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4930" r:id="rId4"/>
    <p:sldMasterId id="2147484960" r:id="rId5"/>
    <p:sldMasterId id="2147484987" r:id="rId6"/>
    <p:sldMasterId id="2147485014" r:id="rId7"/>
    <p:sldMasterId id="2147485068" r:id="rId8"/>
  </p:sldMasterIdLst>
  <p:notesMasterIdLst>
    <p:notesMasterId r:id="rId15"/>
  </p:notesMasterIdLst>
  <p:sldIdLst>
    <p:sldId id="335" r:id="rId9"/>
    <p:sldId id="327" r:id="rId10"/>
    <p:sldId id="328" r:id="rId11"/>
    <p:sldId id="330" r:id="rId12"/>
    <p:sldId id="331" r:id="rId13"/>
    <p:sldId id="334" r:id="rId14"/>
  </p:sldIdLst>
  <p:sldSz cx="15238413" cy="7974013"/>
  <p:notesSz cx="6881813" cy="9661525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1pPr>
    <a:lvl2pPr marL="557098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2pPr>
    <a:lvl3pPr marL="1114196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3pPr>
    <a:lvl4pPr marL="1671295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4pPr>
    <a:lvl5pPr marL="2228393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5pPr>
    <a:lvl6pPr marL="2785491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6pPr>
    <a:lvl7pPr marL="3342589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7pPr>
    <a:lvl8pPr marL="3899687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8pPr>
    <a:lvl9pPr marL="4456786" algn="l" defTabSz="1114196" rtl="0" eaLnBrk="1" latinLnBrk="0" hangingPunct="1">
      <a:defRPr sz="21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B0F1EC-DC55-F844-9CBD-171E6C4EE0E1}">
          <p14:sldIdLst>
            <p14:sldId id="335"/>
            <p14:sldId id="327"/>
            <p14:sldId id="328"/>
            <p14:sldId id="330"/>
            <p14:sldId id="331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 Bloom" initials="AB" lastIdx="14" clrIdx="0">
    <p:extLst>
      <p:ext uri="{19B8F6BF-5375-455C-9EA6-DF929625EA0E}">
        <p15:presenceInfo xmlns:p15="http://schemas.microsoft.com/office/powerpoint/2012/main" userId="5c558eae-ecfb-46f9-9363-f43d1d1f3d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6202"/>
    <a:srgbClr val="F8D402"/>
    <a:srgbClr val="162A49"/>
    <a:srgbClr val="9D2B7C"/>
    <a:srgbClr val="6D5BA3"/>
    <a:srgbClr val="97C231"/>
    <a:srgbClr val="F09D09"/>
    <a:srgbClr val="595959"/>
    <a:srgbClr val="3396BC"/>
    <a:srgbClr val="00A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DF4B6B-F972-456F-A660-478816CED51F}" v="77" dt="2023-04-19T12:16:27.8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29" autoAdjust="0"/>
  </p:normalViewPr>
  <p:slideViewPr>
    <p:cSldViewPr snapToGrid="0">
      <p:cViewPr varScale="1">
        <p:scale>
          <a:sx n="97" d="100"/>
          <a:sy n="97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9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font" Target="fonts/font4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Martinez" userId="898d9590-74b8-4999-ae42-b63495b09eb2" providerId="ADAL" clId="{FEDF4B6B-F972-456F-A660-478816CED51F}"/>
    <pc:docChg chg="custSel addSld delSld modSld modSection">
      <pc:chgData name="Marta Martinez" userId="898d9590-74b8-4999-ae42-b63495b09eb2" providerId="ADAL" clId="{FEDF4B6B-F972-456F-A660-478816CED51F}" dt="2023-04-19T12:16:35.057" v="101" actId="47"/>
      <pc:docMkLst>
        <pc:docMk/>
      </pc:docMkLst>
      <pc:sldChg chg="modNotesTx">
        <pc:chgData name="Marta Martinez" userId="898d9590-74b8-4999-ae42-b63495b09eb2" providerId="ADAL" clId="{FEDF4B6B-F972-456F-A660-478816CED51F}" dt="2023-03-15T14:02:43.954" v="1" actId="6549"/>
        <pc:sldMkLst>
          <pc:docMk/>
          <pc:sldMk cId="2690127249" sldId="327"/>
        </pc:sldMkLst>
      </pc:sldChg>
      <pc:sldChg chg="modNotesTx">
        <pc:chgData name="Marta Martinez" userId="898d9590-74b8-4999-ae42-b63495b09eb2" providerId="ADAL" clId="{FEDF4B6B-F972-456F-A660-478816CED51F}" dt="2023-03-15T14:03:01.388" v="2" actId="6549"/>
        <pc:sldMkLst>
          <pc:docMk/>
          <pc:sldMk cId="3876890104" sldId="328"/>
        </pc:sldMkLst>
      </pc:sldChg>
      <pc:sldChg chg="del setBg modNotesTx">
        <pc:chgData name="Marta Martinez" userId="898d9590-74b8-4999-ae42-b63495b09eb2" providerId="ADAL" clId="{FEDF4B6B-F972-456F-A660-478816CED51F}" dt="2023-04-19T12:16:35.057" v="101" actId="47"/>
        <pc:sldMkLst>
          <pc:docMk/>
          <pc:sldMk cId="2588649869" sldId="329"/>
        </pc:sldMkLst>
      </pc:sldChg>
      <pc:sldChg chg="modNotesTx">
        <pc:chgData name="Marta Martinez" userId="898d9590-74b8-4999-ae42-b63495b09eb2" providerId="ADAL" clId="{FEDF4B6B-F972-456F-A660-478816CED51F}" dt="2023-03-15T14:03:49.769" v="13" actId="20577"/>
        <pc:sldMkLst>
          <pc:docMk/>
          <pc:sldMk cId="1481832643" sldId="330"/>
        </pc:sldMkLst>
      </pc:sldChg>
      <pc:sldChg chg="modNotesTx">
        <pc:chgData name="Marta Martinez" userId="898d9590-74b8-4999-ae42-b63495b09eb2" providerId="ADAL" clId="{FEDF4B6B-F972-456F-A660-478816CED51F}" dt="2023-03-15T14:04:00.660" v="20" actId="20577"/>
        <pc:sldMkLst>
          <pc:docMk/>
          <pc:sldMk cId="3170380463" sldId="331"/>
        </pc:sldMkLst>
      </pc:sldChg>
      <pc:sldChg chg="del">
        <pc:chgData name="Marta Martinez" userId="898d9590-74b8-4999-ae42-b63495b09eb2" providerId="ADAL" clId="{FEDF4B6B-F972-456F-A660-478816CED51F}" dt="2023-03-15T14:10:54.069" v="22" actId="47"/>
        <pc:sldMkLst>
          <pc:docMk/>
          <pc:sldMk cId="1421855740" sldId="332"/>
        </pc:sldMkLst>
      </pc:sldChg>
      <pc:sldChg chg="modNotesTx">
        <pc:chgData name="Marta Martinez" userId="898d9590-74b8-4999-ae42-b63495b09eb2" providerId="ADAL" clId="{FEDF4B6B-F972-456F-A660-478816CED51F}" dt="2023-03-15T14:04:25.792" v="21" actId="20577"/>
        <pc:sldMkLst>
          <pc:docMk/>
          <pc:sldMk cId="1835321700" sldId="334"/>
        </pc:sldMkLst>
      </pc:sldChg>
      <pc:sldChg chg="del">
        <pc:chgData name="Marta Martinez" userId="898d9590-74b8-4999-ae42-b63495b09eb2" providerId="ADAL" clId="{FEDF4B6B-F972-456F-A660-478816CED51F}" dt="2023-04-19T12:15:30.546" v="27"/>
        <pc:sldMkLst>
          <pc:docMk/>
          <pc:sldMk cId="1099080053" sldId="335"/>
        </pc:sldMkLst>
      </pc:sldChg>
      <pc:sldChg chg="add del setBg">
        <pc:chgData name="Marta Martinez" userId="898d9590-74b8-4999-ae42-b63495b09eb2" providerId="ADAL" clId="{FEDF4B6B-F972-456F-A660-478816CED51F}" dt="2023-04-19T12:15:10.902" v="26"/>
        <pc:sldMkLst>
          <pc:docMk/>
          <pc:sldMk cId="2326166613" sldId="335"/>
        </pc:sldMkLst>
      </pc:sldChg>
      <pc:sldChg chg="addSp delSp modSp mod setBg">
        <pc:chgData name="Marta Martinez" userId="898d9590-74b8-4999-ae42-b63495b09eb2" providerId="ADAL" clId="{FEDF4B6B-F972-456F-A660-478816CED51F}" dt="2023-04-19T12:16:29.918" v="100" actId="1076"/>
        <pc:sldMkLst>
          <pc:docMk/>
          <pc:sldMk cId="2732426288" sldId="335"/>
        </pc:sldMkLst>
        <pc:spChg chg="del">
          <ac:chgData name="Marta Martinez" userId="898d9590-74b8-4999-ae42-b63495b09eb2" providerId="ADAL" clId="{FEDF4B6B-F972-456F-A660-478816CED51F}" dt="2023-04-19T12:16:24.305" v="97" actId="478"/>
          <ac:spMkLst>
            <pc:docMk/>
            <pc:sldMk cId="2732426288" sldId="335"/>
            <ac:spMk id="2" creationId="{E53B6E47-4ECA-CAE2-6390-7D9A5B5DF345}"/>
          </ac:spMkLst>
        </pc:spChg>
        <pc:spChg chg="add del mod">
          <ac:chgData name="Marta Martinez" userId="898d9590-74b8-4999-ae42-b63495b09eb2" providerId="ADAL" clId="{FEDF4B6B-F972-456F-A660-478816CED51F}" dt="2023-04-19T12:16:26.424" v="98" actId="478"/>
          <ac:spMkLst>
            <pc:docMk/>
            <pc:sldMk cId="2732426288" sldId="335"/>
            <ac:spMk id="4" creationId="{BD3F6AA7-4B4D-DF93-99AD-5D78FAD5AD4D}"/>
          </ac:spMkLst>
        </pc:spChg>
        <pc:spChg chg="add mod">
          <ac:chgData name="Marta Martinez" userId="898d9590-74b8-4999-ae42-b63495b09eb2" providerId="ADAL" clId="{FEDF4B6B-F972-456F-A660-478816CED51F}" dt="2023-04-19T12:16:29.918" v="100" actId="1076"/>
          <ac:spMkLst>
            <pc:docMk/>
            <pc:sldMk cId="2732426288" sldId="335"/>
            <ac:spMk id="5" creationId="{ED25AD84-20ED-26ED-A586-B37E44440F6C}"/>
          </ac:spMkLst>
        </pc:spChg>
      </pc:sldChg>
    </pc:docChg>
  </pc:docChgLst>
  <pc:docChgLst>
    <pc:chgData name="Marta Martinez" userId="898d9590-74b8-4999-ae42-b63495b09eb2" providerId="ADAL" clId="{F32A25A9-23DD-4921-A214-AAC129C5C2F4}"/>
    <pc:docChg chg="custSel modSld">
      <pc:chgData name="Marta Martinez" userId="898d9590-74b8-4999-ae42-b63495b09eb2" providerId="ADAL" clId="{F32A25A9-23DD-4921-A214-AAC129C5C2F4}" dt="2023-03-02T20:20:23.289" v="311"/>
      <pc:docMkLst>
        <pc:docMk/>
      </pc:docMkLst>
      <pc:sldChg chg="addSp delSp modSp mod setBg modClrScheme chgLayout modNotesTx">
        <pc:chgData name="Marta Martinez" userId="898d9590-74b8-4999-ae42-b63495b09eb2" providerId="ADAL" clId="{F32A25A9-23DD-4921-A214-AAC129C5C2F4}" dt="2023-03-02T19:56:03.780" v="241"/>
        <pc:sldMkLst>
          <pc:docMk/>
          <pc:sldMk cId="2690127249" sldId="327"/>
        </pc:sldMkLst>
        <pc:spChg chg="mod ord">
          <ac:chgData name="Marta Martinez" userId="898d9590-74b8-4999-ae42-b63495b09eb2" providerId="ADAL" clId="{F32A25A9-23DD-4921-A214-AAC129C5C2F4}" dt="2023-02-13T23:42:48.543" v="14" actId="700"/>
          <ac:spMkLst>
            <pc:docMk/>
            <pc:sldMk cId="2690127249" sldId="327"/>
            <ac:spMk id="2" creationId="{E53B6E47-4ECA-CAE2-6390-7D9A5B5DF345}"/>
          </ac:spMkLst>
        </pc:spChg>
        <pc:spChg chg="add del mod ord">
          <ac:chgData name="Marta Martinez" userId="898d9590-74b8-4999-ae42-b63495b09eb2" providerId="ADAL" clId="{F32A25A9-23DD-4921-A214-AAC129C5C2F4}" dt="2023-02-13T23:42:10.202" v="10" actId="478"/>
          <ac:spMkLst>
            <pc:docMk/>
            <pc:sldMk cId="2690127249" sldId="327"/>
            <ac:spMk id="3" creationId="{8065A3B4-3174-452A-9AF4-5B92BD916035}"/>
          </ac:spMkLst>
        </pc:spChg>
        <pc:spChg chg="add del mod ord">
          <ac:chgData name="Marta Martinez" userId="898d9590-74b8-4999-ae42-b63495b09eb2" providerId="ADAL" clId="{F32A25A9-23DD-4921-A214-AAC129C5C2F4}" dt="2023-02-13T23:42:51.340" v="15" actId="478"/>
          <ac:spMkLst>
            <pc:docMk/>
            <pc:sldMk cId="2690127249" sldId="327"/>
            <ac:spMk id="4" creationId="{742B6B6D-4116-52D0-8862-575DA66F87AB}"/>
          </ac:spMkLst>
        </pc:spChg>
        <pc:picChg chg="mod">
          <ac:chgData name="Marta Martinez" userId="898d9590-74b8-4999-ae42-b63495b09eb2" providerId="ADAL" clId="{F32A25A9-23DD-4921-A214-AAC129C5C2F4}" dt="2023-02-13T23:42:43.002" v="13" actId="1076"/>
          <ac:picMkLst>
            <pc:docMk/>
            <pc:sldMk cId="2690127249" sldId="327"/>
            <ac:picMk id="8" creationId="{37442175-D870-9E02-6E69-A9C15F7F1C0C}"/>
          </ac:picMkLst>
        </pc:picChg>
        <pc:picChg chg="del mod">
          <ac:chgData name="Marta Martinez" userId="898d9590-74b8-4999-ae42-b63495b09eb2" providerId="ADAL" clId="{F32A25A9-23DD-4921-A214-AAC129C5C2F4}" dt="2023-02-13T23:41:53.877" v="8" actId="478"/>
          <ac:picMkLst>
            <pc:docMk/>
            <pc:sldMk cId="2690127249" sldId="327"/>
            <ac:picMk id="10" creationId="{A68E6363-A7D0-275F-C956-46D79B2828AE}"/>
          </ac:picMkLst>
        </pc:picChg>
      </pc:sldChg>
      <pc:sldChg chg="modNotesTx">
        <pc:chgData name="Marta Martinez" userId="898d9590-74b8-4999-ae42-b63495b09eb2" providerId="ADAL" clId="{F32A25A9-23DD-4921-A214-AAC129C5C2F4}" dt="2023-03-02T20:20:23.289" v="311"/>
        <pc:sldMkLst>
          <pc:docMk/>
          <pc:sldMk cId="3876890104" sldId="328"/>
        </pc:sldMkLst>
      </pc:sldChg>
      <pc:sldChg chg="modSp mod setBg modNotesTx">
        <pc:chgData name="Marta Martinez" userId="898d9590-74b8-4999-ae42-b63495b09eb2" providerId="ADAL" clId="{F32A25A9-23DD-4921-A214-AAC129C5C2F4}" dt="2023-03-02T19:57:59.521" v="247"/>
        <pc:sldMkLst>
          <pc:docMk/>
          <pc:sldMk cId="2588649869" sldId="329"/>
        </pc:sldMkLst>
        <pc:picChg chg="mod">
          <ac:chgData name="Marta Martinez" userId="898d9590-74b8-4999-ae42-b63495b09eb2" providerId="ADAL" clId="{F32A25A9-23DD-4921-A214-AAC129C5C2F4}" dt="2023-03-02T19:57:35.646" v="246" actId="1076"/>
          <ac:picMkLst>
            <pc:docMk/>
            <pc:sldMk cId="2588649869" sldId="329"/>
            <ac:picMk id="6" creationId="{1C460A3D-056F-50FD-7B28-19835BF4A153}"/>
          </ac:picMkLst>
        </pc:picChg>
      </pc:sldChg>
      <pc:sldChg chg="modNotesTx">
        <pc:chgData name="Marta Martinez" userId="898d9590-74b8-4999-ae42-b63495b09eb2" providerId="ADAL" clId="{F32A25A9-23DD-4921-A214-AAC129C5C2F4}" dt="2022-07-21T10:03:11.576" v="4"/>
        <pc:sldMkLst>
          <pc:docMk/>
          <pc:sldMk cId="1481832643" sldId="330"/>
        </pc:sldMkLst>
      </pc:sldChg>
      <pc:sldChg chg="modNotesTx">
        <pc:chgData name="Marta Martinez" userId="898d9590-74b8-4999-ae42-b63495b09eb2" providerId="ADAL" clId="{F32A25A9-23DD-4921-A214-AAC129C5C2F4}" dt="2022-07-21T10:03:26.478" v="5"/>
        <pc:sldMkLst>
          <pc:docMk/>
          <pc:sldMk cId="3170380463" sldId="331"/>
        </pc:sldMkLst>
      </pc:sldChg>
      <pc:sldChg chg="modNotesTx">
        <pc:chgData name="Marta Martinez" userId="898d9590-74b8-4999-ae42-b63495b09eb2" providerId="ADAL" clId="{F32A25A9-23DD-4921-A214-AAC129C5C2F4}" dt="2022-07-21T10:03:52.094" v="6"/>
        <pc:sldMkLst>
          <pc:docMk/>
          <pc:sldMk cId="1421855740" sldId="332"/>
        </pc:sldMkLst>
      </pc:sldChg>
      <pc:sldChg chg="modNotesTx">
        <pc:chgData name="Marta Martinez" userId="898d9590-74b8-4999-ae42-b63495b09eb2" providerId="ADAL" clId="{F32A25A9-23DD-4921-A214-AAC129C5C2F4}" dt="2023-03-02T19:58:44.691" v="251"/>
        <pc:sldMkLst>
          <pc:docMk/>
          <pc:sldMk cId="1835321700" sldId="3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E0DCC1C9-70BD-4057-915D-7989A4AE2CBF}" type="datetimeFigureOut">
              <a:rPr lang="en-US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1208088"/>
            <a:ext cx="6232525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649609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E20DA88C-00CA-4755-B687-8DB01DA451A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3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1pPr>
    <a:lvl2pPr marL="557098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2pPr>
    <a:lvl3pPr marL="1114196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3pPr>
    <a:lvl4pPr marL="1671295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4pPr>
    <a:lvl5pPr marL="2228393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5pPr>
    <a:lvl6pPr marL="2785491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6pPr>
    <a:lvl7pPr marL="3342589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7pPr>
    <a:lvl8pPr marL="3899687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8pPr>
    <a:lvl9pPr marL="4456786" algn="l" defTabSz="1114196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According to #Cisco, renewals make up 33% of your revenue. Grow your revenue base with the help from our #renewals experts at Comstor and maximise every opportunity. Find out more: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DA88C-00CA-4755-B687-8DB01DA451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14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18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According to #Cisco, renewals make up 33% of your revenue. Grow your revenue base with the help from our #renewals experts at Comstor and maximise every opportunity. Find out more: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DA88C-00CA-4755-B687-8DB01DA451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9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By retaining just 5% of your customers, you can increase your profits by up to 75%. Focus on #renewals and win with our team of experts at #Comstor. Find out more:</a:t>
            </a:r>
          </a:p>
          <a:p>
            <a:pPr marL="0" marR="0" lvl="0" indent="0" algn="l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DA88C-00CA-4755-B687-8DB01DA451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7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chances of selling to an existing customer are 70% compared with 10% for a new prospect. Secure those #renewals and discover new opportunities for expansion with the help from our expert renewals team at #Comstor. Find out more:</a:t>
            </a:r>
            <a:endParaRPr lang="en-GB" dirty="0"/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DA88C-00CA-4755-B687-8DB01DA451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9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By setting clear goals and objectives, you’re far more likely to increase your renewal rate and uncover new expansion opportunities. Get support from our expert team of renewal experts at #Comstor and map your path to success. Find out more: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DA88C-00CA-4755-B687-8DB01DA451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23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Make your services #renewals easier with a step-by-step approach and expert guidance from our renewals team at #Comstor. Secure your renewals and expand your recurring revenue. Find out more: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0DA88C-00CA-4755-B687-8DB01DA451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16200000">
            <a:off x="7435078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1E317BF3-0D8C-26AA-5E92-E45E19AEA4C6}"/>
              </a:ext>
            </a:extLst>
          </p:cNvPr>
          <p:cNvSpPr/>
          <p:nvPr userDrawn="1"/>
        </p:nvSpPr>
        <p:spPr>
          <a:xfrm rot="16200000">
            <a:off x="7061166" y="899898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0">
                <a:srgbClr val="162949">
                  <a:lumMod val="99587"/>
                </a:srgbClr>
              </a:gs>
              <a:gs pos="98000">
                <a:srgbClr val="3396BC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B4824D-F4DE-ADAA-FB38-1BA617B23888}"/>
              </a:ext>
            </a:extLst>
          </p:cNvPr>
          <p:cNvGrpSpPr/>
          <p:nvPr userDrawn="1"/>
        </p:nvGrpSpPr>
        <p:grpSpPr>
          <a:xfrm>
            <a:off x="12146274" y="6542669"/>
            <a:ext cx="2431936" cy="641735"/>
            <a:chOff x="12146274" y="6542669"/>
            <a:chExt cx="2431936" cy="64173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2B7D737-620B-A323-2E7D-2A48324EAD7F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BEB494A-DD6F-442C-E658-0B35476A3E2C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56E8205-8C50-852E-8E76-4C0A4B349546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1EB73AD-E3E2-9D5F-8733-4D090AC7FEEE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4E73402-B13D-3BDB-4285-4C0265DA91DC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66DB6E5-CA56-7A42-9675-9E94A55DD2A2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8220674-05D0-9E0A-82CE-12AEA7C29E94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E975AF-2212-1A4B-8863-2AE40CDFAD31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F831E9DA-01DD-1D23-8D7B-F60EC5E72EAC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AD597A26-F30D-006F-B607-E1751CFDF692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2E360F3C-EC77-1351-0ED6-118EA7C845D9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F85D5-ECA8-0248-75B5-59933A6ACC78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D92EE71-9495-F993-B4C8-4B2FA79DC7D8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952760BD-EB7A-8C13-C951-D2BF10356E14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79353D8-C715-7540-6CAF-5C37BC3E0DB4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549DCA25-53B7-0D3C-BD9E-A4447218E737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DD1F8B2-246B-A103-7E38-60372211C7BB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968FEB3C-9D71-8165-86EB-E3B117CB2480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CAEC960C-A799-E688-36B0-FDC56B6C1CB1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5E903999-92DA-7F1B-8FD2-D851FDD70BB8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CC5F26E-7433-0183-16F9-83B5F64F960B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92285778-BAD8-13C3-DFD9-A40347467172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8168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B82BF25-0EAD-0F35-6F3E-C4442AA5B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642"/>
          <a:stretch/>
        </p:blipFill>
        <p:spPr>
          <a:xfrm>
            <a:off x="346749" y="-2"/>
            <a:ext cx="14891663" cy="7987641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0B428EA-8BB9-4375-14E4-B2DF7CADCD5B}"/>
              </a:ext>
            </a:extLst>
          </p:cNvPr>
          <p:cNvSpPr/>
          <p:nvPr userDrawn="1"/>
        </p:nvSpPr>
        <p:spPr>
          <a:xfrm flipH="1">
            <a:off x="-1" y="-1"/>
            <a:ext cx="7523544" cy="7987641"/>
          </a:xfrm>
          <a:custGeom>
            <a:avLst/>
            <a:gdLst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3325875 w 6479853"/>
              <a:gd name="connsiteY2" fmla="*/ 0 h 6858000"/>
              <a:gd name="connsiteX3" fmla="*/ 6479853 w 6479853"/>
              <a:gd name="connsiteY3" fmla="*/ 0 h 6858000"/>
              <a:gd name="connsiteX4" fmla="*/ 6479853 w 6479853"/>
              <a:gd name="connsiteY4" fmla="*/ 6858000 h 6858000"/>
              <a:gd name="connsiteX5" fmla="*/ 3325875 w 6479853"/>
              <a:gd name="connsiteY5" fmla="*/ 6858000 h 6858000"/>
              <a:gd name="connsiteX6" fmla="*/ 3220839 w 6479853"/>
              <a:gd name="connsiteY6" fmla="*/ 6858000 h 6858000"/>
              <a:gd name="connsiteX7" fmla="*/ 0 w 6479853"/>
              <a:gd name="connsiteY7" fmla="*/ 6858000 h 6858000"/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6479853 w 6479853"/>
              <a:gd name="connsiteY2" fmla="*/ 0 h 6858000"/>
              <a:gd name="connsiteX3" fmla="*/ 6479853 w 6479853"/>
              <a:gd name="connsiteY3" fmla="*/ 6858000 h 6858000"/>
              <a:gd name="connsiteX4" fmla="*/ 3325875 w 6479853"/>
              <a:gd name="connsiteY4" fmla="*/ 6858000 h 6858000"/>
              <a:gd name="connsiteX5" fmla="*/ 3220839 w 6479853"/>
              <a:gd name="connsiteY5" fmla="*/ 6858000 h 6858000"/>
              <a:gd name="connsiteX6" fmla="*/ 0 w 6479853"/>
              <a:gd name="connsiteY6" fmla="*/ 6858000 h 6858000"/>
              <a:gd name="connsiteX7" fmla="*/ 1166952 w 6479853"/>
              <a:gd name="connsiteY7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325875 w 6479853"/>
              <a:gd name="connsiteY3" fmla="*/ 6858000 h 6858000"/>
              <a:gd name="connsiteX4" fmla="*/ 3220839 w 6479853"/>
              <a:gd name="connsiteY4" fmla="*/ 6858000 h 6858000"/>
              <a:gd name="connsiteX5" fmla="*/ 0 w 6479853"/>
              <a:gd name="connsiteY5" fmla="*/ 6858000 h 6858000"/>
              <a:gd name="connsiteX6" fmla="*/ 1166952 w 6479853"/>
              <a:gd name="connsiteY6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220839 w 6479853"/>
              <a:gd name="connsiteY3" fmla="*/ 6858000 h 6858000"/>
              <a:gd name="connsiteX4" fmla="*/ 0 w 6479853"/>
              <a:gd name="connsiteY4" fmla="*/ 6858000 h 6858000"/>
              <a:gd name="connsiteX5" fmla="*/ 1166952 w 6479853"/>
              <a:gd name="connsiteY5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0 w 6479853"/>
              <a:gd name="connsiteY3" fmla="*/ 6858000 h 6858000"/>
              <a:gd name="connsiteX4" fmla="*/ 1166952 w 64798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9853" h="6858000">
                <a:moveTo>
                  <a:pt x="1166952" y="0"/>
                </a:moveTo>
                <a:lnTo>
                  <a:pt x="6479853" y="0"/>
                </a:lnTo>
                <a:lnTo>
                  <a:pt x="6479853" y="6858000"/>
                </a:lnTo>
                <a:lnTo>
                  <a:pt x="0" y="6858000"/>
                </a:lnTo>
                <a:lnTo>
                  <a:pt x="1166952" y="0"/>
                </a:lnTo>
                <a:close/>
              </a:path>
            </a:pathLst>
          </a:custGeom>
          <a:gradFill>
            <a:gsLst>
              <a:gs pos="0">
                <a:srgbClr val="00A082"/>
              </a:gs>
              <a:gs pos="98000">
                <a:srgbClr val="3396BC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41" y="1299459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40" y="3752170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41D1655-9943-283E-9F82-83759CAE7CA3}"/>
              </a:ext>
            </a:extLst>
          </p:cNvPr>
          <p:cNvGrpSpPr/>
          <p:nvPr userDrawn="1"/>
        </p:nvGrpSpPr>
        <p:grpSpPr>
          <a:xfrm>
            <a:off x="646624" y="6541752"/>
            <a:ext cx="2478751" cy="641738"/>
            <a:chOff x="12125739" y="6541752"/>
            <a:chExt cx="2478751" cy="64173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07AAB39-F2BA-4844-07A9-E43466948AAD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60ABDFA-202C-EBE8-074F-52775CCECED5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F940E06-AF4D-E720-82F1-C88608EDA3B5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D7267863-E42C-795B-F477-7E00B61CFD50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EEE7AB2-3DCF-211A-3A57-0CFAA396AADA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C85A64AD-352A-68B2-CF68-F6534C7BDF2A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22218BE5-0F61-0906-B7B7-880D950CBF72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42B2E5BD-BCB3-A32F-2B0E-D77E6333CF31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420DECEB-70AA-5709-0226-CC0988A997EA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F247AE9-D3FB-3FAE-D7AA-3D9F44DA9B1D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ABB81B9-C526-3BDC-F10E-58859BE22E77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8369DA4-1551-13E0-5687-42AFACA35119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61805BFB-42C4-9861-AE1E-95E52C986774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99C301C6-0B35-C726-6D44-B66E0BA34EBE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52B742A-5176-6A71-799C-1C3B8D716E83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0AB042D9-5CEC-B6DA-B384-54264C0279D9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24D2AA3C-856E-E774-FC5A-111DE8F47FC2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47CE247-8957-C50B-247A-C4614178732C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C0F34B0-4831-E8DF-63FE-2E4666487693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8D8C0A4-BAF2-7B03-B0AC-73EE403076C6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DCA1F680-1AA1-E6A4-6CE8-098A33B712E1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7D7E66E2-FD3B-2485-25A1-A9245FCE9BFF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576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16200000">
            <a:off x="7435078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A8F99843-F0F1-64F0-6BE4-4554AB3B156F}"/>
              </a:ext>
            </a:extLst>
          </p:cNvPr>
          <p:cNvSpPr/>
          <p:nvPr userDrawn="1"/>
        </p:nvSpPr>
        <p:spPr>
          <a:xfrm rot="16200000">
            <a:off x="7061166" y="899898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98000">
                <a:srgbClr val="97C231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2ECD68B-B6CA-1C4D-1ACF-06127C133020}"/>
              </a:ext>
            </a:extLst>
          </p:cNvPr>
          <p:cNvGrpSpPr/>
          <p:nvPr userDrawn="1"/>
        </p:nvGrpSpPr>
        <p:grpSpPr>
          <a:xfrm>
            <a:off x="12146274" y="6542669"/>
            <a:ext cx="2431936" cy="641735"/>
            <a:chOff x="12146274" y="6542669"/>
            <a:chExt cx="2431936" cy="64173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22F6FC9-3C99-8B2E-A55C-AEB19704472A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EFD71A8-2635-2049-C7E9-ED63513FCC32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6381F8FF-6C4C-4CAF-9E03-6D302080B033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7003F61D-B7E6-C286-146A-626569CF835E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BB8C762-5E46-A944-530C-622EBDE5D06F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70C00CD-102A-7821-503D-552566DB218E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9786B8E-224A-7F73-A22E-B98953987574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67B8B1F7-A98D-50F0-6E92-C53B38CC6CE3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52C71FA-D3E7-7EA2-70A9-5BEFBB614027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107FCB2E-4C35-4173-8EBC-5AD2F225C8BD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CD14E99-913B-E42D-6E77-7B64DD4C9414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BFB7139D-0B89-1DE3-B934-72242110A82E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531C8D4-5559-AD50-5C41-D7F72245FEE3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4EB9FE2-F9EF-D776-9E4B-97C4B6D1BD6C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D1376D8C-32BA-5B61-A80F-33F8C6B62B5D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ECF8509-8A60-7F05-983C-5DE08391A184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13C723F2-25A9-FB7C-7AAD-6132AD496BDC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53E3BDE2-5BCA-8125-D7DB-BA31E0CEAD24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DF6CA3B-E802-E57E-5259-58635A16BA66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C7EA259-6DB9-F725-A450-307AA07EAAEC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4867AC9-A59A-2DE2-9088-9CB11447C098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E7D0E921-BE73-D918-A635-9A1575A81B9B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387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5400000" flipH="1">
            <a:off x="-193861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205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205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9" name="object 15">
            <a:extLst>
              <a:ext uri="{FF2B5EF4-FFF2-40B4-BE49-F238E27FC236}">
                <a16:creationId xmlns:a16="http://schemas.microsoft.com/office/drawing/2014/main" id="{B4D15C7F-566B-B2EA-85C9-EA790C754F7F}"/>
              </a:ext>
            </a:extLst>
          </p:cNvPr>
          <p:cNvSpPr/>
          <p:nvPr userDrawn="1"/>
        </p:nvSpPr>
        <p:spPr>
          <a:xfrm rot="16200000" flipV="1">
            <a:off x="5381825" y="828554"/>
            <a:ext cx="2884697" cy="1227590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  <a:gd name="connsiteX0" fmla="*/ 2118886 w 2118886"/>
              <a:gd name="connsiteY0" fmla="*/ 0 h 871022"/>
              <a:gd name="connsiteX1" fmla="*/ 0 w 2118886"/>
              <a:gd name="connsiteY1" fmla="*/ 438981 h 871022"/>
              <a:gd name="connsiteX2" fmla="*/ 2116529 w 2118886"/>
              <a:gd name="connsiteY2" fmla="*/ 871022 h 871022"/>
              <a:gd name="connsiteX3" fmla="*/ 2118886 w 2118886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886" h="871022">
                <a:moveTo>
                  <a:pt x="2118886" y="0"/>
                </a:moveTo>
                <a:lnTo>
                  <a:pt x="0" y="438981"/>
                </a:lnTo>
                <a:cubicBezTo>
                  <a:pt x="701120" y="608438"/>
                  <a:pt x="1415409" y="701565"/>
                  <a:pt x="2116529" y="871022"/>
                </a:cubicBezTo>
                <a:cubicBezTo>
                  <a:pt x="2117315" y="580681"/>
                  <a:pt x="2118100" y="290341"/>
                  <a:pt x="2118886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98000">
                <a:srgbClr val="97C231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5DE13E5-DD3C-433D-EACC-234637B93060}"/>
              </a:ext>
            </a:extLst>
          </p:cNvPr>
          <p:cNvGrpSpPr/>
          <p:nvPr userDrawn="1"/>
        </p:nvGrpSpPr>
        <p:grpSpPr>
          <a:xfrm>
            <a:off x="709151" y="6542669"/>
            <a:ext cx="2431936" cy="641735"/>
            <a:chOff x="12146274" y="6542669"/>
            <a:chExt cx="2431936" cy="64173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6E8D5C0-9D23-444D-52A9-52E3A3AB430B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2EF537C-5BB8-5F3B-7414-101D42A33DF3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0F1DA8C-636D-D214-D91D-925B912B0992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2D4AA74-15B8-8214-4DD1-496D83045BB6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A60FFC46-CA78-41E5-331A-3E8D89BE281C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3F634DC-7109-CD61-FEAB-D2D374839CF5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B699689-877F-DC8E-BCB4-BDA7477DED71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38353FB-030F-01DD-238D-7A07F09CA6BB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FACC40B-9B06-871A-33AB-E51289B136DE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B7140F3-182E-AC50-96D0-D537C5B8C5F6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8396193D-B421-156C-AA35-2F2B96AAF7E9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930F49DE-D307-8683-8062-CEAF3A1D2504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6EE34A1-E157-096B-5E4A-F2706BE8F98B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8DC81121-CD5D-2841-2474-0B31CD8DAA51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284C51B-00CB-1BB9-B240-C5FD3D1F48CE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8E14211-2D54-7428-DECF-D33F57E19E1D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E13D5F50-8B70-F481-0053-FD103492E924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F9C40544-7767-5E8E-1544-74DFCD89495A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DDC762FB-B76D-3AE0-47F5-DF2BE5EB5D5D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75BFB62-2B58-31E5-0BF9-5FEE211E26E9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CCEE692D-6539-186B-F11E-E8AD9B201E31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8F5DD05-F046-DCAC-4390-F41FE842D579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939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0A52E09-CBA2-CBE2-B378-BE7E990E1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624"/>
          <a:stretch/>
        </p:blipFill>
        <p:spPr>
          <a:xfrm>
            <a:off x="-1" y="-1"/>
            <a:ext cx="13036717" cy="7974013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8C16F5A-6607-4BD9-009B-3AA6459A8AC9}"/>
              </a:ext>
            </a:extLst>
          </p:cNvPr>
          <p:cNvSpPr/>
          <p:nvPr userDrawn="1"/>
        </p:nvSpPr>
        <p:spPr>
          <a:xfrm>
            <a:off x="7204674" y="-21335"/>
            <a:ext cx="8086907" cy="8025852"/>
          </a:xfrm>
          <a:custGeom>
            <a:avLst/>
            <a:gdLst>
              <a:gd name="connsiteX0" fmla="*/ 1144918 w 5606923"/>
              <a:gd name="connsiteY0" fmla="*/ 0 h 6896559"/>
              <a:gd name="connsiteX1" fmla="*/ 3517391 w 5606923"/>
              <a:gd name="connsiteY1" fmla="*/ 4506 h 6896559"/>
              <a:gd name="connsiteX2" fmla="*/ 3517391 w 5606923"/>
              <a:gd name="connsiteY2" fmla="*/ 1 h 6896559"/>
              <a:gd name="connsiteX3" fmla="*/ 5606923 w 5606923"/>
              <a:gd name="connsiteY3" fmla="*/ 1 h 6896559"/>
              <a:gd name="connsiteX4" fmla="*/ 5606923 w 5606923"/>
              <a:gd name="connsiteY4" fmla="*/ 6896559 h 6896559"/>
              <a:gd name="connsiteX5" fmla="*/ 3517391 w 5606923"/>
              <a:gd name="connsiteY5" fmla="*/ 6896559 h 6896559"/>
              <a:gd name="connsiteX6" fmla="*/ 3517391 w 5606923"/>
              <a:gd name="connsiteY6" fmla="*/ 6893686 h 6896559"/>
              <a:gd name="connsiteX7" fmla="*/ 0 w 5606923"/>
              <a:gd name="connsiteY7" fmla="*/ 689105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5606923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6934278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42" h="6896559">
                <a:moveTo>
                  <a:pt x="1144918" y="0"/>
                </a:moveTo>
                <a:lnTo>
                  <a:pt x="3517391" y="4506"/>
                </a:lnTo>
                <a:lnTo>
                  <a:pt x="3517391" y="1"/>
                </a:lnTo>
                <a:lnTo>
                  <a:pt x="6953942" y="1"/>
                </a:lnTo>
                <a:cubicBezTo>
                  <a:pt x="6947387" y="2298854"/>
                  <a:pt x="6940833" y="4597706"/>
                  <a:pt x="6934278" y="6896559"/>
                </a:cubicBezTo>
                <a:lnTo>
                  <a:pt x="3517391" y="6896559"/>
                </a:lnTo>
                <a:lnTo>
                  <a:pt x="3517391" y="6893686"/>
                </a:lnTo>
                <a:lnTo>
                  <a:pt x="0" y="6891050"/>
                </a:lnTo>
                <a:lnTo>
                  <a:pt x="1144918" y="0"/>
                </a:lnTo>
                <a:close/>
              </a:path>
            </a:pathLst>
          </a:custGeom>
          <a:gradFill>
            <a:gsLst>
              <a:gs pos="0">
                <a:srgbClr val="00A082"/>
              </a:gs>
              <a:gs pos="98000">
                <a:srgbClr val="97C231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9EF05F0-4823-610C-075F-6C900AEB9EAD}"/>
              </a:ext>
            </a:extLst>
          </p:cNvPr>
          <p:cNvGrpSpPr/>
          <p:nvPr userDrawn="1"/>
        </p:nvGrpSpPr>
        <p:grpSpPr>
          <a:xfrm>
            <a:off x="12125739" y="6541752"/>
            <a:ext cx="2478751" cy="641738"/>
            <a:chOff x="12125739" y="6541752"/>
            <a:chExt cx="2478751" cy="64173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C22516B-1362-D585-410A-D140235D5F19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8C9C1549-E41F-8DE9-86D1-C24088D52E06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35AB410C-BFB2-30F8-880D-0ADE940DEFDE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1D1B1CA-539A-435C-F1FC-A1E3D4CE337C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D18648E-9A6B-E05D-F1A1-57DEF208198B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91C32DD-3370-CEB1-CF76-E0DAAC755414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5B8C740-5E97-8D58-BBE8-E0F8E2368B27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0E844275-A85B-A7FD-0D3C-F49E8C4924B2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71ED0F9F-0717-671E-BDC7-0FEC7F40E877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7D76D48-16CF-814F-0265-57B64425D23B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3C36D33F-4EED-5D39-DF05-85E5EF64AECF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AC946BD-DE02-AE27-F5A5-FAEEBB92A593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142EAEE-1452-2DFB-0A2F-F237979B7800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7BAFEA4-4799-B00A-FF0A-619EEC69FABE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47853F8F-DB38-8F5E-5C8A-CC9D986549B0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09BC098-42C1-A4C8-B9D7-513C5852CA49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865433D-11D9-89F0-98D9-DFE183DCAC2C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3E6E24AD-E014-D1AA-49AE-98892924D005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1A02982-998F-FEB1-73F5-5A63E1F39DB0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9C21E88-0360-93D9-6E90-84805AA2B142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E8775354-85F7-2A43-E347-FCE15896BAF8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99EB8C4-C484-95F5-395F-362A9758DCAE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2934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blipFill dpi="0" rotWithShape="1">
          <a:blip r:embed="rId2">
            <a:lum/>
          </a:blip>
          <a:srcRect/>
          <a:stretch>
            <a:fillRect l="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D7EED8B-D475-CD9B-2D64-39DB60049FF2}"/>
              </a:ext>
            </a:extLst>
          </p:cNvPr>
          <p:cNvSpPr/>
          <p:nvPr userDrawn="1"/>
        </p:nvSpPr>
        <p:spPr>
          <a:xfrm flipH="1">
            <a:off x="-30485" y="-98473"/>
            <a:ext cx="7507047" cy="8160798"/>
          </a:xfrm>
          <a:custGeom>
            <a:avLst/>
            <a:gdLst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3325875 w 6479853"/>
              <a:gd name="connsiteY2" fmla="*/ 0 h 6858000"/>
              <a:gd name="connsiteX3" fmla="*/ 6479853 w 6479853"/>
              <a:gd name="connsiteY3" fmla="*/ 0 h 6858000"/>
              <a:gd name="connsiteX4" fmla="*/ 6479853 w 6479853"/>
              <a:gd name="connsiteY4" fmla="*/ 6858000 h 6858000"/>
              <a:gd name="connsiteX5" fmla="*/ 3325875 w 6479853"/>
              <a:gd name="connsiteY5" fmla="*/ 6858000 h 6858000"/>
              <a:gd name="connsiteX6" fmla="*/ 3220839 w 6479853"/>
              <a:gd name="connsiteY6" fmla="*/ 6858000 h 6858000"/>
              <a:gd name="connsiteX7" fmla="*/ 0 w 6479853"/>
              <a:gd name="connsiteY7" fmla="*/ 6858000 h 6858000"/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6479853 w 6479853"/>
              <a:gd name="connsiteY2" fmla="*/ 0 h 6858000"/>
              <a:gd name="connsiteX3" fmla="*/ 6479853 w 6479853"/>
              <a:gd name="connsiteY3" fmla="*/ 6858000 h 6858000"/>
              <a:gd name="connsiteX4" fmla="*/ 3325875 w 6479853"/>
              <a:gd name="connsiteY4" fmla="*/ 6858000 h 6858000"/>
              <a:gd name="connsiteX5" fmla="*/ 3220839 w 6479853"/>
              <a:gd name="connsiteY5" fmla="*/ 6858000 h 6858000"/>
              <a:gd name="connsiteX6" fmla="*/ 0 w 6479853"/>
              <a:gd name="connsiteY6" fmla="*/ 6858000 h 6858000"/>
              <a:gd name="connsiteX7" fmla="*/ 1166952 w 6479853"/>
              <a:gd name="connsiteY7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325875 w 6479853"/>
              <a:gd name="connsiteY3" fmla="*/ 6858000 h 6858000"/>
              <a:gd name="connsiteX4" fmla="*/ 3220839 w 6479853"/>
              <a:gd name="connsiteY4" fmla="*/ 6858000 h 6858000"/>
              <a:gd name="connsiteX5" fmla="*/ 0 w 6479853"/>
              <a:gd name="connsiteY5" fmla="*/ 6858000 h 6858000"/>
              <a:gd name="connsiteX6" fmla="*/ 1166952 w 6479853"/>
              <a:gd name="connsiteY6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220839 w 6479853"/>
              <a:gd name="connsiteY3" fmla="*/ 6858000 h 6858000"/>
              <a:gd name="connsiteX4" fmla="*/ 0 w 6479853"/>
              <a:gd name="connsiteY4" fmla="*/ 6858000 h 6858000"/>
              <a:gd name="connsiteX5" fmla="*/ 1166952 w 6479853"/>
              <a:gd name="connsiteY5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0 w 6479853"/>
              <a:gd name="connsiteY3" fmla="*/ 6858000 h 6858000"/>
              <a:gd name="connsiteX4" fmla="*/ 1166952 w 64798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9853" h="6858000">
                <a:moveTo>
                  <a:pt x="1166952" y="0"/>
                </a:moveTo>
                <a:lnTo>
                  <a:pt x="6479853" y="0"/>
                </a:lnTo>
                <a:lnTo>
                  <a:pt x="6479853" y="6858000"/>
                </a:lnTo>
                <a:lnTo>
                  <a:pt x="0" y="6858000"/>
                </a:lnTo>
                <a:lnTo>
                  <a:pt x="1166952" y="0"/>
                </a:lnTo>
                <a:close/>
              </a:path>
            </a:pathLst>
          </a:custGeom>
          <a:gradFill>
            <a:gsLst>
              <a:gs pos="0">
                <a:srgbClr val="00A082"/>
              </a:gs>
              <a:gs pos="98000">
                <a:srgbClr val="97C231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41" y="1299459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40" y="3752170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9025338-E379-38EE-CD83-1BE8904B8215}"/>
              </a:ext>
            </a:extLst>
          </p:cNvPr>
          <p:cNvGrpSpPr/>
          <p:nvPr userDrawn="1"/>
        </p:nvGrpSpPr>
        <p:grpSpPr>
          <a:xfrm>
            <a:off x="646624" y="6541752"/>
            <a:ext cx="2478751" cy="641738"/>
            <a:chOff x="12125739" y="6541752"/>
            <a:chExt cx="2478751" cy="64173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CCD6E9F-8D65-A9EB-4208-2F03E6224999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302DAA5-1A71-1EA2-C294-E358505036BA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14A821F8-1D5B-9969-DB0A-BC2013590F32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FD6EBCD0-9B2D-11D3-FFC9-FCEC015033C7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B135333F-9042-1BCB-9C23-6DBE3B0B713C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07F18BF-9EEB-BE4D-C377-B5C5C2C3FB3F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4B55032F-1EBA-FC0A-968D-94AF6B7BE73A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64EEA46-109C-1FB6-5F25-1D089882A4CE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C9BD722B-1904-0F88-700D-5C8B270CFD3C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2CFCD5A-F97D-39F2-DAC3-755D5AC10FDF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369DF5D1-F06E-8FB8-E6E4-7316DDC035B5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64C0104-E6E5-9D6F-E889-B198C4A269D7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F26F1EE-9AFD-CCA0-3B1A-D35CD114AE96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36545D51-D716-686B-1281-6220D608568D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6AB396F-6A5C-A227-8481-50D919DBD547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AFB64D1-B62B-0215-9714-EEF1BEDB4C0D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F915D13-6FF0-9B4E-00D5-081040D387BA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15F9B1B-DBE0-1F22-BA42-50C57D4D3724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92DE950-0D55-D954-42B3-CA32CE778CEB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DE1DA14A-DC33-8768-834C-6791897BF318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C66FE8CC-08F9-453C-ED75-E52B2930CDB3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B0F0010-6C44-6810-8091-53393934ACBB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631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16200000">
            <a:off x="7435078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AC025482-654D-AA4B-90D8-E5743F474328}"/>
              </a:ext>
            </a:extLst>
          </p:cNvPr>
          <p:cNvSpPr/>
          <p:nvPr userDrawn="1"/>
        </p:nvSpPr>
        <p:spPr>
          <a:xfrm rot="16200000">
            <a:off x="7061166" y="899898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0">
                <a:srgbClr val="9D2B7C"/>
              </a:gs>
              <a:gs pos="98000">
                <a:srgbClr val="6D5BA3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1E1AEE7-B832-3D58-EB5C-640086F6C81C}"/>
              </a:ext>
            </a:extLst>
          </p:cNvPr>
          <p:cNvGrpSpPr/>
          <p:nvPr userDrawn="1"/>
        </p:nvGrpSpPr>
        <p:grpSpPr>
          <a:xfrm>
            <a:off x="12146274" y="6542669"/>
            <a:ext cx="2431936" cy="641735"/>
            <a:chOff x="12146274" y="6542669"/>
            <a:chExt cx="2431936" cy="64173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E1EEF3D-756F-6DDA-C753-38355D5E5C3C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0DBCADF3-9C87-6CD4-3AAB-69E1D7B54695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4A5147F-ADF6-AC2F-0E5F-D62BB6F950FF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AC7A592-AB3D-9704-29F3-6B03CDEBF227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CF77375F-2FE3-352C-CDC8-2D8BFAD9BB08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ED00FEFF-1C62-6FE8-F2A2-BA64A33424F9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E5AEC6C-E6D9-7F73-88E3-372AE64FDD35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B315EB4-50B8-0D22-BC35-CFAAFE1990A4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24602AE-B3EC-E713-954F-F174E5C48536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C731418A-4121-2098-E2A9-33068A40398F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951E533-4E60-52D0-BE57-CB26D6247414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03FEBDB-D303-8726-223B-E78E78491881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1D0F222-EA0F-8DF7-4121-FF7A90BBFBE9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6F139A2A-832F-677E-CE80-D3F2441CA53E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50815BD-84E6-5D8E-F439-9CDFF45FBBF7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F9ED4E2-00B0-7B8F-8544-3F75D33DB9D5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5C7FC85-9443-F7B2-6BB0-DFE2F0BAEEE3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F9E3E3E-7092-491A-2452-F8E1D30745DA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4ADC4C7B-F424-87E8-B587-05A7703135C1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28E8B04-92B3-72CF-51B9-95CE4A79FC50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1394017-3120-60CE-8E5A-E773A6F27051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7D629609-63DA-2D1C-5D5C-99A4F879CBDE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2665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5400000" flipH="1">
            <a:off x="-193861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205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205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2DEBD7E8-4992-B7A4-290A-28E31ABBF731}"/>
              </a:ext>
            </a:extLst>
          </p:cNvPr>
          <p:cNvSpPr/>
          <p:nvPr userDrawn="1"/>
        </p:nvSpPr>
        <p:spPr>
          <a:xfrm rot="16200000">
            <a:off x="5456483" y="894468"/>
            <a:ext cx="288469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  <a:gd name="connsiteX0" fmla="*/ 2118887 w 2118887"/>
              <a:gd name="connsiteY0" fmla="*/ 0 h 871022"/>
              <a:gd name="connsiteX1" fmla="*/ 0 w 2118887"/>
              <a:gd name="connsiteY1" fmla="*/ 479746 h 871022"/>
              <a:gd name="connsiteX2" fmla="*/ 2116530 w 2118887"/>
              <a:gd name="connsiteY2" fmla="*/ 871022 h 871022"/>
              <a:gd name="connsiteX3" fmla="*/ 2118887 w 211888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887" h="871022">
                <a:moveTo>
                  <a:pt x="2118887" y="0"/>
                </a:moveTo>
                <a:lnTo>
                  <a:pt x="0" y="479746"/>
                </a:lnTo>
                <a:cubicBezTo>
                  <a:pt x="701120" y="649203"/>
                  <a:pt x="1415410" y="701565"/>
                  <a:pt x="2116530" y="871022"/>
                </a:cubicBezTo>
                <a:cubicBezTo>
                  <a:pt x="2117316" y="580681"/>
                  <a:pt x="2118101" y="290341"/>
                  <a:pt x="2118887" y="0"/>
                </a:cubicBezTo>
                <a:close/>
              </a:path>
            </a:pathLst>
          </a:custGeom>
          <a:gradFill>
            <a:gsLst>
              <a:gs pos="0">
                <a:srgbClr val="9D2B7C"/>
              </a:gs>
              <a:gs pos="98000">
                <a:srgbClr val="6D5BA3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3C2B839-3AE6-439E-CB79-EE433074EC7F}"/>
              </a:ext>
            </a:extLst>
          </p:cNvPr>
          <p:cNvGrpSpPr/>
          <p:nvPr userDrawn="1"/>
        </p:nvGrpSpPr>
        <p:grpSpPr>
          <a:xfrm>
            <a:off x="709151" y="6542669"/>
            <a:ext cx="2431936" cy="641735"/>
            <a:chOff x="12146274" y="6542669"/>
            <a:chExt cx="2431936" cy="64173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EB75997-D01A-7CCA-424C-1FA9C53586DE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915CDA1-A468-C6E9-F649-8224F1E79720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AB574083-B7E6-2497-E30F-978A207CFA63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077D02B-4D34-669B-A9D2-4F9B8465FF80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8FA1FCE-7537-FF93-8B0E-3872958754B3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6FD6C4A1-BB9B-2335-E4EF-C53545812765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C8F38054-67B9-0340-CDA6-45CB64E3DD25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0600D19-C99A-81CA-B6D7-EB04E269D1ED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20B0F7B-C7E6-6E05-C39E-FFFD30DC348A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BF654025-CF60-46F7-11D4-96A9576BC4BA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EA246AD7-B734-4C81-9416-C2FDAD9A2E37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7B4194D8-5775-4C5B-9610-E86DEBD3BBA5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E26DC33D-906C-356D-040E-C776CA85A40B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99FF171-2B88-B2BC-B5CB-A26AA38E9F3F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1101193D-0EE5-E006-2AE1-AE163D6B5CA0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DBBC0B0C-980A-E694-6661-6C18AA523AA3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AA76115-CA6F-C23D-AA22-BAA42E289058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6F869A6A-64E9-C2A3-92BB-A7F52B12484A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DF5A2C6-C4ED-8025-0511-DD29B3EE0DD4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E286F22A-7847-A202-8258-769758F5320D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D373890-7C23-9A3C-98E1-B4D979609594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A968A71-AA75-F717-E83F-C36011D3B684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646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BE7019-5B98-3FFF-DFAD-79B96CB49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40"/>
          <a:stretch/>
        </p:blipFill>
        <p:spPr>
          <a:xfrm>
            <a:off x="0" y="-21336"/>
            <a:ext cx="10771590" cy="8025851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8C16F5A-6607-4BD9-009B-3AA6459A8AC9}"/>
              </a:ext>
            </a:extLst>
          </p:cNvPr>
          <p:cNvSpPr/>
          <p:nvPr userDrawn="1"/>
        </p:nvSpPr>
        <p:spPr>
          <a:xfrm>
            <a:off x="7204674" y="-21335"/>
            <a:ext cx="8086907" cy="8025852"/>
          </a:xfrm>
          <a:custGeom>
            <a:avLst/>
            <a:gdLst>
              <a:gd name="connsiteX0" fmla="*/ 1144918 w 5606923"/>
              <a:gd name="connsiteY0" fmla="*/ 0 h 6896559"/>
              <a:gd name="connsiteX1" fmla="*/ 3517391 w 5606923"/>
              <a:gd name="connsiteY1" fmla="*/ 4506 h 6896559"/>
              <a:gd name="connsiteX2" fmla="*/ 3517391 w 5606923"/>
              <a:gd name="connsiteY2" fmla="*/ 1 h 6896559"/>
              <a:gd name="connsiteX3" fmla="*/ 5606923 w 5606923"/>
              <a:gd name="connsiteY3" fmla="*/ 1 h 6896559"/>
              <a:gd name="connsiteX4" fmla="*/ 5606923 w 5606923"/>
              <a:gd name="connsiteY4" fmla="*/ 6896559 h 6896559"/>
              <a:gd name="connsiteX5" fmla="*/ 3517391 w 5606923"/>
              <a:gd name="connsiteY5" fmla="*/ 6896559 h 6896559"/>
              <a:gd name="connsiteX6" fmla="*/ 3517391 w 5606923"/>
              <a:gd name="connsiteY6" fmla="*/ 6893686 h 6896559"/>
              <a:gd name="connsiteX7" fmla="*/ 0 w 5606923"/>
              <a:gd name="connsiteY7" fmla="*/ 689105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5606923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6934278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42" h="6896559">
                <a:moveTo>
                  <a:pt x="1144918" y="0"/>
                </a:moveTo>
                <a:lnTo>
                  <a:pt x="3517391" y="4506"/>
                </a:lnTo>
                <a:lnTo>
                  <a:pt x="3517391" y="1"/>
                </a:lnTo>
                <a:lnTo>
                  <a:pt x="6953942" y="1"/>
                </a:lnTo>
                <a:cubicBezTo>
                  <a:pt x="6947387" y="2298854"/>
                  <a:pt x="6940833" y="4597706"/>
                  <a:pt x="6934278" y="6896559"/>
                </a:cubicBezTo>
                <a:lnTo>
                  <a:pt x="3517391" y="6896559"/>
                </a:lnTo>
                <a:lnTo>
                  <a:pt x="3517391" y="6893686"/>
                </a:lnTo>
                <a:lnTo>
                  <a:pt x="0" y="6891050"/>
                </a:lnTo>
                <a:lnTo>
                  <a:pt x="1144918" y="0"/>
                </a:lnTo>
                <a:close/>
              </a:path>
            </a:pathLst>
          </a:custGeom>
          <a:gradFill>
            <a:gsLst>
              <a:gs pos="0">
                <a:srgbClr val="6D5BA3"/>
              </a:gs>
              <a:gs pos="98000">
                <a:srgbClr val="9D2B7C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5467D3A-EB94-F1C8-6AE7-AF3AE16E518E}"/>
              </a:ext>
            </a:extLst>
          </p:cNvPr>
          <p:cNvGrpSpPr/>
          <p:nvPr userDrawn="1"/>
        </p:nvGrpSpPr>
        <p:grpSpPr>
          <a:xfrm>
            <a:off x="12125739" y="6541752"/>
            <a:ext cx="2478751" cy="641738"/>
            <a:chOff x="12125739" y="6541752"/>
            <a:chExt cx="2478751" cy="64173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FDAC66F-596B-9A28-EEC7-61958C5C0F90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EDE49BB2-BB37-8E3A-244F-17A6BB59A4E4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0801935F-8BEF-712F-B9F9-E3A9D842B6B8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62E20ED8-72E0-299A-F6AE-AF3E4A860353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4741046-7F0E-62B0-BECF-EFB7CEB70A32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91E6FD6-A755-F1D0-8A78-329BF5406AF3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2474BB7-2564-4EBE-3342-A93E9CE6E366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8AC139EC-F017-D43F-BCAB-D4685939867F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FDC9B2A-7A52-09F9-6035-AEBFE8FDCB7D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76034B7-D907-4646-E608-10BCE8AD8C65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41F9A9A4-935C-3205-C3D8-745A9C55E11D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4FD22ED-AC37-0C40-189E-04AF208753ED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5B56C08E-E5F0-5B56-5611-C147B05D21CB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4612D8C2-2610-FFC2-FCBF-2E03929E5BA4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30099B6E-E9F2-180C-C71F-1D285DCD7E22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CEBD531-5C94-BC75-1CFE-9B9A91F06091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B9EB4596-5B24-B50B-996F-1FEDE76D776D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61AC157-4B02-2FC8-BEF8-3FF971E24FB8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ABF39BD-B29C-2E70-04D4-EFDFA056BB98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0475059B-593D-7570-9059-7F5D46D047D2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9E1EC59-C3CB-2855-E3C5-DE0FDCF671DC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7398740-5663-EB09-56B5-D8ECE0BCE4EC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461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blipFill dpi="0" rotWithShape="1">
          <a:blip r:embed="rId2">
            <a:lum/>
          </a:blip>
          <a:srcRect/>
          <a:stretch>
            <a:fillRect l="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D7EED8B-D475-CD9B-2D64-39DB60049FF2}"/>
              </a:ext>
            </a:extLst>
          </p:cNvPr>
          <p:cNvSpPr/>
          <p:nvPr userDrawn="1"/>
        </p:nvSpPr>
        <p:spPr>
          <a:xfrm flipH="1">
            <a:off x="-30485" y="-98473"/>
            <a:ext cx="7507047" cy="8160798"/>
          </a:xfrm>
          <a:custGeom>
            <a:avLst/>
            <a:gdLst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3325875 w 6479853"/>
              <a:gd name="connsiteY2" fmla="*/ 0 h 6858000"/>
              <a:gd name="connsiteX3" fmla="*/ 6479853 w 6479853"/>
              <a:gd name="connsiteY3" fmla="*/ 0 h 6858000"/>
              <a:gd name="connsiteX4" fmla="*/ 6479853 w 6479853"/>
              <a:gd name="connsiteY4" fmla="*/ 6858000 h 6858000"/>
              <a:gd name="connsiteX5" fmla="*/ 3325875 w 6479853"/>
              <a:gd name="connsiteY5" fmla="*/ 6858000 h 6858000"/>
              <a:gd name="connsiteX6" fmla="*/ 3220839 w 6479853"/>
              <a:gd name="connsiteY6" fmla="*/ 6858000 h 6858000"/>
              <a:gd name="connsiteX7" fmla="*/ 0 w 6479853"/>
              <a:gd name="connsiteY7" fmla="*/ 6858000 h 6858000"/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6479853 w 6479853"/>
              <a:gd name="connsiteY2" fmla="*/ 0 h 6858000"/>
              <a:gd name="connsiteX3" fmla="*/ 6479853 w 6479853"/>
              <a:gd name="connsiteY3" fmla="*/ 6858000 h 6858000"/>
              <a:gd name="connsiteX4" fmla="*/ 3325875 w 6479853"/>
              <a:gd name="connsiteY4" fmla="*/ 6858000 h 6858000"/>
              <a:gd name="connsiteX5" fmla="*/ 3220839 w 6479853"/>
              <a:gd name="connsiteY5" fmla="*/ 6858000 h 6858000"/>
              <a:gd name="connsiteX6" fmla="*/ 0 w 6479853"/>
              <a:gd name="connsiteY6" fmla="*/ 6858000 h 6858000"/>
              <a:gd name="connsiteX7" fmla="*/ 1166952 w 6479853"/>
              <a:gd name="connsiteY7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325875 w 6479853"/>
              <a:gd name="connsiteY3" fmla="*/ 6858000 h 6858000"/>
              <a:gd name="connsiteX4" fmla="*/ 3220839 w 6479853"/>
              <a:gd name="connsiteY4" fmla="*/ 6858000 h 6858000"/>
              <a:gd name="connsiteX5" fmla="*/ 0 w 6479853"/>
              <a:gd name="connsiteY5" fmla="*/ 6858000 h 6858000"/>
              <a:gd name="connsiteX6" fmla="*/ 1166952 w 6479853"/>
              <a:gd name="connsiteY6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220839 w 6479853"/>
              <a:gd name="connsiteY3" fmla="*/ 6858000 h 6858000"/>
              <a:gd name="connsiteX4" fmla="*/ 0 w 6479853"/>
              <a:gd name="connsiteY4" fmla="*/ 6858000 h 6858000"/>
              <a:gd name="connsiteX5" fmla="*/ 1166952 w 6479853"/>
              <a:gd name="connsiteY5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0 w 6479853"/>
              <a:gd name="connsiteY3" fmla="*/ 6858000 h 6858000"/>
              <a:gd name="connsiteX4" fmla="*/ 1166952 w 64798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9853" h="6858000">
                <a:moveTo>
                  <a:pt x="1166952" y="0"/>
                </a:moveTo>
                <a:lnTo>
                  <a:pt x="6479853" y="0"/>
                </a:lnTo>
                <a:lnTo>
                  <a:pt x="6479853" y="6858000"/>
                </a:lnTo>
                <a:lnTo>
                  <a:pt x="0" y="6858000"/>
                </a:lnTo>
                <a:lnTo>
                  <a:pt x="1166952" y="0"/>
                </a:lnTo>
                <a:close/>
              </a:path>
            </a:pathLst>
          </a:custGeom>
          <a:gradFill>
            <a:gsLst>
              <a:gs pos="0">
                <a:srgbClr val="6D5BA3"/>
              </a:gs>
              <a:gs pos="98000">
                <a:srgbClr val="9D2B7C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41" y="1299459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40" y="3752170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2013434-53F7-3BB5-288C-C1447352D393}"/>
              </a:ext>
            </a:extLst>
          </p:cNvPr>
          <p:cNvGrpSpPr/>
          <p:nvPr userDrawn="1"/>
        </p:nvGrpSpPr>
        <p:grpSpPr>
          <a:xfrm>
            <a:off x="646624" y="6541752"/>
            <a:ext cx="2478751" cy="641738"/>
            <a:chOff x="12125739" y="6541752"/>
            <a:chExt cx="2478751" cy="64173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75B51F9-C77B-4CF4-7711-7C856C6A3248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8B3D34A5-7AC1-0880-08B9-580E9B7232C0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7BCC28D-C80C-B827-B5CD-C31A7D21B05A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C8E2FCD6-839D-012B-782C-D950A4FBD6D3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691F5681-A047-F695-6EB3-87B4C94E77C3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1901B56-B7D7-EA59-E933-FF5B3B3840E8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186687C-96D3-124F-1A0D-66632F282E81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95A42D76-E64E-9C0C-0994-5E4D935DC4F0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EC2CC5A-BB3C-7430-52DD-6EAF29E6E752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6C7AFEA-F013-47B2-0E12-48F538A9874E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652CE4B-A1D6-A574-499F-8E39F2CF0730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58C103C-838B-ED6C-E2DC-73280416A2A8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136D646-BC44-E6BF-6EDD-EBF634F8951E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20646FEC-DDCE-F100-AB8B-1B2E52E9AF21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251903A3-A12B-2D42-C166-83C17B0DCE42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481F995-929E-E801-A4C8-AC028CC91317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EBCA249A-D357-6EE5-6FA3-9FD7C66AF21D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DB26E85A-7FDC-1F90-4E7E-450E1B3FD764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28AD330-C56C-FABF-A66C-033A50D1FFF5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8545ED7-DAA2-989D-C376-5EDD9ACFC15B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F281120-E908-DF02-F301-66DBE9EFB3A2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622D5FEA-255A-78FD-932B-4614A278EFC1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3471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16200000">
            <a:off x="7435078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D6D73146-0898-318E-CDFA-C42DF865CD5F}"/>
              </a:ext>
            </a:extLst>
          </p:cNvPr>
          <p:cNvSpPr/>
          <p:nvPr userDrawn="1"/>
        </p:nvSpPr>
        <p:spPr>
          <a:xfrm rot="16200000">
            <a:off x="6992318" y="899897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2000">
                <a:srgbClr val="F86202"/>
              </a:gs>
              <a:gs pos="100000">
                <a:srgbClr val="F8D402"/>
              </a:gs>
            </a:gsLst>
            <a:lin ang="192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638929E-1537-E847-78A7-F8C1BC8B6C0B}"/>
              </a:ext>
            </a:extLst>
          </p:cNvPr>
          <p:cNvGrpSpPr/>
          <p:nvPr userDrawn="1"/>
        </p:nvGrpSpPr>
        <p:grpSpPr>
          <a:xfrm>
            <a:off x="12146274" y="6542669"/>
            <a:ext cx="2431936" cy="641735"/>
            <a:chOff x="12146274" y="6542669"/>
            <a:chExt cx="2431936" cy="64173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0EA63B4-87E8-2C8C-14EB-F3059E1E97ED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DA68C13-E676-BAAA-214B-4AD79C297F3F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3950713F-F942-E294-D493-51CCA01E7AA9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5B7D357-B22B-25EC-07CB-3EBD2BD85BE3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686F2284-BA4D-7EFA-67B5-F2CB35D574FD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9DFC762-DFE7-593F-FDCE-45F035D2D48F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C530B37-98AA-1B1A-0F0A-AD6D17059CBB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066F9C6A-0510-25A5-8008-58C884DD821F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7F2BE85B-AAD2-9D71-E0B6-177A1CBD550F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0F0A4CE-6431-F0D3-0E2E-FA1A71F047AD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61515B7F-9775-DDA0-765F-351F49669F48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CEC40C5E-FB75-ED23-5955-934B30ADC2E4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039ED83-1B6E-36A1-03AD-75B6A5BFF94F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E6F1C775-045F-D669-6CD5-513583DC8BFF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9B44560-3788-3A98-F5C0-8151B4420B35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8653C9E-7E50-ACE6-1396-0E0051ACC57E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D557F34C-D515-6D28-9D2F-59FAFC74DB8F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04E99CC3-3C2D-7979-D06D-871CB470E6AB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675B148-6636-1179-1C63-A962FBCD0027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DF596C9-F406-41E3-4A2B-8FA6DC72CF31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7DFD8F8-512F-E480-A9A4-D4D03981FB94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C93AA52A-F958-B7C2-5808-7F44AD650E3F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93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</a:blip>
          <a:srcRect/>
          <a:stretch>
            <a:fillRect l="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5400000" flipH="1">
            <a:off x="-235739" y="169740"/>
            <a:ext cx="805282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1E317BF3-0D8C-26AA-5E92-E45E19AEA4C6}"/>
              </a:ext>
            </a:extLst>
          </p:cNvPr>
          <p:cNvSpPr/>
          <p:nvPr userDrawn="1"/>
        </p:nvSpPr>
        <p:spPr>
          <a:xfrm rot="5400000" flipH="1">
            <a:off x="5310483" y="899898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0">
                <a:srgbClr val="162949">
                  <a:lumMod val="99587"/>
                </a:srgbClr>
              </a:gs>
              <a:gs pos="98000">
                <a:srgbClr val="3396BC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0205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0205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9FD0595-0452-AD2C-7882-1727C67C3347}"/>
              </a:ext>
            </a:extLst>
          </p:cNvPr>
          <p:cNvGrpSpPr/>
          <p:nvPr userDrawn="1"/>
        </p:nvGrpSpPr>
        <p:grpSpPr>
          <a:xfrm>
            <a:off x="709151" y="6542669"/>
            <a:ext cx="2431936" cy="641735"/>
            <a:chOff x="12146274" y="6542669"/>
            <a:chExt cx="2431936" cy="64173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087167B-75A0-6849-D032-9A422E43CC42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046AC4-646B-BE8D-C815-7BCAF4D7E8E8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B07670C-0243-998F-D33F-8B4CF902C6A3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24E4D5EB-0139-E0B2-C1D9-447102305C17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EE42B2CA-3425-3C00-D79C-D3AD3B58DF85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0D4EE5F2-645A-9B56-FE3D-9674C7E11B55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2F16D6A3-2402-F931-7CD6-209315D24226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4E9EFC81-99B2-6593-3FC0-0E826EE25BBD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AB660E9B-5238-97E6-150F-55936E17B3E5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09F6669D-6F20-B1D6-A164-D49C75BFA98A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CCDEA6DA-7A05-863C-9F9C-51C0D0EFE4F8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D4D4916-6476-8584-0348-6E4FB6521A27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A08A5095-2C04-602F-DE00-42BA5BC96604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2762FFDB-AEEF-432A-D7BD-72CA29C851B0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7C60EE7-8A12-8C5F-27AC-7F375928CF13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EA7E362B-3FB1-4514-DD16-C6EC504D4D88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87773999-9344-0446-66DF-09BB8DDDBB3A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1E575ED-FFB7-6706-AAA9-4CA4BB4BE07D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91BD679B-6D95-8E47-5E8C-F7B1B2CCC7CC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0F208726-BAA5-2266-7FF7-C59FEE5530FA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3368E000-8713-8A00-1FF4-2528913BBFBA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75C65FD-931A-3677-7E60-80F1272F720C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95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EBB3EE0E-F586-95EF-9468-6497275EE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9613"/>
          <a:stretch/>
        </p:blipFill>
        <p:spPr>
          <a:xfrm>
            <a:off x="1423127" y="-1868"/>
            <a:ext cx="13815286" cy="7984675"/>
          </a:xfrm>
          <a:prstGeom prst="rect">
            <a:avLst/>
          </a:prstGeom>
        </p:spPr>
      </p:pic>
      <p:sp>
        <p:nvSpPr>
          <p:cNvPr id="27" name="object 14">
            <a:extLst>
              <a:ext uri="{FF2B5EF4-FFF2-40B4-BE49-F238E27FC236}">
                <a16:creationId xmlns:a16="http://schemas.microsoft.com/office/drawing/2014/main" id="{5C6F36F1-5C42-B692-0810-8B044BAA709E}"/>
              </a:ext>
            </a:extLst>
          </p:cNvPr>
          <p:cNvSpPr/>
          <p:nvPr userDrawn="1"/>
        </p:nvSpPr>
        <p:spPr>
          <a:xfrm rot="5400000" flipH="1">
            <a:off x="-184133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A0529D19-60BF-1018-A35C-E6C9672EC3A2}"/>
              </a:ext>
            </a:extLst>
          </p:cNvPr>
          <p:cNvSpPr/>
          <p:nvPr userDrawn="1"/>
        </p:nvSpPr>
        <p:spPr>
          <a:xfrm rot="5400000" flipH="1">
            <a:off x="5273890" y="899899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0">
                <a:srgbClr val="9D2B7C"/>
              </a:gs>
              <a:gs pos="98000">
                <a:srgbClr val="6D5BA3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41" y="1299459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lang="en-GB" sz="4400" b="1" i="0" kern="12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40" y="3752170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lang="en-GB" sz="3200" b="0" i="0" kern="1200" dirty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0E4581-09B5-E6A1-2659-D5978F1FCAE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66840" y="6549584"/>
            <a:ext cx="2474740" cy="643260"/>
            <a:chOff x="1847966" y="1126836"/>
            <a:chExt cx="4949480" cy="1286520"/>
          </a:xfrm>
          <a:solidFill>
            <a:schemeClr val="bg1"/>
          </a:solidFill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7AD335-183D-C1E7-21D1-64DC0D2E3501}"/>
                </a:ext>
              </a:extLst>
            </p:cNvPr>
            <p:cNvSpPr/>
            <p:nvPr/>
          </p:nvSpPr>
          <p:spPr>
            <a:xfrm>
              <a:off x="3235464" y="1577288"/>
              <a:ext cx="337036" cy="484577"/>
            </a:xfrm>
            <a:custGeom>
              <a:avLst/>
              <a:gdLst>
                <a:gd name="connsiteX0" fmla="*/ 170269 w 187391"/>
                <a:gd name="connsiteY0" fmla="*/ 59767 h 269423"/>
                <a:gd name="connsiteX1" fmla="*/ 110342 w 187391"/>
                <a:gd name="connsiteY1" fmla="*/ 48382 h 269423"/>
                <a:gd name="connsiteX2" fmla="*/ 70391 w 187391"/>
                <a:gd name="connsiteY2" fmla="*/ 76843 h 269423"/>
                <a:gd name="connsiteX3" fmla="*/ 187391 w 187391"/>
                <a:gd name="connsiteY3" fmla="*/ 184992 h 269423"/>
                <a:gd name="connsiteX4" fmla="*/ 78952 w 187391"/>
                <a:gd name="connsiteY4" fmla="*/ 269424 h 269423"/>
                <a:gd name="connsiteX5" fmla="*/ 2854 w 187391"/>
                <a:gd name="connsiteY5" fmla="*/ 258040 h 269423"/>
                <a:gd name="connsiteX6" fmla="*/ 6659 w 187391"/>
                <a:gd name="connsiteY6" fmla="*/ 203016 h 269423"/>
                <a:gd name="connsiteX7" fmla="*/ 73244 w 187391"/>
                <a:gd name="connsiteY7" fmla="*/ 220093 h 269423"/>
                <a:gd name="connsiteX8" fmla="*/ 117001 w 187391"/>
                <a:gd name="connsiteY8" fmla="*/ 188786 h 269423"/>
                <a:gd name="connsiteX9" fmla="*/ 0 w 187391"/>
                <a:gd name="connsiteY9" fmla="*/ 79689 h 269423"/>
                <a:gd name="connsiteX10" fmla="*/ 101781 w 187391"/>
                <a:gd name="connsiteY10" fmla="*/ 0 h 269423"/>
                <a:gd name="connsiteX11" fmla="*/ 175025 w 187391"/>
                <a:gd name="connsiteY11" fmla="*/ 9487 h 269423"/>
                <a:gd name="connsiteX12" fmla="*/ 170269 w 187391"/>
                <a:gd name="connsiteY12" fmla="*/ 59767 h 26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391" h="269423">
                  <a:moveTo>
                    <a:pt x="170269" y="59767"/>
                  </a:moveTo>
                  <a:cubicBezTo>
                    <a:pt x="149342" y="53126"/>
                    <a:pt x="135074" y="48382"/>
                    <a:pt x="110342" y="48382"/>
                  </a:cubicBezTo>
                  <a:cubicBezTo>
                    <a:pt x="92269" y="48382"/>
                    <a:pt x="70391" y="55023"/>
                    <a:pt x="70391" y="76843"/>
                  </a:cubicBezTo>
                  <a:cubicBezTo>
                    <a:pt x="70391" y="117636"/>
                    <a:pt x="187391" y="92021"/>
                    <a:pt x="187391" y="184992"/>
                  </a:cubicBezTo>
                  <a:cubicBezTo>
                    <a:pt x="187391" y="244758"/>
                    <a:pt x="134123" y="269424"/>
                    <a:pt x="78952" y="269424"/>
                  </a:cubicBezTo>
                  <a:cubicBezTo>
                    <a:pt x="53269" y="269424"/>
                    <a:pt x="27586" y="264680"/>
                    <a:pt x="2854" y="258040"/>
                  </a:cubicBezTo>
                  <a:lnTo>
                    <a:pt x="6659" y="203016"/>
                  </a:lnTo>
                  <a:cubicBezTo>
                    <a:pt x="27586" y="213452"/>
                    <a:pt x="49464" y="220093"/>
                    <a:pt x="73244" y="220093"/>
                  </a:cubicBezTo>
                  <a:cubicBezTo>
                    <a:pt x="90366" y="220093"/>
                    <a:pt x="117001" y="213452"/>
                    <a:pt x="117001" y="188786"/>
                  </a:cubicBezTo>
                  <a:cubicBezTo>
                    <a:pt x="117001" y="138507"/>
                    <a:pt x="0" y="172659"/>
                    <a:pt x="0" y="79689"/>
                  </a:cubicBezTo>
                  <a:cubicBezTo>
                    <a:pt x="0" y="24666"/>
                    <a:pt x="48512" y="0"/>
                    <a:pt x="101781" y="0"/>
                  </a:cubicBezTo>
                  <a:cubicBezTo>
                    <a:pt x="133171" y="0"/>
                    <a:pt x="154098" y="4743"/>
                    <a:pt x="175025" y="9487"/>
                  </a:cubicBezTo>
                  <a:lnTo>
                    <a:pt x="170269" y="59767"/>
                  </a:ln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889AE98-CC56-8EAD-845C-8524AD7B6D9D}"/>
                </a:ext>
              </a:extLst>
            </p:cNvPr>
            <p:cNvSpPr/>
            <p:nvPr/>
          </p:nvSpPr>
          <p:spPr>
            <a:xfrm>
              <a:off x="3652911" y="1420313"/>
              <a:ext cx="236095" cy="641552"/>
            </a:xfrm>
            <a:custGeom>
              <a:avLst/>
              <a:gdLst>
                <a:gd name="connsiteX0" fmla="*/ 0 w 131268"/>
                <a:gd name="connsiteY0" fmla="*/ 142301 h 356701"/>
                <a:gd name="connsiteX1" fmla="*/ 0 w 131268"/>
                <a:gd name="connsiteY1" fmla="*/ 21820 h 356701"/>
                <a:gd name="connsiteX2" fmla="*/ 67537 w 131268"/>
                <a:gd name="connsiteY2" fmla="*/ 0 h 356701"/>
                <a:gd name="connsiteX3" fmla="*/ 67537 w 131268"/>
                <a:gd name="connsiteY3" fmla="*/ 92021 h 356701"/>
                <a:gd name="connsiteX4" fmla="*/ 127464 w 131268"/>
                <a:gd name="connsiteY4" fmla="*/ 92021 h 356701"/>
                <a:gd name="connsiteX5" fmla="*/ 127464 w 131268"/>
                <a:gd name="connsiteY5" fmla="*/ 141353 h 356701"/>
                <a:gd name="connsiteX6" fmla="*/ 67537 w 131268"/>
                <a:gd name="connsiteY6" fmla="*/ 141353 h 356701"/>
                <a:gd name="connsiteX7" fmla="*/ 67537 w 131268"/>
                <a:gd name="connsiteY7" fmla="*/ 261834 h 356701"/>
                <a:gd name="connsiteX8" fmla="*/ 98927 w 131268"/>
                <a:gd name="connsiteY8" fmla="*/ 304525 h 356701"/>
                <a:gd name="connsiteX9" fmla="*/ 129367 w 131268"/>
                <a:gd name="connsiteY9" fmla="*/ 297884 h 356701"/>
                <a:gd name="connsiteX10" fmla="*/ 131269 w 131268"/>
                <a:gd name="connsiteY10" fmla="*/ 351010 h 356701"/>
                <a:gd name="connsiteX11" fmla="*/ 81805 w 131268"/>
                <a:gd name="connsiteY11" fmla="*/ 356702 h 356701"/>
                <a:gd name="connsiteX12" fmla="*/ 0 w 131268"/>
                <a:gd name="connsiteY12" fmla="*/ 273218 h 356701"/>
                <a:gd name="connsiteX13" fmla="*/ 0 w 131268"/>
                <a:gd name="connsiteY13" fmla="*/ 142301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268" h="356701">
                  <a:moveTo>
                    <a:pt x="0" y="142301"/>
                  </a:moveTo>
                  <a:lnTo>
                    <a:pt x="0" y="21820"/>
                  </a:lnTo>
                  <a:lnTo>
                    <a:pt x="67537" y="0"/>
                  </a:lnTo>
                  <a:lnTo>
                    <a:pt x="67537" y="92021"/>
                  </a:lnTo>
                  <a:lnTo>
                    <a:pt x="127464" y="92021"/>
                  </a:lnTo>
                  <a:lnTo>
                    <a:pt x="127464" y="141353"/>
                  </a:lnTo>
                  <a:lnTo>
                    <a:pt x="67537" y="141353"/>
                  </a:lnTo>
                  <a:lnTo>
                    <a:pt x="67537" y="261834"/>
                  </a:lnTo>
                  <a:cubicBezTo>
                    <a:pt x="67537" y="283654"/>
                    <a:pt x="73244" y="304525"/>
                    <a:pt x="98927" y="304525"/>
                  </a:cubicBezTo>
                  <a:cubicBezTo>
                    <a:pt x="111293" y="304525"/>
                    <a:pt x="122708" y="301679"/>
                    <a:pt x="129367" y="297884"/>
                  </a:cubicBezTo>
                  <a:lnTo>
                    <a:pt x="131269" y="351010"/>
                  </a:lnTo>
                  <a:cubicBezTo>
                    <a:pt x="117001" y="354804"/>
                    <a:pt x="101781" y="356702"/>
                    <a:pt x="81805" y="356702"/>
                  </a:cubicBezTo>
                  <a:cubicBezTo>
                    <a:pt x="29488" y="356702"/>
                    <a:pt x="0" y="324447"/>
                    <a:pt x="0" y="273218"/>
                  </a:cubicBezTo>
                  <a:lnTo>
                    <a:pt x="0" y="142301"/>
                  </a:ln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7922248E-CF0C-FFB0-25D5-3A93F25F27B4}"/>
                </a:ext>
              </a:extLst>
            </p:cNvPr>
            <p:cNvSpPr/>
            <p:nvPr/>
          </p:nvSpPr>
          <p:spPr>
            <a:xfrm>
              <a:off x="3926647" y="1575581"/>
              <a:ext cx="350724" cy="486283"/>
            </a:xfrm>
            <a:custGeom>
              <a:avLst/>
              <a:gdLst>
                <a:gd name="connsiteX0" fmla="*/ 185489 w 195001"/>
                <a:gd name="connsiteY0" fmla="*/ 62613 h 270372"/>
                <a:gd name="connsiteX1" fmla="*/ 139830 w 195001"/>
                <a:gd name="connsiteY1" fmla="*/ 53126 h 270372"/>
                <a:gd name="connsiteX2" fmla="*/ 71342 w 195001"/>
                <a:gd name="connsiteY2" fmla="*/ 134712 h 270372"/>
                <a:gd name="connsiteX3" fmla="*/ 140781 w 195001"/>
                <a:gd name="connsiteY3" fmla="*/ 219144 h 270372"/>
                <a:gd name="connsiteX4" fmla="*/ 192147 w 195001"/>
                <a:gd name="connsiteY4" fmla="*/ 206811 h 270372"/>
                <a:gd name="connsiteX5" fmla="*/ 195001 w 195001"/>
                <a:gd name="connsiteY5" fmla="*/ 261834 h 270372"/>
                <a:gd name="connsiteX6" fmla="*/ 127464 w 195001"/>
                <a:gd name="connsiteY6" fmla="*/ 270372 h 270372"/>
                <a:gd name="connsiteX7" fmla="*/ 0 w 195001"/>
                <a:gd name="connsiteY7" fmla="*/ 133763 h 270372"/>
                <a:gd name="connsiteX8" fmla="*/ 124610 w 195001"/>
                <a:gd name="connsiteY8" fmla="*/ 0 h 270372"/>
                <a:gd name="connsiteX9" fmla="*/ 190245 w 195001"/>
                <a:gd name="connsiteY9" fmla="*/ 8538 h 270372"/>
                <a:gd name="connsiteX10" fmla="*/ 185489 w 195001"/>
                <a:gd name="connsiteY10" fmla="*/ 62613 h 27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5001" h="270372">
                  <a:moveTo>
                    <a:pt x="185489" y="62613"/>
                  </a:moveTo>
                  <a:cubicBezTo>
                    <a:pt x="173123" y="56920"/>
                    <a:pt x="160757" y="53126"/>
                    <a:pt x="139830" y="53126"/>
                  </a:cubicBezTo>
                  <a:cubicBezTo>
                    <a:pt x="97976" y="53126"/>
                    <a:pt x="71342" y="86329"/>
                    <a:pt x="71342" y="134712"/>
                  </a:cubicBezTo>
                  <a:cubicBezTo>
                    <a:pt x="71342" y="182146"/>
                    <a:pt x="94171" y="219144"/>
                    <a:pt x="140781" y="219144"/>
                  </a:cubicBezTo>
                  <a:cubicBezTo>
                    <a:pt x="159806" y="219144"/>
                    <a:pt x="180733" y="212503"/>
                    <a:pt x="192147" y="206811"/>
                  </a:cubicBezTo>
                  <a:lnTo>
                    <a:pt x="195001" y="261834"/>
                  </a:lnTo>
                  <a:cubicBezTo>
                    <a:pt x="175025" y="267526"/>
                    <a:pt x="155050" y="270372"/>
                    <a:pt x="127464" y="270372"/>
                  </a:cubicBezTo>
                  <a:cubicBezTo>
                    <a:pt x="42805" y="270372"/>
                    <a:pt x="0" y="212503"/>
                    <a:pt x="0" y="133763"/>
                  </a:cubicBezTo>
                  <a:cubicBezTo>
                    <a:pt x="0" y="58818"/>
                    <a:pt x="43756" y="0"/>
                    <a:pt x="124610" y="0"/>
                  </a:cubicBezTo>
                  <a:cubicBezTo>
                    <a:pt x="151245" y="0"/>
                    <a:pt x="171220" y="2846"/>
                    <a:pt x="190245" y="8538"/>
                  </a:cubicBezTo>
                  <a:lnTo>
                    <a:pt x="185489" y="62613"/>
                  </a:ln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3C53753-E64E-E4FE-58E6-717115D50DFD}"/>
                </a:ext>
              </a:extLst>
            </p:cNvPr>
            <p:cNvSpPr/>
            <p:nvPr/>
          </p:nvSpPr>
          <p:spPr>
            <a:xfrm>
              <a:off x="4311586" y="1577288"/>
              <a:ext cx="485879" cy="484577"/>
            </a:xfrm>
            <a:custGeom>
              <a:avLst/>
              <a:gdLst>
                <a:gd name="connsiteX0" fmla="*/ 135074 w 270147"/>
                <a:gd name="connsiteY0" fmla="*/ 0 h 269423"/>
                <a:gd name="connsiteX1" fmla="*/ 270148 w 270147"/>
                <a:gd name="connsiteY1" fmla="*/ 136609 h 269423"/>
                <a:gd name="connsiteX2" fmla="*/ 135074 w 270147"/>
                <a:gd name="connsiteY2" fmla="*/ 269424 h 269423"/>
                <a:gd name="connsiteX3" fmla="*/ 0 w 270147"/>
                <a:gd name="connsiteY3" fmla="*/ 136609 h 269423"/>
                <a:gd name="connsiteX4" fmla="*/ 135074 w 270147"/>
                <a:gd name="connsiteY4" fmla="*/ 0 h 269423"/>
                <a:gd name="connsiteX5" fmla="*/ 135074 w 270147"/>
                <a:gd name="connsiteY5" fmla="*/ 217247 h 269423"/>
                <a:gd name="connsiteX6" fmla="*/ 200708 w 270147"/>
                <a:gd name="connsiteY6" fmla="*/ 128071 h 269423"/>
                <a:gd name="connsiteX7" fmla="*/ 135074 w 270147"/>
                <a:gd name="connsiteY7" fmla="*/ 51228 h 269423"/>
                <a:gd name="connsiteX8" fmla="*/ 70391 w 270147"/>
                <a:gd name="connsiteY8" fmla="*/ 128071 h 269423"/>
                <a:gd name="connsiteX9" fmla="*/ 135074 w 270147"/>
                <a:gd name="connsiteY9" fmla="*/ 217247 h 269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147" h="269423">
                  <a:moveTo>
                    <a:pt x="135074" y="0"/>
                  </a:moveTo>
                  <a:cubicBezTo>
                    <a:pt x="212123" y="0"/>
                    <a:pt x="270148" y="51228"/>
                    <a:pt x="270148" y="136609"/>
                  </a:cubicBezTo>
                  <a:cubicBezTo>
                    <a:pt x="270148" y="210606"/>
                    <a:pt x="220684" y="269424"/>
                    <a:pt x="135074" y="269424"/>
                  </a:cubicBezTo>
                  <a:cubicBezTo>
                    <a:pt x="49464" y="269424"/>
                    <a:pt x="0" y="210606"/>
                    <a:pt x="0" y="136609"/>
                  </a:cubicBezTo>
                  <a:cubicBezTo>
                    <a:pt x="0" y="51228"/>
                    <a:pt x="58976" y="0"/>
                    <a:pt x="135074" y="0"/>
                  </a:cubicBezTo>
                  <a:moveTo>
                    <a:pt x="135074" y="217247"/>
                  </a:moveTo>
                  <a:cubicBezTo>
                    <a:pt x="186440" y="217247"/>
                    <a:pt x="200708" y="170761"/>
                    <a:pt x="200708" y="128071"/>
                  </a:cubicBezTo>
                  <a:cubicBezTo>
                    <a:pt x="200708" y="88227"/>
                    <a:pt x="179781" y="51228"/>
                    <a:pt x="135074" y="51228"/>
                  </a:cubicBezTo>
                  <a:cubicBezTo>
                    <a:pt x="91318" y="51228"/>
                    <a:pt x="70391" y="89175"/>
                    <a:pt x="70391" y="128071"/>
                  </a:cubicBezTo>
                  <a:cubicBezTo>
                    <a:pt x="70391" y="170761"/>
                    <a:pt x="83708" y="217247"/>
                    <a:pt x="135074" y="217247"/>
                  </a:cubicBez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54F2109-E792-5117-18A6-A448570C7C19}"/>
                </a:ext>
              </a:extLst>
            </p:cNvPr>
            <p:cNvSpPr/>
            <p:nvPr/>
          </p:nvSpPr>
          <p:spPr>
            <a:xfrm>
              <a:off x="4864191" y="1587526"/>
              <a:ext cx="427711" cy="474339"/>
            </a:xfrm>
            <a:custGeom>
              <a:avLst/>
              <a:gdLst>
                <a:gd name="connsiteX0" fmla="*/ 951 w 237806"/>
                <a:gd name="connsiteY0" fmla="*/ 5692 h 263731"/>
                <a:gd name="connsiteX1" fmla="*/ 64683 w 237806"/>
                <a:gd name="connsiteY1" fmla="*/ 5692 h 263731"/>
                <a:gd name="connsiteX2" fmla="*/ 64683 w 237806"/>
                <a:gd name="connsiteY2" fmla="*/ 40793 h 263731"/>
                <a:gd name="connsiteX3" fmla="*/ 65634 w 237806"/>
                <a:gd name="connsiteY3" fmla="*/ 40793 h 263731"/>
                <a:gd name="connsiteX4" fmla="*/ 150293 w 237806"/>
                <a:gd name="connsiteY4" fmla="*/ 0 h 263731"/>
                <a:gd name="connsiteX5" fmla="*/ 237806 w 237806"/>
                <a:gd name="connsiteY5" fmla="*/ 101508 h 263731"/>
                <a:gd name="connsiteX6" fmla="*/ 237806 w 237806"/>
                <a:gd name="connsiteY6" fmla="*/ 263732 h 263731"/>
                <a:gd name="connsiteX7" fmla="*/ 170269 w 237806"/>
                <a:gd name="connsiteY7" fmla="*/ 263732 h 263731"/>
                <a:gd name="connsiteX8" fmla="*/ 170269 w 237806"/>
                <a:gd name="connsiteY8" fmla="*/ 125225 h 263731"/>
                <a:gd name="connsiteX9" fmla="*/ 126513 w 237806"/>
                <a:gd name="connsiteY9" fmla="*/ 51228 h 263731"/>
                <a:gd name="connsiteX10" fmla="*/ 67537 w 237806"/>
                <a:gd name="connsiteY10" fmla="*/ 136609 h 263731"/>
                <a:gd name="connsiteX11" fmla="*/ 67537 w 237806"/>
                <a:gd name="connsiteY11" fmla="*/ 262783 h 263731"/>
                <a:gd name="connsiteX12" fmla="*/ 0 w 237806"/>
                <a:gd name="connsiteY12" fmla="*/ 262783 h 263731"/>
                <a:gd name="connsiteX13" fmla="*/ 0 w 237806"/>
                <a:gd name="connsiteY13" fmla="*/ 5692 h 26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806" h="263731">
                  <a:moveTo>
                    <a:pt x="951" y="5692"/>
                  </a:moveTo>
                  <a:lnTo>
                    <a:pt x="64683" y="5692"/>
                  </a:lnTo>
                  <a:lnTo>
                    <a:pt x="64683" y="40793"/>
                  </a:lnTo>
                  <a:lnTo>
                    <a:pt x="65634" y="40793"/>
                  </a:lnTo>
                  <a:cubicBezTo>
                    <a:pt x="86561" y="11384"/>
                    <a:pt x="115098" y="0"/>
                    <a:pt x="150293" y="0"/>
                  </a:cubicBezTo>
                  <a:cubicBezTo>
                    <a:pt x="211172" y="0"/>
                    <a:pt x="237806" y="42690"/>
                    <a:pt x="237806" y="101508"/>
                  </a:cubicBezTo>
                  <a:lnTo>
                    <a:pt x="237806" y="263732"/>
                  </a:lnTo>
                  <a:lnTo>
                    <a:pt x="170269" y="263732"/>
                  </a:lnTo>
                  <a:lnTo>
                    <a:pt x="170269" y="125225"/>
                  </a:lnTo>
                  <a:cubicBezTo>
                    <a:pt x="170269" y="93919"/>
                    <a:pt x="170269" y="51228"/>
                    <a:pt x="126513" y="51228"/>
                  </a:cubicBezTo>
                  <a:cubicBezTo>
                    <a:pt x="78000" y="51228"/>
                    <a:pt x="67537" y="103406"/>
                    <a:pt x="67537" y="136609"/>
                  </a:cubicBezTo>
                  <a:lnTo>
                    <a:pt x="67537" y="262783"/>
                  </a:lnTo>
                  <a:lnTo>
                    <a:pt x="0" y="262783"/>
                  </a:lnTo>
                  <a:lnTo>
                    <a:pt x="0" y="5692"/>
                  </a:lnTo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2A0ACBE-3A6B-5D81-75B8-D54ACAEFCA7A}"/>
                </a:ext>
              </a:extLst>
            </p:cNvPr>
            <p:cNvSpPr/>
            <p:nvPr/>
          </p:nvSpPr>
          <p:spPr>
            <a:xfrm>
              <a:off x="2737607" y="1577288"/>
              <a:ext cx="436265" cy="486283"/>
            </a:xfrm>
            <a:custGeom>
              <a:avLst/>
              <a:gdLst>
                <a:gd name="connsiteX0" fmla="*/ 224489 w 242562"/>
                <a:gd name="connsiteY0" fmla="*/ 249501 h 270372"/>
                <a:gd name="connsiteX1" fmla="*/ 135074 w 242562"/>
                <a:gd name="connsiteY1" fmla="*/ 270372 h 270372"/>
                <a:gd name="connsiteX2" fmla="*/ 0 w 242562"/>
                <a:gd name="connsiteY2" fmla="*/ 136609 h 270372"/>
                <a:gd name="connsiteX3" fmla="*/ 119854 w 242562"/>
                <a:gd name="connsiteY3" fmla="*/ 0 h 270372"/>
                <a:gd name="connsiteX4" fmla="*/ 242562 w 242562"/>
                <a:gd name="connsiteY4" fmla="*/ 155583 h 270372"/>
                <a:gd name="connsiteX5" fmla="*/ 63732 w 242562"/>
                <a:gd name="connsiteY5" fmla="*/ 155583 h 270372"/>
                <a:gd name="connsiteX6" fmla="*/ 137928 w 242562"/>
                <a:gd name="connsiteY6" fmla="*/ 221041 h 270372"/>
                <a:gd name="connsiteX7" fmla="*/ 226392 w 242562"/>
                <a:gd name="connsiteY7" fmla="*/ 195427 h 270372"/>
                <a:gd name="connsiteX8" fmla="*/ 224489 w 242562"/>
                <a:gd name="connsiteY8" fmla="*/ 249501 h 270372"/>
                <a:gd name="connsiteX9" fmla="*/ 178830 w 242562"/>
                <a:gd name="connsiteY9" fmla="*/ 110046 h 270372"/>
                <a:gd name="connsiteX10" fmla="*/ 123659 w 242562"/>
                <a:gd name="connsiteY10" fmla="*/ 49331 h 270372"/>
                <a:gd name="connsiteX11" fmla="*/ 63732 w 242562"/>
                <a:gd name="connsiteY11" fmla="*/ 110046 h 270372"/>
                <a:gd name="connsiteX12" fmla="*/ 178830 w 242562"/>
                <a:gd name="connsiteY12" fmla="*/ 110046 h 27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562" h="270372">
                  <a:moveTo>
                    <a:pt x="224489" y="249501"/>
                  </a:moveTo>
                  <a:cubicBezTo>
                    <a:pt x="199757" y="262783"/>
                    <a:pt x="171221" y="270372"/>
                    <a:pt x="135074" y="270372"/>
                  </a:cubicBezTo>
                  <a:cubicBezTo>
                    <a:pt x="49464" y="270372"/>
                    <a:pt x="0" y="221041"/>
                    <a:pt x="0" y="136609"/>
                  </a:cubicBezTo>
                  <a:cubicBezTo>
                    <a:pt x="0" y="61664"/>
                    <a:pt x="39951" y="0"/>
                    <a:pt x="119854" y="0"/>
                  </a:cubicBezTo>
                  <a:cubicBezTo>
                    <a:pt x="215928" y="0"/>
                    <a:pt x="242562" y="65459"/>
                    <a:pt x="242562" y="155583"/>
                  </a:cubicBezTo>
                  <a:lnTo>
                    <a:pt x="63732" y="155583"/>
                  </a:lnTo>
                  <a:cubicBezTo>
                    <a:pt x="66586" y="197324"/>
                    <a:pt x="96074" y="221041"/>
                    <a:pt x="137928" y="221041"/>
                  </a:cubicBezTo>
                  <a:cubicBezTo>
                    <a:pt x="170269" y="221041"/>
                    <a:pt x="201660" y="208708"/>
                    <a:pt x="226392" y="195427"/>
                  </a:cubicBezTo>
                  <a:lnTo>
                    <a:pt x="224489" y="249501"/>
                  </a:lnTo>
                  <a:moveTo>
                    <a:pt x="178830" y="110046"/>
                  </a:moveTo>
                  <a:cubicBezTo>
                    <a:pt x="176928" y="77791"/>
                    <a:pt x="161708" y="49331"/>
                    <a:pt x="123659" y="49331"/>
                  </a:cubicBezTo>
                  <a:cubicBezTo>
                    <a:pt x="85610" y="49331"/>
                    <a:pt x="66586" y="74945"/>
                    <a:pt x="63732" y="110046"/>
                  </a:cubicBezTo>
                  <a:lnTo>
                    <a:pt x="178830" y="110046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703C8D6-10ED-E560-7BFF-8FB7A457DFCA}"/>
                </a:ext>
              </a:extLst>
            </p:cNvPr>
            <p:cNvSpPr/>
            <p:nvPr/>
          </p:nvSpPr>
          <p:spPr>
            <a:xfrm>
              <a:off x="1847966" y="1430550"/>
              <a:ext cx="896482" cy="636434"/>
            </a:xfrm>
            <a:custGeom>
              <a:avLst/>
              <a:gdLst>
                <a:gd name="connsiteX0" fmla="*/ 0 w 498441"/>
                <a:gd name="connsiteY0" fmla="*/ 0 h 353855"/>
                <a:gd name="connsiteX1" fmla="*/ 75147 w 498441"/>
                <a:gd name="connsiteY1" fmla="*/ 0 h 353855"/>
                <a:gd name="connsiteX2" fmla="*/ 140781 w 498441"/>
                <a:gd name="connsiteY2" fmla="*/ 282705 h 353855"/>
                <a:gd name="connsiteX3" fmla="*/ 141733 w 498441"/>
                <a:gd name="connsiteY3" fmla="*/ 282705 h 353855"/>
                <a:gd name="connsiteX4" fmla="*/ 202611 w 498441"/>
                <a:gd name="connsiteY4" fmla="*/ 0 h 353855"/>
                <a:gd name="connsiteX5" fmla="*/ 298685 w 498441"/>
                <a:gd name="connsiteY5" fmla="*/ 0 h 353855"/>
                <a:gd name="connsiteX6" fmla="*/ 361465 w 498441"/>
                <a:gd name="connsiteY6" fmla="*/ 282705 h 353855"/>
                <a:gd name="connsiteX7" fmla="*/ 362417 w 498441"/>
                <a:gd name="connsiteY7" fmla="*/ 282705 h 353855"/>
                <a:gd name="connsiteX8" fmla="*/ 429002 w 498441"/>
                <a:gd name="connsiteY8" fmla="*/ 0 h 353855"/>
                <a:gd name="connsiteX9" fmla="*/ 498442 w 498441"/>
                <a:gd name="connsiteY9" fmla="*/ 0 h 353855"/>
                <a:gd name="connsiteX10" fmla="*/ 405222 w 498441"/>
                <a:gd name="connsiteY10" fmla="*/ 353856 h 353855"/>
                <a:gd name="connsiteX11" fmla="*/ 313904 w 498441"/>
                <a:gd name="connsiteY11" fmla="*/ 353856 h 353855"/>
                <a:gd name="connsiteX12" fmla="*/ 250172 w 498441"/>
                <a:gd name="connsiteY12" fmla="*/ 71151 h 353855"/>
                <a:gd name="connsiteX13" fmla="*/ 249221 w 498441"/>
                <a:gd name="connsiteY13" fmla="*/ 71151 h 353855"/>
                <a:gd name="connsiteX14" fmla="*/ 186440 w 498441"/>
                <a:gd name="connsiteY14" fmla="*/ 353856 h 353855"/>
                <a:gd name="connsiteX15" fmla="*/ 94171 w 498441"/>
                <a:gd name="connsiteY15" fmla="*/ 353856 h 35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8441" h="353855">
                  <a:moveTo>
                    <a:pt x="0" y="0"/>
                  </a:moveTo>
                  <a:lnTo>
                    <a:pt x="75147" y="0"/>
                  </a:lnTo>
                  <a:lnTo>
                    <a:pt x="140781" y="282705"/>
                  </a:lnTo>
                  <a:lnTo>
                    <a:pt x="141733" y="282705"/>
                  </a:lnTo>
                  <a:lnTo>
                    <a:pt x="202611" y="0"/>
                  </a:lnTo>
                  <a:lnTo>
                    <a:pt x="298685" y="0"/>
                  </a:lnTo>
                  <a:lnTo>
                    <a:pt x="361465" y="282705"/>
                  </a:lnTo>
                  <a:lnTo>
                    <a:pt x="362417" y="282705"/>
                  </a:lnTo>
                  <a:lnTo>
                    <a:pt x="429002" y="0"/>
                  </a:lnTo>
                  <a:lnTo>
                    <a:pt x="498442" y="0"/>
                  </a:lnTo>
                  <a:lnTo>
                    <a:pt x="405222" y="353856"/>
                  </a:lnTo>
                  <a:lnTo>
                    <a:pt x="313904" y="353856"/>
                  </a:lnTo>
                  <a:lnTo>
                    <a:pt x="250172" y="71151"/>
                  </a:lnTo>
                  <a:lnTo>
                    <a:pt x="249221" y="71151"/>
                  </a:lnTo>
                  <a:lnTo>
                    <a:pt x="186440" y="353856"/>
                  </a:lnTo>
                  <a:lnTo>
                    <a:pt x="94171" y="353856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5E7F326-3ADA-2544-5BB5-60A02898C842}"/>
                </a:ext>
              </a:extLst>
            </p:cNvPr>
            <p:cNvSpPr/>
            <p:nvPr/>
          </p:nvSpPr>
          <p:spPr>
            <a:xfrm>
              <a:off x="6193520" y="1126836"/>
              <a:ext cx="201879" cy="50334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805B142-1928-287B-466C-DC1256638DE3}"/>
                </a:ext>
              </a:extLst>
            </p:cNvPr>
            <p:cNvSpPr/>
            <p:nvPr/>
          </p:nvSpPr>
          <p:spPr>
            <a:xfrm>
              <a:off x="5916361" y="1172905"/>
              <a:ext cx="371252" cy="406089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DE7F9D-8350-19BF-5042-2A68957D904B}"/>
                </a:ext>
              </a:extLst>
            </p:cNvPr>
            <p:cNvSpPr/>
            <p:nvPr/>
          </p:nvSpPr>
          <p:spPr>
            <a:xfrm>
              <a:off x="5680264" y="1247981"/>
              <a:ext cx="501277" cy="351488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ED85DDB-4449-D9BC-5B39-B18D10FA8728}"/>
                </a:ext>
              </a:extLst>
            </p:cNvPr>
            <p:cNvSpPr/>
            <p:nvPr/>
          </p:nvSpPr>
          <p:spPr>
            <a:xfrm>
              <a:off x="5539976" y="1420313"/>
              <a:ext cx="530361" cy="232050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E602C7D-9A11-CF0C-9E36-FC9621E47C7E}"/>
                </a:ext>
              </a:extLst>
            </p:cNvPr>
            <p:cNvSpPr/>
            <p:nvPr/>
          </p:nvSpPr>
          <p:spPr>
            <a:xfrm>
              <a:off x="5522866" y="1597763"/>
              <a:ext cx="453373" cy="276413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79FD44C-B847-6234-02B4-FD7B40514A41}"/>
                </a:ext>
              </a:extLst>
            </p:cNvPr>
            <p:cNvSpPr/>
            <p:nvPr/>
          </p:nvSpPr>
          <p:spPr>
            <a:xfrm>
              <a:off x="5586168" y="1695021"/>
              <a:ext cx="388362" cy="445334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92BA664-EA5A-DCFF-54D4-E6226170ECA0}"/>
                </a:ext>
              </a:extLst>
            </p:cNvPr>
            <p:cNvSpPr/>
            <p:nvPr/>
          </p:nvSpPr>
          <p:spPr>
            <a:xfrm>
              <a:off x="5711060" y="1805926"/>
              <a:ext cx="299398" cy="527233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23AA601-1C2C-9866-A27F-8263A376D8F8}"/>
                </a:ext>
              </a:extLst>
            </p:cNvPr>
            <p:cNvSpPr/>
            <p:nvPr/>
          </p:nvSpPr>
          <p:spPr>
            <a:xfrm>
              <a:off x="5924915" y="1910010"/>
              <a:ext cx="201879" cy="50334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D658F9B-EE36-3F2B-D1E1-A027F574E2E0}"/>
                </a:ext>
              </a:extLst>
            </p:cNvPr>
            <p:cNvSpPr/>
            <p:nvPr/>
          </p:nvSpPr>
          <p:spPr>
            <a:xfrm>
              <a:off x="6032698" y="1961197"/>
              <a:ext cx="371252" cy="406089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E629BD2-B9F0-1F7B-D7E1-970C1B957C3D}"/>
                </a:ext>
              </a:extLst>
            </p:cNvPr>
            <p:cNvSpPr/>
            <p:nvPr/>
          </p:nvSpPr>
          <p:spPr>
            <a:xfrm>
              <a:off x="6138771" y="1942427"/>
              <a:ext cx="501277" cy="351488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F300F18-0C60-9CF5-2B2D-86587ECDCDF0}"/>
                </a:ext>
              </a:extLst>
            </p:cNvPr>
            <p:cNvSpPr/>
            <p:nvPr/>
          </p:nvSpPr>
          <p:spPr>
            <a:xfrm>
              <a:off x="6249977" y="1887828"/>
              <a:ext cx="530361" cy="232050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D55045D4-66BA-AFEF-5A6E-A5D5D6F55A94}"/>
                </a:ext>
              </a:extLst>
            </p:cNvPr>
            <p:cNvSpPr/>
            <p:nvPr/>
          </p:nvSpPr>
          <p:spPr>
            <a:xfrm>
              <a:off x="6344073" y="1666014"/>
              <a:ext cx="453373" cy="276413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C77FCBB-BD4A-3F3E-E228-D98DDC31ED63}"/>
                </a:ext>
              </a:extLst>
            </p:cNvPr>
            <p:cNvSpPr/>
            <p:nvPr/>
          </p:nvSpPr>
          <p:spPr>
            <a:xfrm>
              <a:off x="6345785" y="1399838"/>
              <a:ext cx="386650" cy="447039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0AB7189-BCD4-01FE-6C71-7BCDF0E91993}"/>
                </a:ext>
              </a:extLst>
            </p:cNvPr>
            <p:cNvSpPr/>
            <p:nvPr/>
          </p:nvSpPr>
          <p:spPr>
            <a:xfrm>
              <a:off x="6308146" y="1208736"/>
              <a:ext cx="301108" cy="525526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8BE9B75-ABAF-24F4-F7B4-0BEFB32B0E7D}"/>
              </a:ext>
            </a:extLst>
          </p:cNvPr>
          <p:cNvGrpSpPr/>
          <p:nvPr userDrawn="1"/>
        </p:nvGrpSpPr>
        <p:grpSpPr>
          <a:xfrm>
            <a:off x="709151" y="6542669"/>
            <a:ext cx="2431936" cy="641735"/>
            <a:chOff x="12146274" y="6542669"/>
            <a:chExt cx="2431936" cy="641735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6393740-CF98-6412-9517-8CF7E5736F38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85D4E770-B4B6-9290-6298-415E3B364FDF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3ACB4DC-DFB2-916A-D830-E68FABD35562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3878A553-56B5-D47A-A836-DC513E3B8967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0C9BEA1-BAC5-739F-42CF-29E09C38820B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22B794C8-8B25-F1DF-8560-D6FC53713356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28B57C6D-ABEA-314D-FC95-E90F569CD483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B59DB7B6-4487-DB46-4046-4BA18A049DE6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546E444A-8259-9B65-FC62-2BD2D2FFFD24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79025A98-A6F0-FD82-B4A3-0F57D24035BB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4CE649EE-872B-BF76-B934-92F4416FD473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4D5BDA14-896B-8665-758F-44372E3EBC57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80D34B5-BD1B-96DA-E8F7-43B8BBCBA44B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53AA4BBE-2F8F-3B57-0E94-4649EE4E6A42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9D81626B-69A1-AA6D-4DE1-E49A49E7D756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407BFDC3-311B-0ECD-FF1B-D0BC4870770B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7D78523B-8905-B491-2975-D507C9C56DB0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2EC8F0C0-1AA8-9872-2BFD-49CCC314D64D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05A15F58-63F2-7A05-8AF0-6107C32AE91B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F8700C-1CAC-17B3-6D66-EFD40237F823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AAEA7722-BFD1-742D-9BB3-6E7768FEF1D5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3638F829-6A84-CB79-033E-0C030BE30C83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52BDDBC0-DE71-3228-A1C7-C96241445C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82540" y="-60955"/>
            <a:ext cx="2412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6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2">
            <a:lum/>
          </a:blip>
          <a:srcRect/>
          <a:stretch>
            <a:fillRect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8C16F5A-6607-4BD9-009B-3AA6459A8AC9}"/>
              </a:ext>
            </a:extLst>
          </p:cNvPr>
          <p:cNvSpPr/>
          <p:nvPr userDrawn="1"/>
        </p:nvSpPr>
        <p:spPr>
          <a:xfrm>
            <a:off x="7204674" y="-21335"/>
            <a:ext cx="8086907" cy="8025852"/>
          </a:xfrm>
          <a:custGeom>
            <a:avLst/>
            <a:gdLst>
              <a:gd name="connsiteX0" fmla="*/ 1144918 w 5606923"/>
              <a:gd name="connsiteY0" fmla="*/ 0 h 6896559"/>
              <a:gd name="connsiteX1" fmla="*/ 3517391 w 5606923"/>
              <a:gd name="connsiteY1" fmla="*/ 4506 h 6896559"/>
              <a:gd name="connsiteX2" fmla="*/ 3517391 w 5606923"/>
              <a:gd name="connsiteY2" fmla="*/ 1 h 6896559"/>
              <a:gd name="connsiteX3" fmla="*/ 5606923 w 5606923"/>
              <a:gd name="connsiteY3" fmla="*/ 1 h 6896559"/>
              <a:gd name="connsiteX4" fmla="*/ 5606923 w 5606923"/>
              <a:gd name="connsiteY4" fmla="*/ 6896559 h 6896559"/>
              <a:gd name="connsiteX5" fmla="*/ 3517391 w 5606923"/>
              <a:gd name="connsiteY5" fmla="*/ 6896559 h 6896559"/>
              <a:gd name="connsiteX6" fmla="*/ 3517391 w 5606923"/>
              <a:gd name="connsiteY6" fmla="*/ 6893686 h 6896559"/>
              <a:gd name="connsiteX7" fmla="*/ 0 w 5606923"/>
              <a:gd name="connsiteY7" fmla="*/ 689105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5606923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6934278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42" h="6896559">
                <a:moveTo>
                  <a:pt x="1144918" y="0"/>
                </a:moveTo>
                <a:lnTo>
                  <a:pt x="3517391" y="4506"/>
                </a:lnTo>
                <a:lnTo>
                  <a:pt x="3517391" y="1"/>
                </a:lnTo>
                <a:lnTo>
                  <a:pt x="6953942" y="1"/>
                </a:lnTo>
                <a:cubicBezTo>
                  <a:pt x="6947387" y="2298854"/>
                  <a:pt x="6940833" y="4597706"/>
                  <a:pt x="6934278" y="6896559"/>
                </a:cubicBezTo>
                <a:lnTo>
                  <a:pt x="3517391" y="6896559"/>
                </a:lnTo>
                <a:lnTo>
                  <a:pt x="3517391" y="6893686"/>
                </a:lnTo>
                <a:lnTo>
                  <a:pt x="0" y="6891050"/>
                </a:lnTo>
                <a:lnTo>
                  <a:pt x="1144918" y="0"/>
                </a:lnTo>
                <a:close/>
              </a:path>
            </a:pathLst>
          </a:custGeom>
          <a:gradFill>
            <a:gsLst>
              <a:gs pos="0">
                <a:srgbClr val="162949">
                  <a:lumMod val="99587"/>
                </a:srgbClr>
              </a:gs>
              <a:gs pos="98000">
                <a:srgbClr val="3396BC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550870-976E-C2DE-8198-964F34778BD6}"/>
              </a:ext>
            </a:extLst>
          </p:cNvPr>
          <p:cNvGrpSpPr/>
          <p:nvPr userDrawn="1"/>
        </p:nvGrpSpPr>
        <p:grpSpPr>
          <a:xfrm>
            <a:off x="12125739" y="6541752"/>
            <a:ext cx="2478751" cy="641738"/>
            <a:chOff x="12125739" y="6541752"/>
            <a:chExt cx="2478751" cy="641738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3197EC7-9D3C-99A8-A144-938D46465157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3A83554-93DA-AC70-20DF-4B4A48BBBCEA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E8B1E37-6CE9-9856-49FD-6A4D576B0315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C1D42D6B-4343-997F-55A2-FE35E39675A0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4A570AF-F11D-0ADC-B069-97B494143B4A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AB50D66-D58C-B4F7-1BE5-46EC498C7989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1B784D9F-EDBB-8783-1CB7-8881B8E86C50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C19B0FC-1317-1EE1-EDFA-8F0A9F28F6E8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01CC14C-99FC-04B2-0BA5-A01BB7FF6EC8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4C2A2570-287A-26A0-9781-79AD77B0B069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AE87589D-688A-84FD-46AF-6A680801CB5E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C1961730-FB76-F16B-5F10-A8E6A0093459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2B0C73-6867-2078-9076-702073224B72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05165E4-0082-4B98-196C-0AD401BABA9B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0DD5AAC-E41E-C322-02B1-7B8BDC751BAA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5A31CBD0-1D4C-EB35-702E-19FD711EE819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538F5F49-322B-CD15-1EBB-F421E0E337D2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81408EE-5B1D-2FDE-91BE-1242DAFD8723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89674B98-6B4D-986B-7EEE-8596830EDC2F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DBC26B9F-2019-D387-28F8-9FEF16A482E8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82E98160-F6DA-FD11-9DDD-581C26363896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ED6F9DC3-C534-F3B3-F2E9-91306813EE52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758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ocument&#10;&#10;Description automatically generated">
            <a:extLst>
              <a:ext uri="{FF2B5EF4-FFF2-40B4-BE49-F238E27FC236}">
                <a16:creationId xmlns:a16="http://schemas.microsoft.com/office/drawing/2014/main" id="{C0AD66ED-8A41-32E3-01F9-7CD666F14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75" t="1334" r="35249" b="-1334"/>
          <a:stretch/>
        </p:blipFill>
        <p:spPr>
          <a:xfrm>
            <a:off x="5837792" y="-4126"/>
            <a:ext cx="9400621" cy="8160798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AD7EED8B-D475-CD9B-2D64-39DB60049FF2}"/>
              </a:ext>
            </a:extLst>
          </p:cNvPr>
          <p:cNvSpPr/>
          <p:nvPr userDrawn="1"/>
        </p:nvSpPr>
        <p:spPr>
          <a:xfrm flipH="1">
            <a:off x="-30485" y="-98473"/>
            <a:ext cx="7507047" cy="8160798"/>
          </a:xfrm>
          <a:custGeom>
            <a:avLst/>
            <a:gdLst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3325875 w 6479853"/>
              <a:gd name="connsiteY2" fmla="*/ 0 h 6858000"/>
              <a:gd name="connsiteX3" fmla="*/ 6479853 w 6479853"/>
              <a:gd name="connsiteY3" fmla="*/ 0 h 6858000"/>
              <a:gd name="connsiteX4" fmla="*/ 6479853 w 6479853"/>
              <a:gd name="connsiteY4" fmla="*/ 6858000 h 6858000"/>
              <a:gd name="connsiteX5" fmla="*/ 3325875 w 6479853"/>
              <a:gd name="connsiteY5" fmla="*/ 6858000 h 6858000"/>
              <a:gd name="connsiteX6" fmla="*/ 3220839 w 6479853"/>
              <a:gd name="connsiteY6" fmla="*/ 6858000 h 6858000"/>
              <a:gd name="connsiteX7" fmla="*/ 0 w 6479853"/>
              <a:gd name="connsiteY7" fmla="*/ 6858000 h 6858000"/>
              <a:gd name="connsiteX0" fmla="*/ 1166952 w 6479853"/>
              <a:gd name="connsiteY0" fmla="*/ 0 h 6858000"/>
              <a:gd name="connsiteX1" fmla="*/ 3220839 w 6479853"/>
              <a:gd name="connsiteY1" fmla="*/ 0 h 6858000"/>
              <a:gd name="connsiteX2" fmla="*/ 6479853 w 6479853"/>
              <a:gd name="connsiteY2" fmla="*/ 0 h 6858000"/>
              <a:gd name="connsiteX3" fmla="*/ 6479853 w 6479853"/>
              <a:gd name="connsiteY3" fmla="*/ 6858000 h 6858000"/>
              <a:gd name="connsiteX4" fmla="*/ 3325875 w 6479853"/>
              <a:gd name="connsiteY4" fmla="*/ 6858000 h 6858000"/>
              <a:gd name="connsiteX5" fmla="*/ 3220839 w 6479853"/>
              <a:gd name="connsiteY5" fmla="*/ 6858000 h 6858000"/>
              <a:gd name="connsiteX6" fmla="*/ 0 w 6479853"/>
              <a:gd name="connsiteY6" fmla="*/ 6858000 h 6858000"/>
              <a:gd name="connsiteX7" fmla="*/ 1166952 w 6479853"/>
              <a:gd name="connsiteY7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325875 w 6479853"/>
              <a:gd name="connsiteY3" fmla="*/ 6858000 h 6858000"/>
              <a:gd name="connsiteX4" fmla="*/ 3220839 w 6479853"/>
              <a:gd name="connsiteY4" fmla="*/ 6858000 h 6858000"/>
              <a:gd name="connsiteX5" fmla="*/ 0 w 6479853"/>
              <a:gd name="connsiteY5" fmla="*/ 6858000 h 6858000"/>
              <a:gd name="connsiteX6" fmla="*/ 1166952 w 6479853"/>
              <a:gd name="connsiteY6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3220839 w 6479853"/>
              <a:gd name="connsiteY3" fmla="*/ 6858000 h 6858000"/>
              <a:gd name="connsiteX4" fmla="*/ 0 w 6479853"/>
              <a:gd name="connsiteY4" fmla="*/ 6858000 h 6858000"/>
              <a:gd name="connsiteX5" fmla="*/ 1166952 w 6479853"/>
              <a:gd name="connsiteY5" fmla="*/ 0 h 6858000"/>
              <a:gd name="connsiteX0" fmla="*/ 1166952 w 6479853"/>
              <a:gd name="connsiteY0" fmla="*/ 0 h 6858000"/>
              <a:gd name="connsiteX1" fmla="*/ 6479853 w 6479853"/>
              <a:gd name="connsiteY1" fmla="*/ 0 h 6858000"/>
              <a:gd name="connsiteX2" fmla="*/ 6479853 w 6479853"/>
              <a:gd name="connsiteY2" fmla="*/ 6858000 h 6858000"/>
              <a:gd name="connsiteX3" fmla="*/ 0 w 6479853"/>
              <a:gd name="connsiteY3" fmla="*/ 6858000 h 6858000"/>
              <a:gd name="connsiteX4" fmla="*/ 1166952 w 64798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9853" h="6858000">
                <a:moveTo>
                  <a:pt x="1166952" y="0"/>
                </a:moveTo>
                <a:lnTo>
                  <a:pt x="6479853" y="0"/>
                </a:lnTo>
                <a:lnTo>
                  <a:pt x="6479853" y="6858000"/>
                </a:lnTo>
                <a:lnTo>
                  <a:pt x="0" y="6858000"/>
                </a:lnTo>
                <a:lnTo>
                  <a:pt x="1166952" y="0"/>
                </a:lnTo>
                <a:close/>
              </a:path>
            </a:pathLst>
          </a:custGeom>
          <a:gradFill>
            <a:gsLst>
              <a:gs pos="0">
                <a:srgbClr val="162949">
                  <a:lumMod val="99587"/>
                </a:srgbClr>
              </a:gs>
              <a:gs pos="98000">
                <a:srgbClr val="3396BC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41" y="1299459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40" y="3752170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9A5B25E-67C0-B20A-4B64-2642C829439D}"/>
              </a:ext>
            </a:extLst>
          </p:cNvPr>
          <p:cNvGrpSpPr/>
          <p:nvPr userDrawn="1"/>
        </p:nvGrpSpPr>
        <p:grpSpPr>
          <a:xfrm>
            <a:off x="646624" y="6541752"/>
            <a:ext cx="2478751" cy="641738"/>
            <a:chOff x="12125739" y="6541752"/>
            <a:chExt cx="2478751" cy="641738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AA62A26-34F3-0D3A-B829-DACA4942EE85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0E4B17D2-B2CE-4C68-E48F-82A13C8F61D7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16B1809D-91FB-48FC-0D4B-254F43B22C4B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257F4317-32B5-7CE0-3537-8FB0F3685081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D196349F-B269-E157-977D-A80B7FA60EF1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C9CFE51-E7F7-868E-E23B-48E3460E4D4E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512B021E-6642-8683-1F72-B8112C40B9C3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40E211E-5F3F-5F26-1F3C-6A9C5C604BDD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7ED95A59-0611-52EE-19B0-A368DD99DFF7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C8BB77BE-AB91-FB3B-0F9A-280FA2A68938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F8D18EA7-F027-AFDD-36C2-9D3F92547CAA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90DCC7C2-4817-E3B9-0079-1886D0ADE02E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B708CFF9-0621-8C8E-481D-A619682CE51E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4FC50693-1D06-C29C-19A4-AC4F443BFC00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5E5B27B5-13A2-F6B7-EEE8-A6D3083B3B4F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68A12124-ECB3-FC2C-766B-4EC53F3BDCA1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E1B3E165-4411-1ADB-89D3-38E19C59D9FF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817B4367-8778-70DA-10A4-DC155FA8581F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F0A8577C-D53F-A95E-F23B-9DCCB6735CB4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6F9AFA63-7A7D-DAF5-7C33-5410D665B563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6A23FF74-049F-C4D8-82C8-3F7C792AC9B0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DDB2302-277E-77E9-B694-89DB90CABAD9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4236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16200000">
            <a:off x="6854361" y="-487812"/>
            <a:ext cx="6949709" cy="8949635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  <a:gd name="connsiteX0" fmla="*/ 6459 w 5874154"/>
              <a:gd name="connsiteY0" fmla="*/ 0 h 8407207"/>
              <a:gd name="connsiteX1" fmla="*/ 0 w 5874154"/>
              <a:gd name="connsiteY1" fmla="*/ 6227862 h 8407207"/>
              <a:gd name="connsiteX2" fmla="*/ 5874154 w 5874154"/>
              <a:gd name="connsiteY2" fmla="*/ 8407207 h 8407207"/>
              <a:gd name="connsiteX3" fmla="*/ 5861233 w 5874154"/>
              <a:gd name="connsiteY3" fmla="*/ 1343435 h 8407207"/>
              <a:gd name="connsiteX4" fmla="*/ 6459 w 5874154"/>
              <a:gd name="connsiteY4" fmla="*/ 0 h 8407207"/>
              <a:gd name="connsiteX0" fmla="*/ 6459 w 5874154"/>
              <a:gd name="connsiteY0" fmla="*/ 0 h 8407207"/>
              <a:gd name="connsiteX1" fmla="*/ 0 w 5874154"/>
              <a:gd name="connsiteY1" fmla="*/ 8375310 h 8407207"/>
              <a:gd name="connsiteX2" fmla="*/ 5874154 w 5874154"/>
              <a:gd name="connsiteY2" fmla="*/ 8407207 h 8407207"/>
              <a:gd name="connsiteX3" fmla="*/ 5861233 w 5874154"/>
              <a:gd name="connsiteY3" fmla="*/ 1343435 h 8407207"/>
              <a:gd name="connsiteX4" fmla="*/ 6459 w 5874154"/>
              <a:gd name="connsiteY4" fmla="*/ 0 h 840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8407207">
                <a:moveTo>
                  <a:pt x="6459" y="0"/>
                </a:moveTo>
                <a:lnTo>
                  <a:pt x="0" y="8375310"/>
                </a:lnTo>
                <a:lnTo>
                  <a:pt x="5874154" y="8407207"/>
                </a:lnTo>
                <a:cubicBezTo>
                  <a:pt x="5874153" y="6753488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>
              <a:alpha val="90000"/>
            </a:srgbClr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415" y="2648686"/>
            <a:ext cx="6259123" cy="131112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3415" y="4434127"/>
            <a:ext cx="6259123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BEDC08B-1287-7610-0966-FC079EB31F3E}"/>
              </a:ext>
            </a:extLst>
          </p:cNvPr>
          <p:cNvGrpSpPr/>
          <p:nvPr userDrawn="1"/>
        </p:nvGrpSpPr>
        <p:grpSpPr>
          <a:xfrm>
            <a:off x="11823303" y="1012698"/>
            <a:ext cx="2431936" cy="641735"/>
            <a:chOff x="12146274" y="6542669"/>
            <a:chExt cx="2431936" cy="64173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200B380-C779-D92B-0742-257F00929658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852AD36-4806-700B-CAE5-8E754040183A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7C99CB61-26CC-394F-AC99-87CB0D6A5AFA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2B4C3C6-55B4-A4B4-26A2-E242C4F6F18A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5654880-F441-DDAF-72B1-58E04782EDAA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24F5278B-1964-ED70-6BDD-5C53DC5887F7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CBE000EA-FA52-AB14-F6AB-195B72348378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E8D10448-04CA-7E81-CDFF-26FD468E54B6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389D6AB8-13E2-AC13-AF8B-AF67339B14E3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4F2EE84-D54B-F5CF-2B0C-7573C93E5081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3F3490FE-5E58-8A46-0FBC-D5E198C1D5B5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70B48D02-E0C4-E0C2-E548-91AD57A87311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BA28401-FC0A-D255-6446-02CE26BABAC2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33580F5A-8C88-3F81-4B02-EF2C95D26DCD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A31D250B-8751-8357-6974-61E02550878F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AC1E334-3404-71FE-9213-D3F16C2C1D7E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B73DDCA-2CEC-BB42-F8BF-64B2ACBE57B8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2863FCDD-3EB2-F545-4D1B-DCE183E5099F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801655B-A2E8-DCE0-8FA3-18D2C5D2E1F6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D5CE722-6A41-D54A-1024-326F0724BCD5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D1E26ED-AA76-4D89-ABC9-DA8AD59B7D28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9ABD1FF8-28B8-051D-CAAF-38BAC4BE91A3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0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1141E9CD-D0B9-3588-53B8-AFFBC787F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77" t="5536" r="2307" b="5536"/>
          <a:stretch/>
        </p:blipFill>
        <p:spPr>
          <a:xfrm>
            <a:off x="-6568" y="0"/>
            <a:ext cx="15249168" cy="7965280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5400000" flipH="1">
            <a:off x="1499846" y="-487812"/>
            <a:ext cx="6949709" cy="8949635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  <a:gd name="connsiteX0" fmla="*/ 6459 w 5874154"/>
              <a:gd name="connsiteY0" fmla="*/ 0 h 8407207"/>
              <a:gd name="connsiteX1" fmla="*/ 0 w 5874154"/>
              <a:gd name="connsiteY1" fmla="*/ 6227862 h 8407207"/>
              <a:gd name="connsiteX2" fmla="*/ 5874154 w 5874154"/>
              <a:gd name="connsiteY2" fmla="*/ 8407207 h 8407207"/>
              <a:gd name="connsiteX3" fmla="*/ 5861233 w 5874154"/>
              <a:gd name="connsiteY3" fmla="*/ 1343435 h 8407207"/>
              <a:gd name="connsiteX4" fmla="*/ 6459 w 5874154"/>
              <a:gd name="connsiteY4" fmla="*/ 0 h 8407207"/>
              <a:gd name="connsiteX0" fmla="*/ 6459 w 5874154"/>
              <a:gd name="connsiteY0" fmla="*/ 0 h 8407207"/>
              <a:gd name="connsiteX1" fmla="*/ 0 w 5874154"/>
              <a:gd name="connsiteY1" fmla="*/ 8375310 h 8407207"/>
              <a:gd name="connsiteX2" fmla="*/ 5874154 w 5874154"/>
              <a:gd name="connsiteY2" fmla="*/ 8407207 h 8407207"/>
              <a:gd name="connsiteX3" fmla="*/ 5861233 w 5874154"/>
              <a:gd name="connsiteY3" fmla="*/ 1343435 h 8407207"/>
              <a:gd name="connsiteX4" fmla="*/ 6459 w 5874154"/>
              <a:gd name="connsiteY4" fmla="*/ 0 h 840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8407207">
                <a:moveTo>
                  <a:pt x="6459" y="0"/>
                </a:moveTo>
                <a:lnTo>
                  <a:pt x="0" y="8375310"/>
                </a:lnTo>
                <a:lnTo>
                  <a:pt x="5874154" y="8407207"/>
                </a:lnTo>
                <a:cubicBezTo>
                  <a:pt x="5874153" y="6753488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>
              <a:alpha val="86000"/>
            </a:srgbClr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415" y="2648686"/>
            <a:ext cx="6259123" cy="131112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415" y="4434127"/>
            <a:ext cx="6259123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8E02455-2D2A-3D5D-C350-A8F82C62CAB0}"/>
              </a:ext>
            </a:extLst>
          </p:cNvPr>
          <p:cNvGrpSpPr/>
          <p:nvPr userDrawn="1"/>
        </p:nvGrpSpPr>
        <p:grpSpPr>
          <a:xfrm>
            <a:off x="1118759" y="972796"/>
            <a:ext cx="2431936" cy="641735"/>
            <a:chOff x="12146274" y="6542669"/>
            <a:chExt cx="2431936" cy="64173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F0D95F1-17F6-B62A-2CC9-6258C8BD3614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92A3B700-B8F8-E34C-5E3C-2C81B64017B1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886C7674-9C04-A924-AD5B-8EAA65044F92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43BC6983-A776-A7A5-87C7-30FAB1168B97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0A83DAC0-DE49-6D43-91C4-C4ED90C026A6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6B029106-DEE2-DC8A-929F-3134374E173E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3E8D906-5036-A878-1505-EC54F7F85CAB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58B627BC-8B48-7ADA-DF4D-6EC43E653906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CAFCB513-3C28-722E-C640-3B1C59A21DE4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6A5C840-A509-10B3-FC63-A1BA92BB7B98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D03CAA7F-DBA5-C1C7-7829-B1809EC042E2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1A45FAB-D62B-88F7-11AB-35DF1A6B7EB7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7FF55B02-CF2F-760E-93CE-225CD8C979CB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A0E11E4-38CE-9DF8-B052-00D76515298D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9485BE32-6BAE-49C7-ED29-BEBAF72D62E9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912F50ED-0ECD-FA4A-3C12-7D1FB22F0FB1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0030B454-FB0B-0457-2575-18C9F75D9D44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C65510CE-3715-F336-FEF9-0509DFB4663C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7E0D04D0-216A-0E19-5CAB-1C024CF34C55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4F483E01-713B-61F7-F178-B9EC76141F77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213C64-DB47-F049-C7A4-312D09E23BA0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252B1EEF-9F87-BD88-0F20-BE57C570C4C3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681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16200000">
            <a:off x="7435078" y="169740"/>
            <a:ext cx="799720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A025BE00-12F5-FCC3-C239-BC4C04048D82}"/>
              </a:ext>
            </a:extLst>
          </p:cNvPr>
          <p:cNvSpPr/>
          <p:nvPr userDrawn="1"/>
        </p:nvSpPr>
        <p:spPr>
          <a:xfrm rot="16200000">
            <a:off x="7061166" y="899898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98000">
                <a:srgbClr val="3396BC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DF4932B-78E4-42C2-3372-95B0A97512F7}"/>
              </a:ext>
            </a:extLst>
          </p:cNvPr>
          <p:cNvGrpSpPr/>
          <p:nvPr userDrawn="1"/>
        </p:nvGrpSpPr>
        <p:grpSpPr>
          <a:xfrm>
            <a:off x="12146274" y="6542669"/>
            <a:ext cx="2431936" cy="641735"/>
            <a:chOff x="12146274" y="6542669"/>
            <a:chExt cx="2431936" cy="64173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31987B3-307E-F4AE-D8B4-8787D88746B1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67E5A42E-BD19-52D5-EAB9-2E518BF3CF22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4883C22-8E11-4731-423F-CBEEFC1ABC08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92A7340-0673-6A9E-74B5-B0A80C37E639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E4B911ED-E67A-440B-9F60-FB93E2235325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2755BAFD-22D9-FA78-4395-1AE9C98F4E78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B6C9FF6-0E78-7A65-D533-789A5856227E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1CABC05D-186E-5D25-2309-0B035ABE9247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0B28B72-06A1-129C-2B63-C72917C03FA2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15D26158-4E63-40AE-9C31-464B7DA75C22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37D7AD50-324A-D01A-474A-4E4B39589313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EAC63971-5AD1-F565-B539-19A58BF86FBE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85B816C2-A09C-A8A7-4470-8F8307908859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47B1395-116D-916F-DE82-F53DDE10B27A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E712B42-5EF1-404A-9DB3-FF6579CD5884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C3C884B0-A227-AF3F-B2C8-97FAD3C95EF3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EB2B7C3E-641A-AB56-7012-78200B4DF07A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65868EE-E198-C47A-DDB5-36C88198E64F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C5E2B4A-8131-5DE2-B111-5BF9270F56A5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CAB5F9F-C8C6-05F1-906A-C174AF979D73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9DDEDF8B-B5A6-F0D1-99C0-56994B9DFB95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964243DD-431B-3FD0-8339-4500C7243B8D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03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</a:blip>
          <a:srcRect/>
          <a:stretch>
            <a:fillRect l="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B80F810A-E725-A25C-D19A-E222E3557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0"/>
          <a:stretch/>
        </p:blipFill>
        <p:spPr>
          <a:xfrm>
            <a:off x="-1" y="-5961"/>
            <a:ext cx="15238413" cy="8004051"/>
          </a:xfrm>
          <a:prstGeom prst="rect">
            <a:avLst/>
          </a:prstGeom>
        </p:spPr>
      </p:pic>
      <p:sp>
        <p:nvSpPr>
          <p:cNvPr id="13" name="object 14">
            <a:extLst>
              <a:ext uri="{FF2B5EF4-FFF2-40B4-BE49-F238E27FC236}">
                <a16:creationId xmlns:a16="http://schemas.microsoft.com/office/drawing/2014/main" id="{9A6B9610-8BC4-B0BB-C2CA-7CE0854F2D0D}"/>
              </a:ext>
            </a:extLst>
          </p:cNvPr>
          <p:cNvSpPr/>
          <p:nvPr userDrawn="1"/>
        </p:nvSpPr>
        <p:spPr>
          <a:xfrm rot="5400000" flipH="1">
            <a:off x="-235739" y="169740"/>
            <a:ext cx="8052820" cy="7628934"/>
          </a:xfrm>
          <a:custGeom>
            <a:avLst/>
            <a:gdLst>
              <a:gd name="connsiteX0" fmla="*/ 0 w 5854776"/>
              <a:gd name="connsiteY0" fmla="*/ 0 h 6304591"/>
              <a:gd name="connsiteX1" fmla="*/ 0 w 5854776"/>
              <a:gd name="connsiteY1" fmla="*/ 1619856 h 6304591"/>
              <a:gd name="connsiteX2" fmla="*/ 5854776 w 5854776"/>
              <a:gd name="connsiteY2" fmla="*/ 6304591 h 6304591"/>
              <a:gd name="connsiteX3" fmla="*/ 5854774 w 5854776"/>
              <a:gd name="connsiteY3" fmla="*/ 1343435 h 6304591"/>
              <a:gd name="connsiteX4" fmla="*/ 0 w 5854776"/>
              <a:gd name="connsiteY4" fmla="*/ 0 h 6304591"/>
              <a:gd name="connsiteX0" fmla="*/ 0 w 5854774"/>
              <a:gd name="connsiteY0" fmla="*/ 0 h 6060554"/>
              <a:gd name="connsiteX1" fmla="*/ 0 w 5854774"/>
              <a:gd name="connsiteY1" fmla="*/ 1619856 h 6060554"/>
              <a:gd name="connsiteX2" fmla="*/ 5744987 w 5854774"/>
              <a:gd name="connsiteY2" fmla="*/ 6060554 h 6060554"/>
              <a:gd name="connsiteX3" fmla="*/ 5854774 w 5854774"/>
              <a:gd name="connsiteY3" fmla="*/ 1343435 h 6060554"/>
              <a:gd name="connsiteX4" fmla="*/ 0 w 5854774"/>
              <a:gd name="connsiteY4" fmla="*/ 0 h 6060554"/>
              <a:gd name="connsiteX0" fmla="*/ 0 w 5867695"/>
              <a:gd name="connsiteY0" fmla="*/ 0 h 6218463"/>
              <a:gd name="connsiteX1" fmla="*/ 0 w 5867695"/>
              <a:gd name="connsiteY1" fmla="*/ 1619856 h 6218463"/>
              <a:gd name="connsiteX2" fmla="*/ 5867695 w 5867695"/>
              <a:gd name="connsiteY2" fmla="*/ 6218463 h 6218463"/>
              <a:gd name="connsiteX3" fmla="*/ 5854774 w 5867695"/>
              <a:gd name="connsiteY3" fmla="*/ 1343435 h 6218463"/>
              <a:gd name="connsiteX4" fmla="*/ 0 w 5867695"/>
              <a:gd name="connsiteY4" fmla="*/ 0 h 6218463"/>
              <a:gd name="connsiteX0" fmla="*/ 6459 w 5874154"/>
              <a:gd name="connsiteY0" fmla="*/ 0 h 6227862"/>
              <a:gd name="connsiteX1" fmla="*/ 0 w 5874154"/>
              <a:gd name="connsiteY1" fmla="*/ 6227862 h 6227862"/>
              <a:gd name="connsiteX2" fmla="*/ 5874154 w 5874154"/>
              <a:gd name="connsiteY2" fmla="*/ 6218463 h 6227862"/>
              <a:gd name="connsiteX3" fmla="*/ 5861233 w 5874154"/>
              <a:gd name="connsiteY3" fmla="*/ 1343435 h 6227862"/>
              <a:gd name="connsiteX4" fmla="*/ 6459 w 5874154"/>
              <a:gd name="connsiteY4" fmla="*/ 0 h 622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4154" h="6227862">
                <a:moveTo>
                  <a:pt x="6459" y="0"/>
                </a:moveTo>
                <a:lnTo>
                  <a:pt x="0" y="6227862"/>
                </a:lnTo>
                <a:lnTo>
                  <a:pt x="5874154" y="6218463"/>
                </a:lnTo>
                <a:cubicBezTo>
                  <a:pt x="5874153" y="4564744"/>
                  <a:pt x="5861234" y="2997154"/>
                  <a:pt x="5861233" y="1343435"/>
                </a:cubicBezTo>
                <a:lnTo>
                  <a:pt x="6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17" b="0" i="0" dirty="0">
              <a:latin typeface="Montserrat" pitchFamily="2" charset="77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1E317BF3-0D8C-26AA-5E92-E45E19AEA4C6}"/>
              </a:ext>
            </a:extLst>
          </p:cNvPr>
          <p:cNvSpPr/>
          <p:nvPr userDrawn="1"/>
        </p:nvSpPr>
        <p:spPr>
          <a:xfrm rot="5400000" flipH="1">
            <a:off x="5310483" y="899898"/>
            <a:ext cx="2866768" cy="1066973"/>
          </a:xfrm>
          <a:custGeom>
            <a:avLst/>
            <a:gdLst>
              <a:gd name="connsiteX0" fmla="*/ 2105717 w 2105717"/>
              <a:gd name="connsiteY0" fmla="*/ 0 h 871022"/>
              <a:gd name="connsiteX1" fmla="*/ 0 w 2105717"/>
              <a:gd name="connsiteY1" fmla="*/ 362651 h 871022"/>
              <a:gd name="connsiteX2" fmla="*/ 2103360 w 2105717"/>
              <a:gd name="connsiteY2" fmla="*/ 871022 h 871022"/>
              <a:gd name="connsiteX3" fmla="*/ 2105717 w 2105717"/>
              <a:gd name="connsiteY3" fmla="*/ 0 h 871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5717" h="871022">
                <a:moveTo>
                  <a:pt x="2105717" y="0"/>
                </a:moveTo>
                <a:lnTo>
                  <a:pt x="0" y="362651"/>
                </a:lnTo>
                <a:lnTo>
                  <a:pt x="2103360" y="871022"/>
                </a:lnTo>
                <a:cubicBezTo>
                  <a:pt x="2104146" y="580681"/>
                  <a:pt x="2104931" y="290341"/>
                  <a:pt x="2105717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98000">
                <a:srgbClr val="3396BC"/>
              </a:gs>
            </a:gsLst>
            <a:lin ang="14400000" scaled="0"/>
          </a:gradFill>
        </p:spPr>
        <p:txBody>
          <a:bodyPr wrap="square" lIns="0" tIns="0" rIns="0" bIns="0" rtlCol="0"/>
          <a:lstStyle/>
          <a:p>
            <a:pPr lvl="0"/>
            <a:endParaRPr sz="417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60205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4400" b="1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60205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9040D62-5A56-FE93-56EC-999E7178425F}"/>
              </a:ext>
            </a:extLst>
          </p:cNvPr>
          <p:cNvGrpSpPr/>
          <p:nvPr userDrawn="1"/>
        </p:nvGrpSpPr>
        <p:grpSpPr>
          <a:xfrm>
            <a:off x="709151" y="6542669"/>
            <a:ext cx="2431936" cy="641735"/>
            <a:chOff x="12146274" y="6542669"/>
            <a:chExt cx="2431936" cy="64173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338FD6D-DB43-3E70-14EC-D68E4EF02B35}"/>
                </a:ext>
              </a:extLst>
            </p:cNvPr>
            <p:cNvSpPr/>
            <p:nvPr/>
          </p:nvSpPr>
          <p:spPr>
            <a:xfrm>
              <a:off x="12146274" y="6542669"/>
              <a:ext cx="2431936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BE1B54A-08AD-6DFF-CAFC-D5551F8C72AE}"/>
                </a:ext>
              </a:extLst>
            </p:cNvPr>
            <p:cNvSpPr/>
            <p:nvPr/>
          </p:nvSpPr>
          <p:spPr>
            <a:xfrm>
              <a:off x="131634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277C502E-2377-EA82-A452-671604A48091}"/>
                </a:ext>
              </a:extLst>
            </p:cNvPr>
            <p:cNvSpPr/>
            <p:nvPr/>
          </p:nvSpPr>
          <p:spPr>
            <a:xfrm>
              <a:off x="13437574" y="6773518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9F8C5C4A-1639-98BF-D24D-01E17BF886CF}"/>
                </a:ext>
              </a:extLst>
            </p:cNvPr>
            <p:cNvSpPr/>
            <p:nvPr/>
          </p:nvSpPr>
          <p:spPr>
            <a:xfrm>
              <a:off x="13808707" y="6769273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976B9A12-2CAF-CFC6-66ED-218E42549993}"/>
                </a:ext>
              </a:extLst>
            </p:cNvPr>
            <p:cNvSpPr/>
            <p:nvPr/>
          </p:nvSpPr>
          <p:spPr>
            <a:xfrm>
              <a:off x="14006189" y="6691171"/>
              <a:ext cx="116617" cy="319200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6E6172E2-7A72-D40A-7645-D96C9AAF837E}"/>
                </a:ext>
              </a:extLst>
            </p:cNvPr>
            <p:cNvSpPr/>
            <p:nvPr/>
          </p:nvSpPr>
          <p:spPr>
            <a:xfrm>
              <a:off x="14140682" y="6769273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F9186998-4A68-A146-C62B-FED19B839202}"/>
                </a:ext>
              </a:extLst>
            </p:cNvPr>
            <p:cNvSpPr/>
            <p:nvPr/>
          </p:nvSpPr>
          <p:spPr>
            <a:xfrm>
              <a:off x="14410519" y="6774367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1460DC5-95C4-49ED-219D-49F8A1C10C6D}"/>
                </a:ext>
              </a:extLst>
            </p:cNvPr>
            <p:cNvSpPr/>
            <p:nvPr/>
          </p:nvSpPr>
          <p:spPr>
            <a:xfrm>
              <a:off x="12897901" y="6686078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rgbClr val="134278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2CD201DB-6D6E-A820-8D31-EEB652BF4DAC}"/>
                </a:ext>
              </a:extLst>
            </p:cNvPr>
            <p:cNvSpPr/>
            <p:nvPr/>
          </p:nvSpPr>
          <p:spPr>
            <a:xfrm>
              <a:off x="12479953" y="6544305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70EC21A-D065-446C-D893-4F6560D55077}"/>
                </a:ext>
              </a:extLst>
            </p:cNvPr>
            <p:cNvSpPr/>
            <p:nvPr/>
          </p:nvSpPr>
          <p:spPr>
            <a:xfrm>
              <a:off x="12342054" y="6567226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063BBD02-9543-5D88-C724-8F10793027C0}"/>
                </a:ext>
              </a:extLst>
            </p:cNvPr>
            <p:cNvSpPr/>
            <p:nvPr/>
          </p:nvSpPr>
          <p:spPr>
            <a:xfrm>
              <a:off x="12224586" y="6604580"/>
              <a:ext cx="249407" cy="174880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rgbClr val="172B49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9C5CAF6-0B96-974B-0C85-6672B3D30221}"/>
                </a:ext>
              </a:extLst>
            </p:cNvPr>
            <p:cNvSpPr/>
            <p:nvPr/>
          </p:nvSpPr>
          <p:spPr>
            <a:xfrm>
              <a:off x="12154787" y="6690322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70BB180F-D758-E3A2-127D-A591EE489108}"/>
                </a:ext>
              </a:extLst>
            </p:cNvPr>
            <p:cNvSpPr/>
            <p:nvPr/>
          </p:nvSpPr>
          <p:spPr>
            <a:xfrm>
              <a:off x="12146274" y="6778611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rgbClr val="6D5BA3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AF7F59E-B889-EFD6-7578-1BF73746EF91}"/>
                </a:ext>
              </a:extLst>
            </p:cNvPr>
            <p:cNvSpPr/>
            <p:nvPr/>
          </p:nvSpPr>
          <p:spPr>
            <a:xfrm>
              <a:off x="12177769" y="6827001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9EC31BA-CDF3-A204-6B79-B51A8E129A0D}"/>
                </a:ext>
              </a:extLst>
            </p:cNvPr>
            <p:cNvSpPr/>
            <p:nvPr/>
          </p:nvSpPr>
          <p:spPr>
            <a:xfrm>
              <a:off x="12239908" y="6882181"/>
              <a:ext cx="148963" cy="262321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rgbClr val="9E2B7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DF08A3F1-BD48-8F41-4CC9-1B44DA3660C5}"/>
                </a:ext>
              </a:extLst>
            </p:cNvPr>
            <p:cNvSpPr/>
            <p:nvPr/>
          </p:nvSpPr>
          <p:spPr>
            <a:xfrm>
              <a:off x="12346310" y="6933968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61DF06A3-D6EF-D094-27C6-EF8C43542179}"/>
                </a:ext>
              </a:extLst>
            </p:cNvPr>
            <p:cNvSpPr/>
            <p:nvPr/>
          </p:nvSpPr>
          <p:spPr>
            <a:xfrm>
              <a:off x="12399937" y="6959435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rgbClr val="EF9D0A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1BBB653-E5E0-8158-1C61-17D8AC0FC1BD}"/>
                </a:ext>
              </a:extLst>
            </p:cNvPr>
            <p:cNvSpPr/>
            <p:nvPr/>
          </p:nvSpPr>
          <p:spPr>
            <a:xfrm>
              <a:off x="12452713" y="6950097"/>
              <a:ext cx="249407" cy="174880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29C68A19-1848-91DC-4593-6650736C6987}"/>
                </a:ext>
              </a:extLst>
            </p:cNvPr>
            <p:cNvSpPr/>
            <p:nvPr/>
          </p:nvSpPr>
          <p:spPr>
            <a:xfrm>
              <a:off x="12508043" y="6922931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rgbClr val="00A082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60887784-1CBE-F39B-A938-8393E11AFC4C}"/>
                </a:ext>
              </a:extLst>
            </p:cNvPr>
            <p:cNvSpPr/>
            <p:nvPr/>
          </p:nvSpPr>
          <p:spPr>
            <a:xfrm>
              <a:off x="12554860" y="6812569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B90DA56C-BAD2-8273-5C72-A53C7607FA8B}"/>
                </a:ext>
              </a:extLst>
            </p:cNvPr>
            <p:cNvSpPr/>
            <p:nvPr/>
          </p:nvSpPr>
          <p:spPr>
            <a:xfrm>
              <a:off x="12555711" y="6680135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rgbClr val="3396BC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2FB37BD-46ED-A6EB-FB1D-561A4B16E8F5}"/>
                </a:ext>
              </a:extLst>
            </p:cNvPr>
            <p:cNvSpPr/>
            <p:nvPr/>
          </p:nvSpPr>
          <p:spPr>
            <a:xfrm>
              <a:off x="12536984" y="6585054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rgbClr val="25517B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08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blipFill dpi="0" rotWithShape="1">
          <a:blip r:embed="rId2">
            <a:lum/>
          </a:blip>
          <a:srcRect/>
          <a:stretch>
            <a:fillRect r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8C16F5A-6607-4BD9-009B-3AA6459A8AC9}"/>
              </a:ext>
            </a:extLst>
          </p:cNvPr>
          <p:cNvSpPr/>
          <p:nvPr userDrawn="1"/>
        </p:nvSpPr>
        <p:spPr>
          <a:xfrm>
            <a:off x="7204674" y="-21335"/>
            <a:ext cx="8086907" cy="8025852"/>
          </a:xfrm>
          <a:custGeom>
            <a:avLst/>
            <a:gdLst>
              <a:gd name="connsiteX0" fmla="*/ 1144918 w 5606923"/>
              <a:gd name="connsiteY0" fmla="*/ 0 h 6896559"/>
              <a:gd name="connsiteX1" fmla="*/ 3517391 w 5606923"/>
              <a:gd name="connsiteY1" fmla="*/ 4506 h 6896559"/>
              <a:gd name="connsiteX2" fmla="*/ 3517391 w 5606923"/>
              <a:gd name="connsiteY2" fmla="*/ 1 h 6896559"/>
              <a:gd name="connsiteX3" fmla="*/ 5606923 w 5606923"/>
              <a:gd name="connsiteY3" fmla="*/ 1 h 6896559"/>
              <a:gd name="connsiteX4" fmla="*/ 5606923 w 5606923"/>
              <a:gd name="connsiteY4" fmla="*/ 6896559 h 6896559"/>
              <a:gd name="connsiteX5" fmla="*/ 3517391 w 5606923"/>
              <a:gd name="connsiteY5" fmla="*/ 6896559 h 6896559"/>
              <a:gd name="connsiteX6" fmla="*/ 3517391 w 5606923"/>
              <a:gd name="connsiteY6" fmla="*/ 6893686 h 6896559"/>
              <a:gd name="connsiteX7" fmla="*/ 0 w 5606923"/>
              <a:gd name="connsiteY7" fmla="*/ 689105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5606923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  <a:gd name="connsiteX0" fmla="*/ 1144918 w 6953942"/>
              <a:gd name="connsiteY0" fmla="*/ 0 h 6896559"/>
              <a:gd name="connsiteX1" fmla="*/ 3517391 w 6953942"/>
              <a:gd name="connsiteY1" fmla="*/ 4506 h 6896559"/>
              <a:gd name="connsiteX2" fmla="*/ 3517391 w 6953942"/>
              <a:gd name="connsiteY2" fmla="*/ 1 h 6896559"/>
              <a:gd name="connsiteX3" fmla="*/ 6953942 w 6953942"/>
              <a:gd name="connsiteY3" fmla="*/ 1 h 6896559"/>
              <a:gd name="connsiteX4" fmla="*/ 6934278 w 6953942"/>
              <a:gd name="connsiteY4" fmla="*/ 6896559 h 6896559"/>
              <a:gd name="connsiteX5" fmla="*/ 3517391 w 6953942"/>
              <a:gd name="connsiteY5" fmla="*/ 6896559 h 6896559"/>
              <a:gd name="connsiteX6" fmla="*/ 3517391 w 6953942"/>
              <a:gd name="connsiteY6" fmla="*/ 6893686 h 6896559"/>
              <a:gd name="connsiteX7" fmla="*/ 0 w 6953942"/>
              <a:gd name="connsiteY7" fmla="*/ 6891050 h 6896559"/>
              <a:gd name="connsiteX8" fmla="*/ 1144918 w 6953942"/>
              <a:gd name="connsiteY8" fmla="*/ 0 h 689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42" h="6896559">
                <a:moveTo>
                  <a:pt x="1144918" y="0"/>
                </a:moveTo>
                <a:lnTo>
                  <a:pt x="3517391" y="4506"/>
                </a:lnTo>
                <a:lnTo>
                  <a:pt x="3517391" y="1"/>
                </a:lnTo>
                <a:lnTo>
                  <a:pt x="6953942" y="1"/>
                </a:lnTo>
                <a:cubicBezTo>
                  <a:pt x="6947387" y="2298854"/>
                  <a:pt x="6940833" y="4597706"/>
                  <a:pt x="6934278" y="6896559"/>
                </a:cubicBezTo>
                <a:lnTo>
                  <a:pt x="3517391" y="6896559"/>
                </a:lnTo>
                <a:lnTo>
                  <a:pt x="3517391" y="6893686"/>
                </a:lnTo>
                <a:lnTo>
                  <a:pt x="0" y="6891050"/>
                </a:lnTo>
                <a:lnTo>
                  <a:pt x="1144918" y="0"/>
                </a:lnTo>
                <a:close/>
              </a:path>
            </a:pathLst>
          </a:custGeom>
          <a:gradFill>
            <a:gsLst>
              <a:gs pos="0">
                <a:srgbClr val="00A082"/>
              </a:gs>
              <a:gs pos="98000">
                <a:srgbClr val="3396BC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b="0" i="0" dirty="0">
              <a:latin typeface="Montserrat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871BFA-E2B7-F86E-EE8A-0F342D0EE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7970" y="1354877"/>
            <a:ext cx="4880241" cy="192052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r">
              <a:defRPr sz="44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198A1E-F4A1-F9A4-0C39-6A6AE62C7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7969" y="3807588"/>
            <a:ext cx="4880241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32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A0D5694-F6CE-1754-8EF1-E299729812DD}"/>
              </a:ext>
            </a:extLst>
          </p:cNvPr>
          <p:cNvGrpSpPr/>
          <p:nvPr userDrawn="1"/>
        </p:nvGrpSpPr>
        <p:grpSpPr>
          <a:xfrm>
            <a:off x="12125739" y="6541752"/>
            <a:ext cx="2478751" cy="641738"/>
            <a:chOff x="12125739" y="6541752"/>
            <a:chExt cx="2478751" cy="641738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5C2B2BE-F732-947C-DA92-082A96B085DE}"/>
                </a:ext>
              </a:extLst>
            </p:cNvPr>
            <p:cNvSpPr/>
            <p:nvPr/>
          </p:nvSpPr>
          <p:spPr>
            <a:xfrm>
              <a:off x="12125739" y="6541752"/>
              <a:ext cx="2478751" cy="64173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892B3F8E-D5D2-7EE4-FD3C-36F854E45B2B}"/>
                </a:ext>
              </a:extLst>
            </p:cNvPr>
            <p:cNvSpPr/>
            <p:nvPr/>
          </p:nvSpPr>
          <p:spPr>
            <a:xfrm>
              <a:off x="13189762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5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70391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5" y="52177"/>
                    <a:pt x="268245" y="137558"/>
                  </a:cubicBezTo>
                  <a:cubicBezTo>
                    <a:pt x="268245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951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70391" y="91073"/>
                    <a:pt x="70391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4AA1DECB-AFE1-685B-639A-53699396EF75}"/>
                </a:ext>
              </a:extLst>
            </p:cNvPr>
            <p:cNvSpPr/>
            <p:nvPr/>
          </p:nvSpPr>
          <p:spPr>
            <a:xfrm>
              <a:off x="13463855" y="6772601"/>
              <a:ext cx="336231" cy="238551"/>
            </a:xfrm>
            <a:custGeom>
              <a:avLst/>
              <a:gdLst>
                <a:gd name="connsiteX0" fmla="*/ 0 w 375733"/>
                <a:gd name="connsiteY0" fmla="*/ 6641 h 266577"/>
                <a:gd name="connsiteX1" fmla="*/ 61830 w 375733"/>
                <a:gd name="connsiteY1" fmla="*/ 6641 h 266577"/>
                <a:gd name="connsiteX2" fmla="*/ 61830 w 375733"/>
                <a:gd name="connsiteY2" fmla="*/ 42690 h 266577"/>
                <a:gd name="connsiteX3" fmla="*/ 62781 w 375733"/>
                <a:gd name="connsiteY3" fmla="*/ 42690 h 266577"/>
                <a:gd name="connsiteX4" fmla="*/ 138879 w 375733"/>
                <a:gd name="connsiteY4" fmla="*/ 0 h 266577"/>
                <a:gd name="connsiteX5" fmla="*/ 214977 w 375733"/>
                <a:gd name="connsiteY5" fmla="*/ 45536 h 266577"/>
                <a:gd name="connsiteX6" fmla="*/ 294880 w 375733"/>
                <a:gd name="connsiteY6" fmla="*/ 0 h 266577"/>
                <a:gd name="connsiteX7" fmla="*/ 375734 w 375733"/>
                <a:gd name="connsiteY7" fmla="*/ 101508 h 266577"/>
                <a:gd name="connsiteX8" fmla="*/ 375734 w 375733"/>
                <a:gd name="connsiteY8" fmla="*/ 264680 h 266577"/>
                <a:gd name="connsiteX9" fmla="*/ 309148 w 375733"/>
                <a:gd name="connsiteY9" fmla="*/ 264680 h 266577"/>
                <a:gd name="connsiteX10" fmla="*/ 309148 w 375733"/>
                <a:gd name="connsiteY10" fmla="*/ 111944 h 266577"/>
                <a:gd name="connsiteX11" fmla="*/ 271099 w 375733"/>
                <a:gd name="connsiteY11" fmla="*/ 53126 h 266577"/>
                <a:gd name="connsiteX12" fmla="*/ 221636 w 375733"/>
                <a:gd name="connsiteY12" fmla="*/ 140404 h 266577"/>
                <a:gd name="connsiteX13" fmla="*/ 221636 w 375733"/>
                <a:gd name="connsiteY13" fmla="*/ 266578 h 266577"/>
                <a:gd name="connsiteX14" fmla="*/ 155050 w 375733"/>
                <a:gd name="connsiteY14" fmla="*/ 266578 h 266577"/>
                <a:gd name="connsiteX15" fmla="*/ 155050 w 375733"/>
                <a:gd name="connsiteY15" fmla="*/ 111944 h 266577"/>
                <a:gd name="connsiteX16" fmla="*/ 117001 w 375733"/>
                <a:gd name="connsiteY16" fmla="*/ 53126 h 266577"/>
                <a:gd name="connsiteX17" fmla="*/ 67537 w 375733"/>
                <a:gd name="connsiteY17" fmla="*/ 140404 h 266577"/>
                <a:gd name="connsiteX18" fmla="*/ 67537 w 375733"/>
                <a:gd name="connsiteY18" fmla="*/ 266578 h 266577"/>
                <a:gd name="connsiteX19" fmla="*/ 951 w 375733"/>
                <a:gd name="connsiteY19" fmla="*/ 266578 h 266577"/>
                <a:gd name="connsiteX20" fmla="*/ 951 w 375733"/>
                <a:gd name="connsiteY20" fmla="*/ 6641 h 26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5733" h="266577">
                  <a:moveTo>
                    <a:pt x="0" y="6641"/>
                  </a:moveTo>
                  <a:lnTo>
                    <a:pt x="61830" y="6641"/>
                  </a:lnTo>
                  <a:lnTo>
                    <a:pt x="61830" y="42690"/>
                  </a:lnTo>
                  <a:lnTo>
                    <a:pt x="62781" y="42690"/>
                  </a:lnTo>
                  <a:cubicBezTo>
                    <a:pt x="83708" y="11384"/>
                    <a:pt x="114147" y="0"/>
                    <a:pt x="138879" y="0"/>
                  </a:cubicBezTo>
                  <a:cubicBezTo>
                    <a:pt x="175026" y="0"/>
                    <a:pt x="199757" y="13281"/>
                    <a:pt x="214977" y="45536"/>
                  </a:cubicBezTo>
                  <a:cubicBezTo>
                    <a:pt x="230197" y="14230"/>
                    <a:pt x="263489" y="0"/>
                    <a:pt x="294880" y="0"/>
                  </a:cubicBezTo>
                  <a:cubicBezTo>
                    <a:pt x="357661" y="0"/>
                    <a:pt x="375734" y="43639"/>
                    <a:pt x="375734" y="101508"/>
                  </a:cubicBezTo>
                  <a:lnTo>
                    <a:pt x="375734" y="264680"/>
                  </a:lnTo>
                  <a:lnTo>
                    <a:pt x="309148" y="264680"/>
                  </a:lnTo>
                  <a:lnTo>
                    <a:pt x="309148" y="111944"/>
                  </a:lnTo>
                  <a:cubicBezTo>
                    <a:pt x="309148" y="88227"/>
                    <a:pt x="309148" y="53126"/>
                    <a:pt x="271099" y="53126"/>
                  </a:cubicBezTo>
                  <a:cubicBezTo>
                    <a:pt x="226392" y="53126"/>
                    <a:pt x="221636" y="106252"/>
                    <a:pt x="221636" y="140404"/>
                  </a:cubicBezTo>
                  <a:lnTo>
                    <a:pt x="221636" y="266578"/>
                  </a:lnTo>
                  <a:lnTo>
                    <a:pt x="155050" y="266578"/>
                  </a:lnTo>
                  <a:lnTo>
                    <a:pt x="155050" y="111944"/>
                  </a:lnTo>
                  <a:cubicBezTo>
                    <a:pt x="155050" y="88227"/>
                    <a:pt x="155050" y="53126"/>
                    <a:pt x="117001" y="53126"/>
                  </a:cubicBezTo>
                  <a:cubicBezTo>
                    <a:pt x="72293" y="53126"/>
                    <a:pt x="67537" y="106252"/>
                    <a:pt x="67537" y="140404"/>
                  </a:cubicBezTo>
                  <a:lnTo>
                    <a:pt x="67537" y="266578"/>
                  </a:lnTo>
                  <a:lnTo>
                    <a:pt x="951" y="266578"/>
                  </a:lnTo>
                  <a:lnTo>
                    <a:pt x="951" y="6641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138F6BC-45CB-39DB-ECAF-96B2F78C3F13}"/>
                </a:ext>
              </a:extLst>
            </p:cNvPr>
            <p:cNvSpPr/>
            <p:nvPr/>
          </p:nvSpPr>
          <p:spPr>
            <a:xfrm>
              <a:off x="13834988" y="6768357"/>
              <a:ext cx="166839" cy="242795"/>
            </a:xfrm>
            <a:custGeom>
              <a:avLst/>
              <a:gdLst>
                <a:gd name="connsiteX0" fmla="*/ 169318 w 186440"/>
                <a:gd name="connsiteY0" fmla="*/ 60715 h 271320"/>
                <a:gd name="connsiteX1" fmla="*/ 109391 w 186440"/>
                <a:gd name="connsiteY1" fmla="*/ 49331 h 271320"/>
                <a:gd name="connsiteX2" fmla="*/ 70391 w 186440"/>
                <a:gd name="connsiteY2" fmla="*/ 77791 h 271320"/>
                <a:gd name="connsiteX3" fmla="*/ 186440 w 186440"/>
                <a:gd name="connsiteY3" fmla="*/ 186889 h 271320"/>
                <a:gd name="connsiteX4" fmla="*/ 78952 w 186440"/>
                <a:gd name="connsiteY4" fmla="*/ 271321 h 271320"/>
                <a:gd name="connsiteX5" fmla="*/ 2854 w 186440"/>
                <a:gd name="connsiteY5" fmla="*/ 259937 h 271320"/>
                <a:gd name="connsiteX6" fmla="*/ 6659 w 186440"/>
                <a:gd name="connsiteY6" fmla="*/ 204914 h 271320"/>
                <a:gd name="connsiteX7" fmla="*/ 72293 w 186440"/>
                <a:gd name="connsiteY7" fmla="*/ 221990 h 271320"/>
                <a:gd name="connsiteX8" fmla="*/ 116050 w 186440"/>
                <a:gd name="connsiteY8" fmla="*/ 190684 h 271320"/>
                <a:gd name="connsiteX9" fmla="*/ 0 w 186440"/>
                <a:gd name="connsiteY9" fmla="*/ 80637 h 271320"/>
                <a:gd name="connsiteX10" fmla="*/ 100830 w 186440"/>
                <a:gd name="connsiteY10" fmla="*/ 0 h 271320"/>
                <a:gd name="connsiteX11" fmla="*/ 173123 w 186440"/>
                <a:gd name="connsiteY11" fmla="*/ 9487 h 271320"/>
                <a:gd name="connsiteX12" fmla="*/ 169318 w 186440"/>
                <a:gd name="connsiteY12" fmla="*/ 60715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440" h="271320">
                  <a:moveTo>
                    <a:pt x="169318" y="60715"/>
                  </a:moveTo>
                  <a:cubicBezTo>
                    <a:pt x="149342" y="54074"/>
                    <a:pt x="134123" y="49331"/>
                    <a:pt x="109391" y="49331"/>
                  </a:cubicBezTo>
                  <a:cubicBezTo>
                    <a:pt x="91318" y="49331"/>
                    <a:pt x="70391" y="55972"/>
                    <a:pt x="70391" y="77791"/>
                  </a:cubicBezTo>
                  <a:cubicBezTo>
                    <a:pt x="70391" y="118584"/>
                    <a:pt x="186440" y="92970"/>
                    <a:pt x="186440" y="186889"/>
                  </a:cubicBezTo>
                  <a:cubicBezTo>
                    <a:pt x="186440" y="247604"/>
                    <a:pt x="133171" y="271321"/>
                    <a:pt x="78952" y="271321"/>
                  </a:cubicBezTo>
                  <a:cubicBezTo>
                    <a:pt x="53269" y="271321"/>
                    <a:pt x="27585" y="266578"/>
                    <a:pt x="2854" y="259937"/>
                  </a:cubicBezTo>
                  <a:lnTo>
                    <a:pt x="6659" y="204914"/>
                  </a:lnTo>
                  <a:cubicBezTo>
                    <a:pt x="27585" y="215349"/>
                    <a:pt x="49464" y="221990"/>
                    <a:pt x="72293" y="221990"/>
                  </a:cubicBezTo>
                  <a:cubicBezTo>
                    <a:pt x="89415" y="221990"/>
                    <a:pt x="116050" y="215349"/>
                    <a:pt x="116050" y="190684"/>
                  </a:cubicBezTo>
                  <a:cubicBezTo>
                    <a:pt x="116050" y="139455"/>
                    <a:pt x="0" y="174556"/>
                    <a:pt x="0" y="80637"/>
                  </a:cubicBezTo>
                  <a:cubicBezTo>
                    <a:pt x="0" y="24666"/>
                    <a:pt x="48513" y="0"/>
                    <a:pt x="100830" y="0"/>
                  </a:cubicBezTo>
                  <a:cubicBezTo>
                    <a:pt x="132220" y="0"/>
                    <a:pt x="152196" y="4743"/>
                    <a:pt x="173123" y="9487"/>
                  </a:cubicBezTo>
                  <a:lnTo>
                    <a:pt x="169318" y="60715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5C0376C9-CF79-A7A4-7CAE-7F5CA57266CD}"/>
                </a:ext>
              </a:extLst>
            </p:cNvPr>
            <p:cNvSpPr/>
            <p:nvPr/>
          </p:nvSpPr>
          <p:spPr>
            <a:xfrm>
              <a:off x="14032471" y="6690254"/>
              <a:ext cx="116617" cy="319199"/>
            </a:xfrm>
            <a:custGeom>
              <a:avLst/>
              <a:gdLst>
                <a:gd name="connsiteX0" fmla="*/ 0 w 130317"/>
                <a:gd name="connsiteY0" fmla="*/ 141353 h 356701"/>
                <a:gd name="connsiteX1" fmla="*/ 0 w 130317"/>
                <a:gd name="connsiteY1" fmla="*/ 21820 h 356701"/>
                <a:gd name="connsiteX2" fmla="*/ 66586 w 130317"/>
                <a:gd name="connsiteY2" fmla="*/ 0 h 356701"/>
                <a:gd name="connsiteX3" fmla="*/ 66586 w 130317"/>
                <a:gd name="connsiteY3" fmla="*/ 92021 h 356701"/>
                <a:gd name="connsiteX4" fmla="*/ 125562 w 130317"/>
                <a:gd name="connsiteY4" fmla="*/ 92021 h 356701"/>
                <a:gd name="connsiteX5" fmla="*/ 125562 w 130317"/>
                <a:gd name="connsiteY5" fmla="*/ 141353 h 356701"/>
                <a:gd name="connsiteX6" fmla="*/ 66586 w 130317"/>
                <a:gd name="connsiteY6" fmla="*/ 141353 h 356701"/>
                <a:gd name="connsiteX7" fmla="*/ 66586 w 130317"/>
                <a:gd name="connsiteY7" fmla="*/ 261834 h 356701"/>
                <a:gd name="connsiteX8" fmla="*/ 97976 w 130317"/>
                <a:gd name="connsiteY8" fmla="*/ 304525 h 356701"/>
                <a:gd name="connsiteX9" fmla="*/ 128415 w 130317"/>
                <a:gd name="connsiteY9" fmla="*/ 297884 h 356701"/>
                <a:gd name="connsiteX10" fmla="*/ 130318 w 130317"/>
                <a:gd name="connsiteY10" fmla="*/ 351010 h 356701"/>
                <a:gd name="connsiteX11" fmla="*/ 80854 w 130317"/>
                <a:gd name="connsiteY11" fmla="*/ 356702 h 356701"/>
                <a:gd name="connsiteX12" fmla="*/ 0 w 130317"/>
                <a:gd name="connsiteY12" fmla="*/ 272270 h 356701"/>
                <a:gd name="connsiteX13" fmla="*/ 0 w 130317"/>
                <a:gd name="connsiteY13" fmla="*/ 141353 h 356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317" h="356701">
                  <a:moveTo>
                    <a:pt x="0" y="141353"/>
                  </a:moveTo>
                  <a:lnTo>
                    <a:pt x="0" y="21820"/>
                  </a:lnTo>
                  <a:lnTo>
                    <a:pt x="66586" y="0"/>
                  </a:lnTo>
                  <a:lnTo>
                    <a:pt x="66586" y="92021"/>
                  </a:lnTo>
                  <a:lnTo>
                    <a:pt x="125562" y="92021"/>
                  </a:lnTo>
                  <a:lnTo>
                    <a:pt x="125562" y="141353"/>
                  </a:lnTo>
                  <a:lnTo>
                    <a:pt x="66586" y="141353"/>
                  </a:lnTo>
                  <a:lnTo>
                    <a:pt x="66586" y="261834"/>
                  </a:lnTo>
                  <a:cubicBezTo>
                    <a:pt x="66586" y="283654"/>
                    <a:pt x="72293" y="304525"/>
                    <a:pt x="97976" y="304525"/>
                  </a:cubicBezTo>
                  <a:cubicBezTo>
                    <a:pt x="110342" y="304525"/>
                    <a:pt x="121757" y="301679"/>
                    <a:pt x="128415" y="297884"/>
                  </a:cubicBezTo>
                  <a:lnTo>
                    <a:pt x="130318" y="351010"/>
                  </a:lnTo>
                  <a:cubicBezTo>
                    <a:pt x="116049" y="354804"/>
                    <a:pt x="100830" y="356702"/>
                    <a:pt x="80854" y="356702"/>
                  </a:cubicBezTo>
                  <a:cubicBezTo>
                    <a:pt x="28537" y="356702"/>
                    <a:pt x="0" y="324447"/>
                    <a:pt x="0" y="272270"/>
                  </a:cubicBezTo>
                  <a:lnTo>
                    <a:pt x="0" y="141353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A08B78E5-020B-DF21-D49D-A6C937DDA7EA}"/>
                </a:ext>
              </a:extLst>
            </p:cNvPr>
            <p:cNvSpPr/>
            <p:nvPr/>
          </p:nvSpPr>
          <p:spPr>
            <a:xfrm>
              <a:off x="14166963" y="6768357"/>
              <a:ext cx="240044" cy="242795"/>
            </a:xfrm>
            <a:custGeom>
              <a:avLst/>
              <a:gdLst>
                <a:gd name="connsiteX0" fmla="*/ 134123 w 268245"/>
                <a:gd name="connsiteY0" fmla="*/ 0 h 271320"/>
                <a:gd name="connsiteX1" fmla="*/ 268246 w 268245"/>
                <a:gd name="connsiteY1" fmla="*/ 137558 h 271320"/>
                <a:gd name="connsiteX2" fmla="*/ 134123 w 268245"/>
                <a:gd name="connsiteY2" fmla="*/ 271321 h 271320"/>
                <a:gd name="connsiteX3" fmla="*/ 0 w 268245"/>
                <a:gd name="connsiteY3" fmla="*/ 137558 h 271320"/>
                <a:gd name="connsiteX4" fmla="*/ 134123 w 268245"/>
                <a:gd name="connsiteY4" fmla="*/ 0 h 271320"/>
                <a:gd name="connsiteX5" fmla="*/ 134123 w 268245"/>
                <a:gd name="connsiteY5" fmla="*/ 219144 h 271320"/>
                <a:gd name="connsiteX6" fmla="*/ 198806 w 268245"/>
                <a:gd name="connsiteY6" fmla="*/ 129968 h 271320"/>
                <a:gd name="connsiteX7" fmla="*/ 134123 w 268245"/>
                <a:gd name="connsiteY7" fmla="*/ 53126 h 271320"/>
                <a:gd name="connsiteX8" fmla="*/ 69440 w 268245"/>
                <a:gd name="connsiteY8" fmla="*/ 129968 h 271320"/>
                <a:gd name="connsiteX9" fmla="*/ 134123 w 268245"/>
                <a:gd name="connsiteY9" fmla="*/ 219144 h 27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245" h="271320">
                  <a:moveTo>
                    <a:pt x="134123" y="0"/>
                  </a:moveTo>
                  <a:cubicBezTo>
                    <a:pt x="210221" y="0"/>
                    <a:pt x="268246" y="52177"/>
                    <a:pt x="268246" y="137558"/>
                  </a:cubicBezTo>
                  <a:cubicBezTo>
                    <a:pt x="268246" y="211554"/>
                    <a:pt x="218782" y="271321"/>
                    <a:pt x="134123" y="271321"/>
                  </a:cubicBezTo>
                  <a:cubicBezTo>
                    <a:pt x="49464" y="271321"/>
                    <a:pt x="0" y="211554"/>
                    <a:pt x="0" y="137558"/>
                  </a:cubicBezTo>
                  <a:cubicBezTo>
                    <a:pt x="0" y="52177"/>
                    <a:pt x="58976" y="0"/>
                    <a:pt x="134123" y="0"/>
                  </a:cubicBezTo>
                  <a:moveTo>
                    <a:pt x="134123" y="219144"/>
                  </a:moveTo>
                  <a:cubicBezTo>
                    <a:pt x="185489" y="219144"/>
                    <a:pt x="198806" y="172659"/>
                    <a:pt x="198806" y="129968"/>
                  </a:cubicBezTo>
                  <a:cubicBezTo>
                    <a:pt x="198806" y="90124"/>
                    <a:pt x="177879" y="53126"/>
                    <a:pt x="134123" y="53126"/>
                  </a:cubicBezTo>
                  <a:cubicBezTo>
                    <a:pt x="90366" y="53126"/>
                    <a:pt x="69440" y="91073"/>
                    <a:pt x="69440" y="129968"/>
                  </a:cubicBezTo>
                  <a:cubicBezTo>
                    <a:pt x="70391" y="172659"/>
                    <a:pt x="83708" y="219144"/>
                    <a:pt x="134123" y="219144"/>
                  </a:cubicBez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37E7C0E9-9D95-C47D-002D-C53CE4E7F858}"/>
                </a:ext>
              </a:extLst>
            </p:cNvPr>
            <p:cNvSpPr/>
            <p:nvPr/>
          </p:nvSpPr>
          <p:spPr>
            <a:xfrm>
              <a:off x="14436800" y="6773451"/>
              <a:ext cx="134492" cy="236853"/>
            </a:xfrm>
            <a:custGeom>
              <a:avLst/>
              <a:gdLst>
                <a:gd name="connsiteX0" fmla="*/ 0 w 150293"/>
                <a:gd name="connsiteY0" fmla="*/ 5692 h 264680"/>
                <a:gd name="connsiteX1" fmla="*/ 58976 w 150293"/>
                <a:gd name="connsiteY1" fmla="*/ 5692 h 264680"/>
                <a:gd name="connsiteX2" fmla="*/ 58976 w 150293"/>
                <a:gd name="connsiteY2" fmla="*/ 64510 h 264680"/>
                <a:gd name="connsiteX3" fmla="*/ 59927 w 150293"/>
                <a:gd name="connsiteY3" fmla="*/ 64510 h 264680"/>
                <a:gd name="connsiteX4" fmla="*/ 130318 w 150293"/>
                <a:gd name="connsiteY4" fmla="*/ 0 h 264680"/>
                <a:gd name="connsiteX5" fmla="*/ 150293 w 150293"/>
                <a:gd name="connsiteY5" fmla="*/ 1897 h 264680"/>
                <a:gd name="connsiteX6" fmla="*/ 150293 w 150293"/>
                <a:gd name="connsiteY6" fmla="*/ 70202 h 264680"/>
                <a:gd name="connsiteX7" fmla="*/ 120805 w 150293"/>
                <a:gd name="connsiteY7" fmla="*/ 64510 h 264680"/>
                <a:gd name="connsiteX8" fmla="*/ 66586 w 150293"/>
                <a:gd name="connsiteY8" fmla="*/ 169813 h 264680"/>
                <a:gd name="connsiteX9" fmla="*/ 66586 w 150293"/>
                <a:gd name="connsiteY9" fmla="*/ 264680 h 264680"/>
                <a:gd name="connsiteX10" fmla="*/ 0 w 150293"/>
                <a:gd name="connsiteY10" fmla="*/ 264680 h 264680"/>
                <a:gd name="connsiteX11" fmla="*/ 0 w 150293"/>
                <a:gd name="connsiteY11" fmla="*/ 5692 h 2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293" h="264680">
                  <a:moveTo>
                    <a:pt x="0" y="5692"/>
                  </a:moveTo>
                  <a:lnTo>
                    <a:pt x="58976" y="5692"/>
                  </a:lnTo>
                  <a:lnTo>
                    <a:pt x="58976" y="64510"/>
                  </a:lnTo>
                  <a:lnTo>
                    <a:pt x="59927" y="64510"/>
                  </a:lnTo>
                  <a:cubicBezTo>
                    <a:pt x="62781" y="40793"/>
                    <a:pt x="90366" y="0"/>
                    <a:pt x="130318" y="0"/>
                  </a:cubicBezTo>
                  <a:cubicBezTo>
                    <a:pt x="136976" y="0"/>
                    <a:pt x="143635" y="0"/>
                    <a:pt x="150293" y="1897"/>
                  </a:cubicBezTo>
                  <a:lnTo>
                    <a:pt x="150293" y="70202"/>
                  </a:lnTo>
                  <a:cubicBezTo>
                    <a:pt x="144586" y="66407"/>
                    <a:pt x="132220" y="64510"/>
                    <a:pt x="120805" y="64510"/>
                  </a:cubicBezTo>
                  <a:cubicBezTo>
                    <a:pt x="66586" y="64510"/>
                    <a:pt x="66586" y="132814"/>
                    <a:pt x="66586" y="169813"/>
                  </a:cubicBezTo>
                  <a:lnTo>
                    <a:pt x="66586" y="264680"/>
                  </a:lnTo>
                  <a:lnTo>
                    <a:pt x="0" y="264680"/>
                  </a:lnTo>
                  <a:lnTo>
                    <a:pt x="0" y="5692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D7FFEF64-0558-466A-195F-F47505CD484E}"/>
                </a:ext>
              </a:extLst>
            </p:cNvPr>
            <p:cNvSpPr/>
            <p:nvPr/>
          </p:nvSpPr>
          <p:spPr>
            <a:xfrm>
              <a:off x="12924182" y="6685160"/>
              <a:ext cx="246002" cy="326840"/>
            </a:xfrm>
            <a:custGeom>
              <a:avLst/>
              <a:gdLst>
                <a:gd name="connsiteX0" fmla="*/ 274904 w 274903"/>
                <a:gd name="connsiteY0" fmla="*/ 353856 h 365239"/>
                <a:gd name="connsiteX1" fmla="*/ 194050 w 274903"/>
                <a:gd name="connsiteY1" fmla="*/ 365240 h 365239"/>
                <a:gd name="connsiteX2" fmla="*/ 0 w 274903"/>
                <a:gd name="connsiteY2" fmla="*/ 188786 h 365239"/>
                <a:gd name="connsiteX3" fmla="*/ 194050 w 274903"/>
                <a:gd name="connsiteY3" fmla="*/ 0 h 365239"/>
                <a:gd name="connsiteX4" fmla="*/ 273953 w 274903"/>
                <a:gd name="connsiteY4" fmla="*/ 14230 h 365239"/>
                <a:gd name="connsiteX5" fmla="*/ 269197 w 274903"/>
                <a:gd name="connsiteY5" fmla="*/ 73997 h 365239"/>
                <a:gd name="connsiteX6" fmla="*/ 193099 w 274903"/>
                <a:gd name="connsiteY6" fmla="*/ 55023 h 365239"/>
                <a:gd name="connsiteX7" fmla="*/ 74196 w 274903"/>
                <a:gd name="connsiteY7" fmla="*/ 183094 h 365239"/>
                <a:gd name="connsiteX8" fmla="*/ 194050 w 274903"/>
                <a:gd name="connsiteY8" fmla="*/ 309268 h 365239"/>
                <a:gd name="connsiteX9" fmla="*/ 271099 w 274903"/>
                <a:gd name="connsiteY9" fmla="*/ 295038 h 365239"/>
                <a:gd name="connsiteX10" fmla="*/ 274904 w 274903"/>
                <a:gd name="connsiteY10" fmla="*/ 353856 h 36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4903" h="365239">
                  <a:moveTo>
                    <a:pt x="274904" y="353856"/>
                  </a:moveTo>
                  <a:cubicBezTo>
                    <a:pt x="249221" y="359548"/>
                    <a:pt x="221636" y="365240"/>
                    <a:pt x="194050" y="365240"/>
                  </a:cubicBezTo>
                  <a:cubicBezTo>
                    <a:pt x="79903" y="365240"/>
                    <a:pt x="0" y="308319"/>
                    <a:pt x="0" y="188786"/>
                  </a:cubicBezTo>
                  <a:cubicBezTo>
                    <a:pt x="0" y="68305"/>
                    <a:pt x="74196" y="0"/>
                    <a:pt x="194050" y="0"/>
                  </a:cubicBezTo>
                  <a:cubicBezTo>
                    <a:pt x="217830" y="0"/>
                    <a:pt x="248270" y="4743"/>
                    <a:pt x="273953" y="14230"/>
                  </a:cubicBezTo>
                  <a:lnTo>
                    <a:pt x="269197" y="73997"/>
                  </a:lnTo>
                  <a:cubicBezTo>
                    <a:pt x="242562" y="58818"/>
                    <a:pt x="217830" y="55023"/>
                    <a:pt x="193099" y="55023"/>
                  </a:cubicBezTo>
                  <a:cubicBezTo>
                    <a:pt x="119854" y="55023"/>
                    <a:pt x="74196" y="110995"/>
                    <a:pt x="74196" y="183094"/>
                  </a:cubicBezTo>
                  <a:cubicBezTo>
                    <a:pt x="74196" y="255193"/>
                    <a:pt x="118903" y="309268"/>
                    <a:pt x="194050" y="309268"/>
                  </a:cubicBezTo>
                  <a:cubicBezTo>
                    <a:pt x="221636" y="309268"/>
                    <a:pt x="254928" y="303576"/>
                    <a:pt x="271099" y="295038"/>
                  </a:cubicBezTo>
                  <a:lnTo>
                    <a:pt x="274904" y="353856"/>
                  </a:lnTo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4ECA969C-36D4-95F5-433A-223938CCBFF4}"/>
                </a:ext>
              </a:extLst>
            </p:cNvPr>
            <p:cNvSpPr/>
            <p:nvPr/>
          </p:nvSpPr>
          <p:spPr>
            <a:xfrm>
              <a:off x="12506234" y="6543389"/>
              <a:ext cx="100443" cy="250436"/>
            </a:xfrm>
            <a:custGeom>
              <a:avLst/>
              <a:gdLst>
                <a:gd name="connsiteX0" fmla="*/ 26634 w 112244"/>
                <a:gd name="connsiteY0" fmla="*/ 261834 h 279859"/>
                <a:gd name="connsiteX1" fmla="*/ 97976 w 112244"/>
                <a:gd name="connsiteY1" fmla="*/ 279859 h 279859"/>
                <a:gd name="connsiteX2" fmla="*/ 112245 w 112244"/>
                <a:gd name="connsiteY2" fmla="*/ 55972 h 279859"/>
                <a:gd name="connsiteX3" fmla="*/ 3805 w 112244"/>
                <a:gd name="connsiteY3" fmla="*/ 0 h 279859"/>
                <a:gd name="connsiteX4" fmla="*/ 0 w 112244"/>
                <a:gd name="connsiteY4" fmla="*/ 55972 h 279859"/>
                <a:gd name="connsiteX5" fmla="*/ 78952 w 112244"/>
                <a:gd name="connsiteY5" fmla="*/ 251399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26634" y="261834"/>
                  </a:moveTo>
                  <a:lnTo>
                    <a:pt x="97976" y="279859"/>
                  </a:lnTo>
                  <a:lnTo>
                    <a:pt x="112245" y="55972"/>
                  </a:lnTo>
                  <a:lnTo>
                    <a:pt x="3805" y="0"/>
                  </a:lnTo>
                  <a:lnTo>
                    <a:pt x="0" y="55972"/>
                  </a:lnTo>
                  <a:lnTo>
                    <a:pt x="78952" y="251399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5EC2C56E-EE17-6005-7A76-4684E77CB773}"/>
                </a:ext>
              </a:extLst>
            </p:cNvPr>
            <p:cNvSpPr/>
            <p:nvPr/>
          </p:nvSpPr>
          <p:spPr>
            <a:xfrm>
              <a:off x="12368335" y="6566311"/>
              <a:ext cx="184714" cy="202047"/>
            </a:xfrm>
            <a:custGeom>
              <a:avLst/>
              <a:gdLst>
                <a:gd name="connsiteX0" fmla="*/ 176928 w 206415"/>
                <a:gd name="connsiteY0" fmla="*/ 194478 h 225784"/>
                <a:gd name="connsiteX1" fmla="*/ 135074 w 206415"/>
                <a:gd name="connsiteY1" fmla="*/ 225785 h 225784"/>
                <a:gd name="connsiteX2" fmla="*/ 206416 w 206415"/>
                <a:gd name="connsiteY2" fmla="*/ 211554 h 225784"/>
                <a:gd name="connsiteX3" fmla="*/ 121757 w 206415"/>
                <a:gd name="connsiteY3" fmla="*/ 2846 h 225784"/>
                <a:gd name="connsiteX4" fmla="*/ 0 w 206415"/>
                <a:gd name="connsiteY4" fmla="*/ 0 h 225784"/>
                <a:gd name="connsiteX5" fmla="*/ 20927 w 206415"/>
                <a:gd name="connsiteY5" fmla="*/ 52177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176928" y="194478"/>
                  </a:moveTo>
                  <a:lnTo>
                    <a:pt x="135074" y="225785"/>
                  </a:lnTo>
                  <a:lnTo>
                    <a:pt x="206416" y="211554"/>
                  </a:lnTo>
                  <a:lnTo>
                    <a:pt x="121757" y="2846"/>
                  </a:lnTo>
                  <a:lnTo>
                    <a:pt x="0" y="0"/>
                  </a:lnTo>
                  <a:lnTo>
                    <a:pt x="20927" y="5217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61B98D00-4345-9A11-6CBB-50A240C7A92C}"/>
                </a:ext>
              </a:extLst>
            </p:cNvPr>
            <p:cNvSpPr/>
            <p:nvPr/>
          </p:nvSpPr>
          <p:spPr>
            <a:xfrm>
              <a:off x="12250867" y="6603665"/>
              <a:ext cx="249407" cy="174881"/>
            </a:xfrm>
            <a:custGeom>
              <a:avLst/>
              <a:gdLst>
                <a:gd name="connsiteX0" fmla="*/ 244465 w 278708"/>
                <a:gd name="connsiteY0" fmla="*/ 147993 h 195426"/>
                <a:gd name="connsiteX1" fmla="*/ 219733 w 278708"/>
                <a:gd name="connsiteY1" fmla="*/ 195427 h 195426"/>
                <a:gd name="connsiteX2" fmla="*/ 278709 w 278708"/>
                <a:gd name="connsiteY2" fmla="*/ 150839 h 195426"/>
                <a:gd name="connsiteX3" fmla="*/ 111293 w 278708"/>
                <a:gd name="connsiteY3" fmla="*/ 0 h 195426"/>
                <a:gd name="connsiteX4" fmla="*/ 0 w 278708"/>
                <a:gd name="connsiteY4" fmla="*/ 50280 h 195426"/>
                <a:gd name="connsiteX5" fmla="*/ 41854 w 278708"/>
                <a:gd name="connsiteY5" fmla="*/ 88227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244465" y="147993"/>
                  </a:moveTo>
                  <a:lnTo>
                    <a:pt x="219733" y="195427"/>
                  </a:lnTo>
                  <a:lnTo>
                    <a:pt x="278709" y="150839"/>
                  </a:lnTo>
                  <a:lnTo>
                    <a:pt x="111293" y="0"/>
                  </a:lnTo>
                  <a:lnTo>
                    <a:pt x="0" y="50280"/>
                  </a:lnTo>
                  <a:lnTo>
                    <a:pt x="41854" y="8822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51586729-4156-2F62-AA9D-8E0701FA5490}"/>
                </a:ext>
              </a:extLst>
            </p:cNvPr>
            <p:cNvSpPr/>
            <p:nvPr/>
          </p:nvSpPr>
          <p:spPr>
            <a:xfrm>
              <a:off x="12181067" y="6689407"/>
              <a:ext cx="263877" cy="115455"/>
            </a:xfrm>
            <a:custGeom>
              <a:avLst/>
              <a:gdLst>
                <a:gd name="connsiteX0" fmla="*/ 262538 w 294879"/>
                <a:gd name="connsiteY0" fmla="*/ 75894 h 129019"/>
                <a:gd name="connsiteX1" fmla="*/ 261587 w 294879"/>
                <a:gd name="connsiteY1" fmla="*/ 129020 h 129019"/>
                <a:gd name="connsiteX2" fmla="*/ 294880 w 294879"/>
                <a:gd name="connsiteY2" fmla="*/ 63561 h 129019"/>
                <a:gd name="connsiteX3" fmla="*/ 78952 w 294879"/>
                <a:gd name="connsiteY3" fmla="*/ 0 h 129019"/>
                <a:gd name="connsiteX4" fmla="*/ 0 w 294879"/>
                <a:gd name="connsiteY4" fmla="*/ 93919 h 129019"/>
                <a:gd name="connsiteX5" fmla="*/ 54220 w 294879"/>
                <a:gd name="connsiteY5" fmla="*/ 109098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262538" y="75894"/>
                  </a:moveTo>
                  <a:lnTo>
                    <a:pt x="261587" y="129020"/>
                  </a:lnTo>
                  <a:lnTo>
                    <a:pt x="294880" y="63561"/>
                  </a:lnTo>
                  <a:lnTo>
                    <a:pt x="78952" y="0"/>
                  </a:lnTo>
                  <a:lnTo>
                    <a:pt x="0" y="93919"/>
                  </a:lnTo>
                  <a:lnTo>
                    <a:pt x="54220" y="10909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5CD126E-3EC4-D1E4-0854-FD34749A847F}"/>
                </a:ext>
              </a:extLst>
            </p:cNvPr>
            <p:cNvSpPr/>
            <p:nvPr/>
          </p:nvSpPr>
          <p:spPr>
            <a:xfrm>
              <a:off x="12172556" y="6777696"/>
              <a:ext cx="225572" cy="137527"/>
            </a:xfrm>
            <a:custGeom>
              <a:avLst/>
              <a:gdLst>
                <a:gd name="connsiteX0" fmla="*/ 250172 w 252074"/>
                <a:gd name="connsiteY0" fmla="*/ 73048 h 153685"/>
                <a:gd name="connsiteX1" fmla="*/ 252075 w 252074"/>
                <a:gd name="connsiteY1" fmla="*/ 0 h 153685"/>
                <a:gd name="connsiteX2" fmla="*/ 29488 w 252074"/>
                <a:gd name="connsiteY2" fmla="*/ 36050 h 153685"/>
                <a:gd name="connsiteX3" fmla="*/ 0 w 252074"/>
                <a:gd name="connsiteY3" fmla="*/ 153685 h 153685"/>
                <a:gd name="connsiteX4" fmla="*/ 55171 w 252074"/>
                <a:gd name="connsiteY4" fmla="*/ 145147 h 153685"/>
                <a:gd name="connsiteX5" fmla="*/ 228294 w 252074"/>
                <a:gd name="connsiteY5" fmla="*/ 24666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250172" y="73048"/>
                  </a:moveTo>
                  <a:lnTo>
                    <a:pt x="252075" y="0"/>
                  </a:lnTo>
                  <a:lnTo>
                    <a:pt x="29488" y="36050"/>
                  </a:lnTo>
                  <a:lnTo>
                    <a:pt x="0" y="153685"/>
                  </a:lnTo>
                  <a:lnTo>
                    <a:pt x="55171" y="145147"/>
                  </a:lnTo>
                  <a:lnTo>
                    <a:pt x="228294" y="2466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26C6BB26-2FAB-FEB5-8173-6DE8AC08C842}"/>
                </a:ext>
              </a:extLst>
            </p:cNvPr>
            <p:cNvSpPr/>
            <p:nvPr/>
          </p:nvSpPr>
          <p:spPr>
            <a:xfrm>
              <a:off x="12204052" y="6826087"/>
              <a:ext cx="193227" cy="221573"/>
            </a:xfrm>
            <a:custGeom>
              <a:avLst/>
              <a:gdLst>
                <a:gd name="connsiteX0" fmla="*/ 185489 w 215928"/>
                <a:gd name="connsiteY0" fmla="*/ 0 h 247604"/>
                <a:gd name="connsiteX1" fmla="*/ 0 w 215928"/>
                <a:gd name="connsiteY1" fmla="*/ 128071 h 247604"/>
                <a:gd name="connsiteX2" fmla="*/ 24732 w 215928"/>
                <a:gd name="connsiteY2" fmla="*/ 247604 h 247604"/>
                <a:gd name="connsiteX3" fmla="*/ 71342 w 215928"/>
                <a:gd name="connsiteY3" fmla="*/ 215349 h 247604"/>
                <a:gd name="connsiteX4" fmla="*/ 175025 w 215928"/>
                <a:gd name="connsiteY4" fmla="*/ 32255 h 247604"/>
                <a:gd name="connsiteX5" fmla="*/ 215928 w 215928"/>
                <a:gd name="connsiteY5" fmla="*/ 66407 h 247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928" h="247604">
                  <a:moveTo>
                    <a:pt x="185489" y="0"/>
                  </a:moveTo>
                  <a:lnTo>
                    <a:pt x="0" y="128071"/>
                  </a:lnTo>
                  <a:lnTo>
                    <a:pt x="24732" y="247604"/>
                  </a:lnTo>
                  <a:lnTo>
                    <a:pt x="71342" y="215349"/>
                  </a:lnTo>
                  <a:lnTo>
                    <a:pt x="175025" y="32255"/>
                  </a:lnTo>
                  <a:lnTo>
                    <a:pt x="215928" y="664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105B6937-04AB-5001-E99E-026731495BB6}"/>
                </a:ext>
              </a:extLst>
            </p:cNvPr>
            <p:cNvSpPr/>
            <p:nvPr/>
          </p:nvSpPr>
          <p:spPr>
            <a:xfrm>
              <a:off x="12266192" y="6881267"/>
              <a:ext cx="148964" cy="262322"/>
            </a:xfrm>
            <a:custGeom>
              <a:avLst/>
              <a:gdLst>
                <a:gd name="connsiteX0" fmla="*/ 110342 w 166464"/>
                <a:gd name="connsiteY0" fmla="*/ 0 h 293140"/>
                <a:gd name="connsiteX1" fmla="*/ 0 w 166464"/>
                <a:gd name="connsiteY1" fmla="*/ 195427 h 293140"/>
                <a:gd name="connsiteX2" fmla="*/ 74195 w 166464"/>
                <a:gd name="connsiteY2" fmla="*/ 293141 h 293140"/>
                <a:gd name="connsiteX3" fmla="*/ 101781 w 166464"/>
                <a:gd name="connsiteY3" fmla="*/ 243809 h 293140"/>
                <a:gd name="connsiteX4" fmla="*/ 115098 w 166464"/>
                <a:gd name="connsiteY4" fmla="*/ 34152 h 293140"/>
                <a:gd name="connsiteX5" fmla="*/ 166464 w 166464"/>
                <a:gd name="connsiteY5" fmla="*/ 46485 h 293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464" h="293140">
                  <a:moveTo>
                    <a:pt x="110342" y="0"/>
                  </a:moveTo>
                  <a:lnTo>
                    <a:pt x="0" y="195427"/>
                  </a:lnTo>
                  <a:lnTo>
                    <a:pt x="74195" y="293141"/>
                  </a:lnTo>
                  <a:lnTo>
                    <a:pt x="101781" y="243809"/>
                  </a:lnTo>
                  <a:lnTo>
                    <a:pt x="115098" y="34152"/>
                  </a:lnTo>
                  <a:lnTo>
                    <a:pt x="166464" y="46485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7C861763-7490-7938-4337-48DA4243F25E}"/>
                </a:ext>
              </a:extLst>
            </p:cNvPr>
            <p:cNvSpPr/>
            <p:nvPr/>
          </p:nvSpPr>
          <p:spPr>
            <a:xfrm>
              <a:off x="12372594" y="6933054"/>
              <a:ext cx="100443" cy="250436"/>
            </a:xfrm>
            <a:custGeom>
              <a:avLst/>
              <a:gdLst>
                <a:gd name="connsiteX0" fmla="*/ 85610 w 112244"/>
                <a:gd name="connsiteY0" fmla="*/ 18025 h 279859"/>
                <a:gd name="connsiteX1" fmla="*/ 14268 w 112244"/>
                <a:gd name="connsiteY1" fmla="*/ 0 h 279859"/>
                <a:gd name="connsiteX2" fmla="*/ 0 w 112244"/>
                <a:gd name="connsiteY2" fmla="*/ 224836 h 279859"/>
                <a:gd name="connsiteX3" fmla="*/ 108440 w 112244"/>
                <a:gd name="connsiteY3" fmla="*/ 279859 h 279859"/>
                <a:gd name="connsiteX4" fmla="*/ 112244 w 112244"/>
                <a:gd name="connsiteY4" fmla="*/ 223887 h 279859"/>
                <a:gd name="connsiteX5" fmla="*/ 33293 w 112244"/>
                <a:gd name="connsiteY5" fmla="*/ 28460 h 27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244" h="279859">
                  <a:moveTo>
                    <a:pt x="85610" y="18025"/>
                  </a:moveTo>
                  <a:lnTo>
                    <a:pt x="14268" y="0"/>
                  </a:lnTo>
                  <a:lnTo>
                    <a:pt x="0" y="224836"/>
                  </a:lnTo>
                  <a:lnTo>
                    <a:pt x="108440" y="279859"/>
                  </a:lnTo>
                  <a:lnTo>
                    <a:pt x="112244" y="223887"/>
                  </a:lnTo>
                  <a:lnTo>
                    <a:pt x="33293" y="2846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7375A90-A1BC-D288-5900-2A713DD3FC3A}"/>
                </a:ext>
              </a:extLst>
            </p:cNvPr>
            <p:cNvSpPr/>
            <p:nvPr/>
          </p:nvSpPr>
          <p:spPr>
            <a:xfrm>
              <a:off x="12426220" y="6958520"/>
              <a:ext cx="184714" cy="202047"/>
            </a:xfrm>
            <a:custGeom>
              <a:avLst/>
              <a:gdLst>
                <a:gd name="connsiteX0" fmla="*/ 28537 w 206415"/>
                <a:gd name="connsiteY0" fmla="*/ 32255 h 225784"/>
                <a:gd name="connsiteX1" fmla="*/ 71342 w 206415"/>
                <a:gd name="connsiteY1" fmla="*/ 0 h 225784"/>
                <a:gd name="connsiteX2" fmla="*/ 0 w 206415"/>
                <a:gd name="connsiteY2" fmla="*/ 14230 h 225784"/>
                <a:gd name="connsiteX3" fmla="*/ 84659 w 206415"/>
                <a:gd name="connsiteY3" fmla="*/ 222939 h 225784"/>
                <a:gd name="connsiteX4" fmla="*/ 206416 w 206415"/>
                <a:gd name="connsiteY4" fmla="*/ 225785 h 225784"/>
                <a:gd name="connsiteX5" fmla="*/ 185489 w 206415"/>
                <a:gd name="connsiteY5" fmla="*/ 173608 h 22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415" h="225784">
                  <a:moveTo>
                    <a:pt x="28537" y="32255"/>
                  </a:moveTo>
                  <a:lnTo>
                    <a:pt x="71342" y="0"/>
                  </a:lnTo>
                  <a:lnTo>
                    <a:pt x="0" y="14230"/>
                  </a:lnTo>
                  <a:lnTo>
                    <a:pt x="84659" y="222939"/>
                  </a:lnTo>
                  <a:lnTo>
                    <a:pt x="206416" y="225785"/>
                  </a:lnTo>
                  <a:lnTo>
                    <a:pt x="185489" y="173608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2E784C-1455-7FA1-5E15-7168923F0BEE}"/>
                </a:ext>
              </a:extLst>
            </p:cNvPr>
            <p:cNvSpPr/>
            <p:nvPr/>
          </p:nvSpPr>
          <p:spPr>
            <a:xfrm>
              <a:off x="12478995" y="6949182"/>
              <a:ext cx="249407" cy="174881"/>
            </a:xfrm>
            <a:custGeom>
              <a:avLst/>
              <a:gdLst>
                <a:gd name="connsiteX0" fmla="*/ 34244 w 278708"/>
                <a:gd name="connsiteY0" fmla="*/ 46485 h 195426"/>
                <a:gd name="connsiteX1" fmla="*/ 58025 w 278708"/>
                <a:gd name="connsiteY1" fmla="*/ 0 h 195426"/>
                <a:gd name="connsiteX2" fmla="*/ 0 w 278708"/>
                <a:gd name="connsiteY2" fmla="*/ 43639 h 195426"/>
                <a:gd name="connsiteX3" fmla="*/ 167416 w 278708"/>
                <a:gd name="connsiteY3" fmla="*/ 195427 h 195426"/>
                <a:gd name="connsiteX4" fmla="*/ 278709 w 278708"/>
                <a:gd name="connsiteY4" fmla="*/ 145147 h 195426"/>
                <a:gd name="connsiteX5" fmla="*/ 236855 w 278708"/>
                <a:gd name="connsiteY5" fmla="*/ 107200 h 19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8708" h="195426">
                  <a:moveTo>
                    <a:pt x="34244" y="46485"/>
                  </a:moveTo>
                  <a:lnTo>
                    <a:pt x="58025" y="0"/>
                  </a:lnTo>
                  <a:lnTo>
                    <a:pt x="0" y="43639"/>
                  </a:lnTo>
                  <a:lnTo>
                    <a:pt x="167416" y="195427"/>
                  </a:lnTo>
                  <a:lnTo>
                    <a:pt x="278709" y="145147"/>
                  </a:lnTo>
                  <a:lnTo>
                    <a:pt x="236855" y="10720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BDA6AA4-D2E1-50C7-254F-D86ABB21C3B8}"/>
                </a:ext>
              </a:extLst>
            </p:cNvPr>
            <p:cNvSpPr/>
            <p:nvPr/>
          </p:nvSpPr>
          <p:spPr>
            <a:xfrm>
              <a:off x="12534324" y="6922014"/>
              <a:ext cx="263877" cy="115455"/>
            </a:xfrm>
            <a:custGeom>
              <a:avLst/>
              <a:gdLst>
                <a:gd name="connsiteX0" fmla="*/ 32342 w 294879"/>
                <a:gd name="connsiteY0" fmla="*/ 53126 h 129019"/>
                <a:gd name="connsiteX1" fmla="*/ 33293 w 294879"/>
                <a:gd name="connsiteY1" fmla="*/ 0 h 129019"/>
                <a:gd name="connsiteX2" fmla="*/ 0 w 294879"/>
                <a:gd name="connsiteY2" fmla="*/ 65459 h 129019"/>
                <a:gd name="connsiteX3" fmla="*/ 215928 w 294879"/>
                <a:gd name="connsiteY3" fmla="*/ 129020 h 129019"/>
                <a:gd name="connsiteX4" fmla="*/ 294880 w 294879"/>
                <a:gd name="connsiteY4" fmla="*/ 36050 h 129019"/>
                <a:gd name="connsiteX5" fmla="*/ 240660 w 294879"/>
                <a:gd name="connsiteY5" fmla="*/ 19922 h 12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79" h="129019">
                  <a:moveTo>
                    <a:pt x="32342" y="53126"/>
                  </a:moveTo>
                  <a:lnTo>
                    <a:pt x="33293" y="0"/>
                  </a:lnTo>
                  <a:lnTo>
                    <a:pt x="0" y="65459"/>
                  </a:lnTo>
                  <a:lnTo>
                    <a:pt x="215928" y="129020"/>
                  </a:lnTo>
                  <a:lnTo>
                    <a:pt x="294880" y="36050"/>
                  </a:lnTo>
                  <a:lnTo>
                    <a:pt x="240660" y="19922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EFD74140-6C8C-6D64-190A-049A3560D902}"/>
                </a:ext>
              </a:extLst>
            </p:cNvPr>
            <p:cNvSpPr/>
            <p:nvPr/>
          </p:nvSpPr>
          <p:spPr>
            <a:xfrm>
              <a:off x="12581145" y="6811652"/>
              <a:ext cx="225572" cy="137527"/>
            </a:xfrm>
            <a:custGeom>
              <a:avLst/>
              <a:gdLst>
                <a:gd name="connsiteX0" fmla="*/ 951 w 252074"/>
                <a:gd name="connsiteY0" fmla="*/ 80637 h 153685"/>
                <a:gd name="connsiteX1" fmla="*/ 0 w 252074"/>
                <a:gd name="connsiteY1" fmla="*/ 153685 h 153685"/>
                <a:gd name="connsiteX2" fmla="*/ 222587 w 252074"/>
                <a:gd name="connsiteY2" fmla="*/ 118584 h 153685"/>
                <a:gd name="connsiteX3" fmla="*/ 252075 w 252074"/>
                <a:gd name="connsiteY3" fmla="*/ 0 h 153685"/>
                <a:gd name="connsiteX4" fmla="*/ 196903 w 252074"/>
                <a:gd name="connsiteY4" fmla="*/ 8538 h 153685"/>
                <a:gd name="connsiteX5" fmla="*/ 23781 w 252074"/>
                <a:gd name="connsiteY5" fmla="*/ 129020 h 15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74" h="153685">
                  <a:moveTo>
                    <a:pt x="951" y="80637"/>
                  </a:moveTo>
                  <a:lnTo>
                    <a:pt x="0" y="153685"/>
                  </a:lnTo>
                  <a:lnTo>
                    <a:pt x="222587" y="118584"/>
                  </a:lnTo>
                  <a:lnTo>
                    <a:pt x="252075" y="0"/>
                  </a:lnTo>
                  <a:lnTo>
                    <a:pt x="196903" y="8538"/>
                  </a:lnTo>
                  <a:lnTo>
                    <a:pt x="23781" y="129020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CA613E73-B840-B075-812E-FADABEAC9501}"/>
                </a:ext>
              </a:extLst>
            </p:cNvPr>
            <p:cNvSpPr/>
            <p:nvPr/>
          </p:nvSpPr>
          <p:spPr>
            <a:xfrm>
              <a:off x="12581997" y="6679216"/>
              <a:ext cx="192375" cy="222421"/>
            </a:xfrm>
            <a:custGeom>
              <a:avLst/>
              <a:gdLst>
                <a:gd name="connsiteX0" fmla="*/ 30439 w 214976"/>
                <a:gd name="connsiteY0" fmla="*/ 248553 h 248552"/>
                <a:gd name="connsiteX1" fmla="*/ 214977 w 214976"/>
                <a:gd name="connsiteY1" fmla="*/ 119533 h 248552"/>
                <a:gd name="connsiteX2" fmla="*/ 191196 w 214976"/>
                <a:gd name="connsiteY2" fmla="*/ 0 h 248552"/>
                <a:gd name="connsiteX3" fmla="*/ 144586 w 214976"/>
                <a:gd name="connsiteY3" fmla="*/ 32255 h 248552"/>
                <a:gd name="connsiteX4" fmla="*/ 40903 w 214976"/>
                <a:gd name="connsiteY4" fmla="*/ 216298 h 248552"/>
                <a:gd name="connsiteX5" fmla="*/ 0 w 214976"/>
                <a:gd name="connsiteY5" fmla="*/ 182146 h 24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976" h="248552">
                  <a:moveTo>
                    <a:pt x="30439" y="248553"/>
                  </a:moveTo>
                  <a:lnTo>
                    <a:pt x="214977" y="119533"/>
                  </a:lnTo>
                  <a:lnTo>
                    <a:pt x="191196" y="0"/>
                  </a:lnTo>
                  <a:lnTo>
                    <a:pt x="144586" y="32255"/>
                  </a:lnTo>
                  <a:lnTo>
                    <a:pt x="40903" y="216298"/>
                  </a:lnTo>
                  <a:lnTo>
                    <a:pt x="0" y="182146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D7DFB91-A052-FC8C-A8C5-6B6F1C9CD778}"/>
                </a:ext>
              </a:extLst>
            </p:cNvPr>
            <p:cNvSpPr/>
            <p:nvPr/>
          </p:nvSpPr>
          <p:spPr>
            <a:xfrm>
              <a:off x="12563269" y="6584133"/>
              <a:ext cx="149814" cy="261472"/>
            </a:xfrm>
            <a:custGeom>
              <a:avLst/>
              <a:gdLst>
                <a:gd name="connsiteX0" fmla="*/ 56122 w 167415"/>
                <a:gd name="connsiteY0" fmla="*/ 292192 h 292191"/>
                <a:gd name="connsiteX1" fmla="*/ 167416 w 167415"/>
                <a:gd name="connsiteY1" fmla="*/ 96765 h 292191"/>
                <a:gd name="connsiteX2" fmla="*/ 93220 w 167415"/>
                <a:gd name="connsiteY2" fmla="*/ 0 h 292191"/>
                <a:gd name="connsiteX3" fmla="*/ 65634 w 167415"/>
                <a:gd name="connsiteY3" fmla="*/ 48382 h 292191"/>
                <a:gd name="connsiteX4" fmla="*/ 52317 w 167415"/>
                <a:gd name="connsiteY4" fmla="*/ 258988 h 292191"/>
                <a:gd name="connsiteX5" fmla="*/ 0 w 167415"/>
                <a:gd name="connsiteY5" fmla="*/ 245707 h 29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15" h="292191">
                  <a:moveTo>
                    <a:pt x="56122" y="292192"/>
                  </a:moveTo>
                  <a:lnTo>
                    <a:pt x="167416" y="96765"/>
                  </a:lnTo>
                  <a:lnTo>
                    <a:pt x="93220" y="0"/>
                  </a:lnTo>
                  <a:lnTo>
                    <a:pt x="65634" y="48382"/>
                  </a:lnTo>
                  <a:lnTo>
                    <a:pt x="52317" y="258988"/>
                  </a:lnTo>
                  <a:lnTo>
                    <a:pt x="0" y="245707"/>
                  </a:lnTo>
                  <a:close/>
                </a:path>
              </a:pathLst>
            </a:custGeom>
            <a:solidFill>
              <a:schemeClr val="bg1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388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707A9A7-074B-5C80-D60F-FBA5137A03CA}"/>
              </a:ext>
            </a:extLst>
          </p:cNvPr>
          <p:cNvSpPr/>
          <p:nvPr userDrawn="1"/>
        </p:nvSpPr>
        <p:spPr>
          <a:xfrm>
            <a:off x="8705389" y="864110"/>
            <a:ext cx="5839955" cy="1051306"/>
          </a:xfrm>
          <a:custGeom>
            <a:avLst/>
            <a:gdLst>
              <a:gd name="connsiteX0" fmla="*/ 3872161 w 4672450"/>
              <a:gd name="connsiteY0" fmla="*/ 330984 h 806843"/>
              <a:gd name="connsiteX1" fmla="*/ 3717255 w 4672450"/>
              <a:gd name="connsiteY1" fmla="*/ 493690 h 806843"/>
              <a:gd name="connsiteX2" fmla="*/ 3717255 w 4672450"/>
              <a:gd name="connsiteY2" fmla="*/ 495919 h 806843"/>
              <a:gd name="connsiteX3" fmla="*/ 3874389 w 4672450"/>
              <a:gd name="connsiteY3" fmla="*/ 660854 h 806843"/>
              <a:gd name="connsiteX4" fmla="*/ 4029295 w 4672450"/>
              <a:gd name="connsiteY4" fmla="*/ 498147 h 806843"/>
              <a:gd name="connsiteX5" fmla="*/ 4029295 w 4672450"/>
              <a:gd name="connsiteY5" fmla="*/ 495919 h 806843"/>
              <a:gd name="connsiteX6" fmla="*/ 3872161 w 4672450"/>
              <a:gd name="connsiteY6" fmla="*/ 330984 h 806843"/>
              <a:gd name="connsiteX7" fmla="*/ 1109911 w 4672450"/>
              <a:gd name="connsiteY7" fmla="*/ 330984 h 806843"/>
              <a:gd name="connsiteX8" fmla="*/ 955006 w 4672450"/>
              <a:gd name="connsiteY8" fmla="*/ 493690 h 806843"/>
              <a:gd name="connsiteX9" fmla="*/ 955006 w 4672450"/>
              <a:gd name="connsiteY9" fmla="*/ 495919 h 806843"/>
              <a:gd name="connsiteX10" fmla="*/ 1112140 w 4672450"/>
              <a:gd name="connsiteY10" fmla="*/ 660854 h 806843"/>
              <a:gd name="connsiteX11" fmla="*/ 1267045 w 4672450"/>
              <a:gd name="connsiteY11" fmla="*/ 498147 h 806843"/>
              <a:gd name="connsiteX12" fmla="*/ 1267045 w 4672450"/>
              <a:gd name="connsiteY12" fmla="*/ 495919 h 806843"/>
              <a:gd name="connsiteX13" fmla="*/ 1109911 w 4672450"/>
              <a:gd name="connsiteY13" fmla="*/ 330984 h 806843"/>
              <a:gd name="connsiteX14" fmla="*/ 2799703 w 4672450"/>
              <a:gd name="connsiteY14" fmla="*/ 187223 h 806843"/>
              <a:gd name="connsiteX15" fmla="*/ 3022588 w 4672450"/>
              <a:gd name="connsiteY15" fmla="*/ 256317 h 806843"/>
              <a:gd name="connsiteX16" fmla="*/ 2957951 w 4672450"/>
              <a:gd name="connsiteY16" fmla="*/ 373332 h 806843"/>
              <a:gd name="connsiteX17" fmla="*/ 2796359 w 4672450"/>
              <a:gd name="connsiteY17" fmla="*/ 317611 h 806843"/>
              <a:gd name="connsiteX18" fmla="*/ 2733952 w 4672450"/>
              <a:gd name="connsiteY18" fmla="*/ 358844 h 806843"/>
              <a:gd name="connsiteX19" fmla="*/ 2733952 w 4672450"/>
              <a:gd name="connsiteY19" fmla="*/ 361073 h 806843"/>
              <a:gd name="connsiteX20" fmla="*/ 2855424 w 4672450"/>
              <a:gd name="connsiteY20" fmla="*/ 432396 h 806843"/>
              <a:gd name="connsiteX21" fmla="*/ 3035961 w 4672450"/>
              <a:gd name="connsiteY21" fmla="*/ 609590 h 806843"/>
              <a:gd name="connsiteX22" fmla="*/ 3035961 w 4672450"/>
              <a:gd name="connsiteY22" fmla="*/ 611819 h 806843"/>
              <a:gd name="connsiteX23" fmla="*/ 2807504 w 4672450"/>
              <a:gd name="connsiteY23" fmla="*/ 804614 h 806843"/>
              <a:gd name="connsiteX24" fmla="*/ 2551186 w 4672450"/>
              <a:gd name="connsiteY24" fmla="*/ 714346 h 806843"/>
              <a:gd name="connsiteX25" fmla="*/ 2623624 w 4672450"/>
              <a:gd name="connsiteY25" fmla="*/ 602903 h 806843"/>
              <a:gd name="connsiteX26" fmla="*/ 2811961 w 4672450"/>
              <a:gd name="connsiteY26" fmla="*/ 674227 h 806843"/>
              <a:gd name="connsiteX27" fmla="*/ 2883285 w 4672450"/>
              <a:gd name="connsiteY27" fmla="*/ 629650 h 806843"/>
              <a:gd name="connsiteX28" fmla="*/ 2883285 w 4672450"/>
              <a:gd name="connsiteY28" fmla="*/ 627421 h 806843"/>
              <a:gd name="connsiteX29" fmla="*/ 2759584 w 4672450"/>
              <a:gd name="connsiteY29" fmla="*/ 558327 h 806843"/>
              <a:gd name="connsiteX30" fmla="*/ 2581275 w 4672450"/>
              <a:gd name="connsiteY30" fmla="*/ 378904 h 806843"/>
              <a:gd name="connsiteX31" fmla="*/ 2581275 w 4672450"/>
              <a:gd name="connsiteY31" fmla="*/ 376675 h 806843"/>
              <a:gd name="connsiteX32" fmla="*/ 2799703 w 4672450"/>
              <a:gd name="connsiteY32" fmla="*/ 187223 h 806843"/>
              <a:gd name="connsiteX33" fmla="*/ 4672450 w 4672450"/>
              <a:gd name="connsiteY33" fmla="*/ 184994 h 806843"/>
              <a:gd name="connsiteX34" fmla="*/ 4672450 w 4672450"/>
              <a:gd name="connsiteY34" fmla="*/ 362188 h 806843"/>
              <a:gd name="connsiteX35" fmla="*/ 4663534 w 4672450"/>
              <a:gd name="connsiteY35" fmla="*/ 362188 h 806843"/>
              <a:gd name="connsiteX36" fmla="*/ 4481883 w 4672450"/>
              <a:gd name="connsiteY36" fmla="*/ 572814 h 806843"/>
              <a:gd name="connsiteX37" fmla="*/ 4481883 w 4672450"/>
              <a:gd name="connsiteY37" fmla="*/ 793470 h 806843"/>
              <a:gd name="connsiteX38" fmla="*/ 4312490 w 4672450"/>
              <a:gd name="connsiteY38" fmla="*/ 793470 h 806843"/>
              <a:gd name="connsiteX39" fmla="*/ 4312490 w 4672450"/>
              <a:gd name="connsiteY39" fmla="*/ 196138 h 806843"/>
              <a:gd name="connsiteX40" fmla="*/ 4481883 w 4672450"/>
              <a:gd name="connsiteY40" fmla="*/ 196138 h 806843"/>
              <a:gd name="connsiteX41" fmla="*/ 4481883 w 4672450"/>
              <a:gd name="connsiteY41" fmla="*/ 316496 h 806843"/>
              <a:gd name="connsiteX42" fmla="*/ 4672450 w 4672450"/>
              <a:gd name="connsiteY42" fmla="*/ 184994 h 806843"/>
              <a:gd name="connsiteX43" fmla="*/ 3874389 w 4672450"/>
              <a:gd name="connsiteY43" fmla="*/ 184994 h 806843"/>
              <a:gd name="connsiteX44" fmla="*/ 4196458 w 4672450"/>
              <a:gd name="connsiteY44" fmla="*/ 493690 h 806843"/>
              <a:gd name="connsiteX45" fmla="*/ 4196458 w 4672450"/>
              <a:gd name="connsiteY45" fmla="*/ 495919 h 806843"/>
              <a:gd name="connsiteX46" fmla="*/ 3872161 w 4672450"/>
              <a:gd name="connsiteY46" fmla="*/ 806843 h 806843"/>
              <a:gd name="connsiteX47" fmla="*/ 3550091 w 4672450"/>
              <a:gd name="connsiteY47" fmla="*/ 498147 h 806843"/>
              <a:gd name="connsiteX48" fmla="*/ 3550091 w 4672450"/>
              <a:gd name="connsiteY48" fmla="*/ 495919 h 806843"/>
              <a:gd name="connsiteX49" fmla="*/ 3874389 w 4672450"/>
              <a:gd name="connsiteY49" fmla="*/ 184994 h 806843"/>
              <a:gd name="connsiteX50" fmla="*/ 1895714 w 4672450"/>
              <a:gd name="connsiteY50" fmla="*/ 184994 h 806843"/>
              <a:gd name="connsiteX51" fmla="*/ 2063992 w 4672450"/>
              <a:gd name="connsiteY51" fmla="*/ 279720 h 806843"/>
              <a:gd name="connsiteX52" fmla="*/ 2260131 w 4672450"/>
              <a:gd name="connsiteY52" fmla="*/ 184994 h 806843"/>
              <a:gd name="connsiteX53" fmla="*/ 2461841 w 4672450"/>
              <a:gd name="connsiteY53" fmla="*/ 404536 h 806843"/>
              <a:gd name="connsiteX54" fmla="*/ 2461841 w 4672450"/>
              <a:gd name="connsiteY54" fmla="*/ 793470 h 806843"/>
              <a:gd name="connsiteX55" fmla="*/ 2292449 w 4672450"/>
              <a:gd name="connsiteY55" fmla="*/ 793470 h 806843"/>
              <a:gd name="connsiteX56" fmla="*/ 2292449 w 4672450"/>
              <a:gd name="connsiteY56" fmla="*/ 460257 h 806843"/>
              <a:gd name="connsiteX57" fmla="*/ 2193265 w 4672450"/>
              <a:gd name="connsiteY57" fmla="*/ 338785 h 806843"/>
              <a:gd name="connsiteX58" fmla="*/ 2090739 w 4672450"/>
              <a:gd name="connsiteY58" fmla="*/ 460257 h 806843"/>
              <a:gd name="connsiteX59" fmla="*/ 2090739 w 4672450"/>
              <a:gd name="connsiteY59" fmla="*/ 793470 h 806843"/>
              <a:gd name="connsiteX60" fmla="*/ 1921345 w 4672450"/>
              <a:gd name="connsiteY60" fmla="*/ 793470 h 806843"/>
              <a:gd name="connsiteX61" fmla="*/ 1921345 w 4672450"/>
              <a:gd name="connsiteY61" fmla="*/ 460257 h 806843"/>
              <a:gd name="connsiteX62" fmla="*/ 1822162 w 4672450"/>
              <a:gd name="connsiteY62" fmla="*/ 338785 h 806843"/>
              <a:gd name="connsiteX63" fmla="*/ 1719634 w 4672450"/>
              <a:gd name="connsiteY63" fmla="*/ 460257 h 806843"/>
              <a:gd name="connsiteX64" fmla="*/ 1719634 w 4672450"/>
              <a:gd name="connsiteY64" fmla="*/ 793470 h 806843"/>
              <a:gd name="connsiteX65" fmla="*/ 1550242 w 4672450"/>
              <a:gd name="connsiteY65" fmla="*/ 793470 h 806843"/>
              <a:gd name="connsiteX66" fmla="*/ 1550242 w 4672450"/>
              <a:gd name="connsiteY66" fmla="*/ 196138 h 806843"/>
              <a:gd name="connsiteX67" fmla="*/ 1719634 w 4672450"/>
              <a:gd name="connsiteY67" fmla="*/ 196138 h 806843"/>
              <a:gd name="connsiteX68" fmla="*/ 1719634 w 4672450"/>
              <a:gd name="connsiteY68" fmla="*/ 280835 h 806843"/>
              <a:gd name="connsiteX69" fmla="*/ 1895714 w 4672450"/>
              <a:gd name="connsiteY69" fmla="*/ 184994 h 806843"/>
              <a:gd name="connsiteX70" fmla="*/ 1112140 w 4672450"/>
              <a:gd name="connsiteY70" fmla="*/ 184994 h 806843"/>
              <a:gd name="connsiteX71" fmla="*/ 1434209 w 4672450"/>
              <a:gd name="connsiteY71" fmla="*/ 493690 h 806843"/>
              <a:gd name="connsiteX72" fmla="*/ 1434209 w 4672450"/>
              <a:gd name="connsiteY72" fmla="*/ 495919 h 806843"/>
              <a:gd name="connsiteX73" fmla="*/ 1109911 w 4672450"/>
              <a:gd name="connsiteY73" fmla="*/ 806843 h 806843"/>
              <a:gd name="connsiteX74" fmla="*/ 787842 w 4672450"/>
              <a:gd name="connsiteY74" fmla="*/ 498147 h 806843"/>
              <a:gd name="connsiteX75" fmla="*/ 787842 w 4672450"/>
              <a:gd name="connsiteY75" fmla="*/ 495919 h 806843"/>
              <a:gd name="connsiteX76" fmla="*/ 1112140 w 4672450"/>
              <a:gd name="connsiteY76" fmla="*/ 184994 h 806843"/>
              <a:gd name="connsiteX77" fmla="*/ 3168777 w 4672450"/>
              <a:gd name="connsiteY77" fmla="*/ 43462 h 806843"/>
              <a:gd name="connsiteX78" fmla="*/ 3338169 w 4672450"/>
              <a:gd name="connsiteY78" fmla="*/ 43462 h 806843"/>
              <a:gd name="connsiteX79" fmla="*/ 3338169 w 4672450"/>
              <a:gd name="connsiteY79" fmla="*/ 196138 h 806843"/>
              <a:gd name="connsiteX80" fmla="*/ 3478587 w 4672450"/>
              <a:gd name="connsiteY80" fmla="*/ 196138 h 806843"/>
              <a:gd name="connsiteX81" fmla="*/ 3478587 w 4672450"/>
              <a:gd name="connsiteY81" fmla="*/ 341014 h 806843"/>
              <a:gd name="connsiteX82" fmla="*/ 3338169 w 4672450"/>
              <a:gd name="connsiteY82" fmla="*/ 341014 h 806843"/>
              <a:gd name="connsiteX83" fmla="*/ 3338169 w 4672450"/>
              <a:gd name="connsiteY83" fmla="*/ 596217 h 806843"/>
              <a:gd name="connsiteX84" fmla="*/ 3392777 w 4672450"/>
              <a:gd name="connsiteY84" fmla="*/ 654167 h 806843"/>
              <a:gd name="connsiteX85" fmla="*/ 3476359 w 4672450"/>
              <a:gd name="connsiteY85" fmla="*/ 632993 h 806843"/>
              <a:gd name="connsiteX86" fmla="*/ 3476359 w 4672450"/>
              <a:gd name="connsiteY86" fmla="*/ 768953 h 806843"/>
              <a:gd name="connsiteX87" fmla="*/ 3342627 w 4672450"/>
              <a:gd name="connsiteY87" fmla="*/ 803500 h 806843"/>
              <a:gd name="connsiteX88" fmla="*/ 3168777 w 4672450"/>
              <a:gd name="connsiteY88" fmla="*/ 624078 h 806843"/>
              <a:gd name="connsiteX89" fmla="*/ 3168777 w 4672450"/>
              <a:gd name="connsiteY89" fmla="*/ 341014 h 806843"/>
              <a:gd name="connsiteX90" fmla="*/ 3097454 w 4672450"/>
              <a:gd name="connsiteY90" fmla="*/ 341014 h 806843"/>
              <a:gd name="connsiteX91" fmla="*/ 3097454 w 4672450"/>
              <a:gd name="connsiteY91" fmla="*/ 196138 h 806843"/>
              <a:gd name="connsiteX92" fmla="*/ 3168777 w 4672450"/>
              <a:gd name="connsiteY92" fmla="*/ 196138 h 806843"/>
              <a:gd name="connsiteX93" fmla="*/ 406765 w 4672450"/>
              <a:gd name="connsiteY93" fmla="*/ 0 h 806843"/>
              <a:gd name="connsiteX94" fmla="*/ 714346 w 4672450"/>
              <a:gd name="connsiteY94" fmla="*/ 120358 h 806843"/>
              <a:gd name="connsiteX95" fmla="*/ 605133 w 4672450"/>
              <a:gd name="connsiteY95" fmla="*/ 246287 h 806843"/>
              <a:gd name="connsiteX96" fmla="*/ 405651 w 4672450"/>
              <a:gd name="connsiteY96" fmla="*/ 158248 h 806843"/>
              <a:gd name="connsiteX97" fmla="*/ 179422 w 4672450"/>
              <a:gd name="connsiteY97" fmla="*/ 401193 h 806843"/>
              <a:gd name="connsiteX98" fmla="*/ 179422 w 4672450"/>
              <a:gd name="connsiteY98" fmla="*/ 403421 h 806843"/>
              <a:gd name="connsiteX99" fmla="*/ 405651 w 4672450"/>
              <a:gd name="connsiteY99" fmla="*/ 648595 h 806843"/>
              <a:gd name="connsiteX100" fmla="*/ 610705 w 4672450"/>
              <a:gd name="connsiteY100" fmla="*/ 557212 h 806843"/>
              <a:gd name="connsiteX101" fmla="*/ 719918 w 4672450"/>
              <a:gd name="connsiteY101" fmla="*/ 667540 h 806843"/>
              <a:gd name="connsiteX102" fmla="*/ 400079 w 4672450"/>
              <a:gd name="connsiteY102" fmla="*/ 806843 h 806843"/>
              <a:gd name="connsiteX103" fmla="*/ 0 w 4672450"/>
              <a:gd name="connsiteY103" fmla="*/ 405650 h 806843"/>
              <a:gd name="connsiteX104" fmla="*/ 0 w 4672450"/>
              <a:gd name="connsiteY104" fmla="*/ 403421 h 806843"/>
              <a:gd name="connsiteX105" fmla="*/ 406765 w 4672450"/>
              <a:gd name="connsiteY105" fmla="*/ 0 h 8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672450" h="806843">
                <a:moveTo>
                  <a:pt x="3872161" y="330984"/>
                </a:moveTo>
                <a:cubicBezTo>
                  <a:pt x="3775205" y="330984"/>
                  <a:pt x="3717255" y="405650"/>
                  <a:pt x="3717255" y="493690"/>
                </a:cubicBezTo>
                <a:lnTo>
                  <a:pt x="3717255" y="495919"/>
                </a:lnTo>
                <a:cubicBezTo>
                  <a:pt x="3717255" y="583958"/>
                  <a:pt x="3780777" y="660854"/>
                  <a:pt x="3874389" y="660854"/>
                </a:cubicBezTo>
                <a:cubicBezTo>
                  <a:pt x="3971345" y="660854"/>
                  <a:pt x="4029295" y="586187"/>
                  <a:pt x="4029295" y="498147"/>
                </a:cubicBezTo>
                <a:lnTo>
                  <a:pt x="4029295" y="495919"/>
                </a:lnTo>
                <a:cubicBezTo>
                  <a:pt x="4029295" y="407879"/>
                  <a:pt x="3965772" y="330984"/>
                  <a:pt x="3872161" y="330984"/>
                </a:cubicBezTo>
                <a:close/>
                <a:moveTo>
                  <a:pt x="1109911" y="330984"/>
                </a:moveTo>
                <a:cubicBezTo>
                  <a:pt x="1012956" y="330984"/>
                  <a:pt x="955006" y="405650"/>
                  <a:pt x="955006" y="493690"/>
                </a:cubicBezTo>
                <a:lnTo>
                  <a:pt x="955006" y="495919"/>
                </a:lnTo>
                <a:cubicBezTo>
                  <a:pt x="955006" y="583958"/>
                  <a:pt x="1018528" y="660854"/>
                  <a:pt x="1112140" y="660854"/>
                </a:cubicBezTo>
                <a:cubicBezTo>
                  <a:pt x="1209095" y="660854"/>
                  <a:pt x="1267045" y="586187"/>
                  <a:pt x="1267045" y="498147"/>
                </a:cubicBezTo>
                <a:lnTo>
                  <a:pt x="1267045" y="495919"/>
                </a:lnTo>
                <a:cubicBezTo>
                  <a:pt x="1267045" y="407879"/>
                  <a:pt x="1203522" y="330984"/>
                  <a:pt x="1109911" y="330984"/>
                </a:cubicBezTo>
                <a:close/>
                <a:moveTo>
                  <a:pt x="2799703" y="187223"/>
                </a:moveTo>
                <a:cubicBezTo>
                  <a:pt x="2875484" y="187223"/>
                  <a:pt x="2957951" y="212855"/>
                  <a:pt x="3022588" y="256317"/>
                </a:cubicBezTo>
                <a:lnTo>
                  <a:pt x="2957951" y="373332"/>
                </a:lnTo>
                <a:cubicBezTo>
                  <a:pt x="2898887" y="338785"/>
                  <a:pt x="2839822" y="317611"/>
                  <a:pt x="2796359" y="317611"/>
                </a:cubicBezTo>
                <a:cubicBezTo>
                  <a:pt x="2755126" y="317611"/>
                  <a:pt x="2733952" y="335441"/>
                  <a:pt x="2733952" y="358844"/>
                </a:cubicBezTo>
                <a:lnTo>
                  <a:pt x="2733952" y="361073"/>
                </a:lnTo>
                <a:cubicBezTo>
                  <a:pt x="2733952" y="394506"/>
                  <a:pt x="2790788" y="410108"/>
                  <a:pt x="2855424" y="432396"/>
                </a:cubicBezTo>
                <a:cubicBezTo>
                  <a:pt x="2939005" y="460257"/>
                  <a:pt x="3035961" y="500376"/>
                  <a:pt x="3035961" y="609590"/>
                </a:cubicBezTo>
                <a:lnTo>
                  <a:pt x="3035961" y="611819"/>
                </a:lnTo>
                <a:cubicBezTo>
                  <a:pt x="3035961" y="744435"/>
                  <a:pt x="2936777" y="804614"/>
                  <a:pt x="2807504" y="804614"/>
                </a:cubicBezTo>
                <a:cubicBezTo>
                  <a:pt x="2723922" y="804614"/>
                  <a:pt x="2630310" y="776754"/>
                  <a:pt x="2551186" y="714346"/>
                </a:cubicBezTo>
                <a:lnTo>
                  <a:pt x="2623624" y="602903"/>
                </a:lnTo>
                <a:cubicBezTo>
                  <a:pt x="2688260" y="649709"/>
                  <a:pt x="2756240" y="674227"/>
                  <a:pt x="2811961" y="674227"/>
                </a:cubicBezTo>
                <a:cubicBezTo>
                  <a:pt x="2860996" y="674227"/>
                  <a:pt x="2883285" y="656396"/>
                  <a:pt x="2883285" y="629650"/>
                </a:cubicBezTo>
                <a:lnTo>
                  <a:pt x="2883285" y="627421"/>
                </a:lnTo>
                <a:cubicBezTo>
                  <a:pt x="2883285" y="590645"/>
                  <a:pt x="2825334" y="578386"/>
                  <a:pt x="2759584" y="558327"/>
                </a:cubicBezTo>
                <a:cubicBezTo>
                  <a:pt x="2676002" y="533809"/>
                  <a:pt x="2581275" y="494804"/>
                  <a:pt x="2581275" y="378904"/>
                </a:cubicBezTo>
                <a:lnTo>
                  <a:pt x="2581275" y="376675"/>
                </a:lnTo>
                <a:cubicBezTo>
                  <a:pt x="2581275" y="255203"/>
                  <a:pt x="2679345" y="187223"/>
                  <a:pt x="2799703" y="187223"/>
                </a:cubicBezTo>
                <a:close/>
                <a:moveTo>
                  <a:pt x="4672450" y="184994"/>
                </a:moveTo>
                <a:lnTo>
                  <a:pt x="4672450" y="362188"/>
                </a:lnTo>
                <a:lnTo>
                  <a:pt x="4663534" y="362188"/>
                </a:lnTo>
                <a:cubicBezTo>
                  <a:pt x="4550978" y="362188"/>
                  <a:pt x="4481883" y="430168"/>
                  <a:pt x="4481883" y="572814"/>
                </a:cubicBezTo>
                <a:lnTo>
                  <a:pt x="4481883" y="793470"/>
                </a:lnTo>
                <a:lnTo>
                  <a:pt x="4312490" y="793470"/>
                </a:lnTo>
                <a:lnTo>
                  <a:pt x="4312490" y="196138"/>
                </a:lnTo>
                <a:lnTo>
                  <a:pt x="4481883" y="196138"/>
                </a:lnTo>
                <a:lnTo>
                  <a:pt x="4481883" y="316496"/>
                </a:lnTo>
                <a:cubicBezTo>
                  <a:pt x="4516430" y="234029"/>
                  <a:pt x="4572152" y="180536"/>
                  <a:pt x="4672450" y="184994"/>
                </a:cubicBezTo>
                <a:close/>
                <a:moveTo>
                  <a:pt x="3874389" y="184994"/>
                </a:moveTo>
                <a:cubicBezTo>
                  <a:pt x="4059384" y="184994"/>
                  <a:pt x="4196458" y="322068"/>
                  <a:pt x="4196458" y="493690"/>
                </a:cubicBezTo>
                <a:lnTo>
                  <a:pt x="4196458" y="495919"/>
                </a:lnTo>
                <a:cubicBezTo>
                  <a:pt x="4196458" y="667540"/>
                  <a:pt x="4058269" y="806843"/>
                  <a:pt x="3872161" y="806843"/>
                </a:cubicBezTo>
                <a:cubicBezTo>
                  <a:pt x="3687166" y="806843"/>
                  <a:pt x="3550091" y="669769"/>
                  <a:pt x="3550091" y="498147"/>
                </a:cubicBezTo>
                <a:lnTo>
                  <a:pt x="3550091" y="495919"/>
                </a:lnTo>
                <a:cubicBezTo>
                  <a:pt x="3550091" y="324297"/>
                  <a:pt x="3688281" y="184994"/>
                  <a:pt x="3874389" y="184994"/>
                </a:cubicBezTo>
                <a:close/>
                <a:moveTo>
                  <a:pt x="1895714" y="184994"/>
                </a:moveTo>
                <a:cubicBezTo>
                  <a:pt x="1973724" y="184994"/>
                  <a:pt x="2032788" y="219541"/>
                  <a:pt x="2063992" y="279720"/>
                </a:cubicBezTo>
                <a:cubicBezTo>
                  <a:pt x="2116370" y="218427"/>
                  <a:pt x="2178778" y="184994"/>
                  <a:pt x="2260131" y="184994"/>
                </a:cubicBezTo>
                <a:cubicBezTo>
                  <a:pt x="2386061" y="184994"/>
                  <a:pt x="2461841" y="260775"/>
                  <a:pt x="2461841" y="404536"/>
                </a:cubicBezTo>
                <a:lnTo>
                  <a:pt x="2461841" y="793470"/>
                </a:lnTo>
                <a:lnTo>
                  <a:pt x="2292449" y="793470"/>
                </a:lnTo>
                <a:lnTo>
                  <a:pt x="2292449" y="460257"/>
                </a:lnTo>
                <a:cubicBezTo>
                  <a:pt x="2292449" y="380019"/>
                  <a:pt x="2256788" y="338785"/>
                  <a:pt x="2193265" y="338785"/>
                </a:cubicBezTo>
                <a:cubicBezTo>
                  <a:pt x="2129743" y="338785"/>
                  <a:pt x="2090739" y="380019"/>
                  <a:pt x="2090739" y="460257"/>
                </a:cubicBezTo>
                <a:lnTo>
                  <a:pt x="2090739" y="793470"/>
                </a:lnTo>
                <a:lnTo>
                  <a:pt x="1921345" y="793470"/>
                </a:lnTo>
                <a:lnTo>
                  <a:pt x="1921345" y="460257"/>
                </a:lnTo>
                <a:cubicBezTo>
                  <a:pt x="1921345" y="380019"/>
                  <a:pt x="1885684" y="338785"/>
                  <a:pt x="1822162" y="338785"/>
                </a:cubicBezTo>
                <a:cubicBezTo>
                  <a:pt x="1758640" y="338785"/>
                  <a:pt x="1719634" y="380019"/>
                  <a:pt x="1719634" y="460257"/>
                </a:cubicBezTo>
                <a:lnTo>
                  <a:pt x="1719634" y="793470"/>
                </a:lnTo>
                <a:lnTo>
                  <a:pt x="1550242" y="793470"/>
                </a:lnTo>
                <a:lnTo>
                  <a:pt x="1550242" y="196138"/>
                </a:lnTo>
                <a:lnTo>
                  <a:pt x="1719634" y="196138"/>
                </a:lnTo>
                <a:lnTo>
                  <a:pt x="1719634" y="280835"/>
                </a:lnTo>
                <a:cubicBezTo>
                  <a:pt x="1758640" y="230686"/>
                  <a:pt x="1809903" y="184994"/>
                  <a:pt x="1895714" y="184994"/>
                </a:cubicBezTo>
                <a:close/>
                <a:moveTo>
                  <a:pt x="1112140" y="184994"/>
                </a:moveTo>
                <a:cubicBezTo>
                  <a:pt x="1297135" y="184994"/>
                  <a:pt x="1434209" y="322068"/>
                  <a:pt x="1434209" y="493690"/>
                </a:cubicBezTo>
                <a:lnTo>
                  <a:pt x="1434209" y="495919"/>
                </a:lnTo>
                <a:cubicBezTo>
                  <a:pt x="1434209" y="667540"/>
                  <a:pt x="1296020" y="806843"/>
                  <a:pt x="1109911" y="806843"/>
                </a:cubicBezTo>
                <a:cubicBezTo>
                  <a:pt x="924916" y="806843"/>
                  <a:pt x="787842" y="669769"/>
                  <a:pt x="787842" y="498147"/>
                </a:cubicBezTo>
                <a:lnTo>
                  <a:pt x="787842" y="495919"/>
                </a:lnTo>
                <a:cubicBezTo>
                  <a:pt x="787842" y="324297"/>
                  <a:pt x="926031" y="184994"/>
                  <a:pt x="1112140" y="184994"/>
                </a:cubicBezTo>
                <a:close/>
                <a:moveTo>
                  <a:pt x="3168777" y="43462"/>
                </a:moveTo>
                <a:lnTo>
                  <a:pt x="3338169" y="43462"/>
                </a:lnTo>
                <a:lnTo>
                  <a:pt x="3338169" y="196138"/>
                </a:lnTo>
                <a:lnTo>
                  <a:pt x="3478587" y="196138"/>
                </a:lnTo>
                <a:lnTo>
                  <a:pt x="3478587" y="341014"/>
                </a:lnTo>
                <a:lnTo>
                  <a:pt x="3338169" y="341014"/>
                </a:lnTo>
                <a:lnTo>
                  <a:pt x="3338169" y="596217"/>
                </a:lnTo>
                <a:cubicBezTo>
                  <a:pt x="3338169" y="635222"/>
                  <a:pt x="3354886" y="654167"/>
                  <a:pt x="3392777" y="654167"/>
                </a:cubicBezTo>
                <a:cubicBezTo>
                  <a:pt x="3423981" y="654167"/>
                  <a:pt x="3451841" y="646366"/>
                  <a:pt x="3476359" y="632993"/>
                </a:cubicBezTo>
                <a:lnTo>
                  <a:pt x="3476359" y="768953"/>
                </a:lnTo>
                <a:cubicBezTo>
                  <a:pt x="3440697" y="790127"/>
                  <a:pt x="3399463" y="803500"/>
                  <a:pt x="3342627" y="803500"/>
                </a:cubicBezTo>
                <a:cubicBezTo>
                  <a:pt x="3238986" y="803500"/>
                  <a:pt x="3168777" y="762266"/>
                  <a:pt x="3168777" y="624078"/>
                </a:cubicBezTo>
                <a:lnTo>
                  <a:pt x="3168777" y="341014"/>
                </a:lnTo>
                <a:lnTo>
                  <a:pt x="3097454" y="341014"/>
                </a:lnTo>
                <a:lnTo>
                  <a:pt x="3097454" y="196138"/>
                </a:lnTo>
                <a:lnTo>
                  <a:pt x="3168777" y="196138"/>
                </a:lnTo>
                <a:close/>
                <a:moveTo>
                  <a:pt x="406765" y="0"/>
                </a:moveTo>
                <a:cubicBezTo>
                  <a:pt x="553869" y="0"/>
                  <a:pt x="641909" y="49034"/>
                  <a:pt x="714346" y="120358"/>
                </a:cubicBezTo>
                <a:lnTo>
                  <a:pt x="605133" y="246287"/>
                </a:lnTo>
                <a:cubicBezTo>
                  <a:pt x="544954" y="191681"/>
                  <a:pt x="483660" y="158248"/>
                  <a:pt x="405651" y="158248"/>
                </a:cubicBezTo>
                <a:cubicBezTo>
                  <a:pt x="274148" y="158248"/>
                  <a:pt x="179422" y="267462"/>
                  <a:pt x="179422" y="401193"/>
                </a:cubicBezTo>
                <a:lnTo>
                  <a:pt x="179422" y="403421"/>
                </a:lnTo>
                <a:cubicBezTo>
                  <a:pt x="179422" y="537152"/>
                  <a:pt x="271919" y="648595"/>
                  <a:pt x="405651" y="648595"/>
                </a:cubicBezTo>
                <a:cubicBezTo>
                  <a:pt x="494805" y="648595"/>
                  <a:pt x="549411" y="612933"/>
                  <a:pt x="610705" y="557212"/>
                </a:cubicBezTo>
                <a:lnTo>
                  <a:pt x="719918" y="667540"/>
                </a:lnTo>
                <a:cubicBezTo>
                  <a:pt x="639680" y="753351"/>
                  <a:pt x="550526" y="806843"/>
                  <a:pt x="400079" y="806843"/>
                </a:cubicBezTo>
                <a:cubicBezTo>
                  <a:pt x="170507" y="806843"/>
                  <a:pt x="0" y="629650"/>
                  <a:pt x="0" y="405650"/>
                </a:cubicBezTo>
                <a:lnTo>
                  <a:pt x="0" y="403421"/>
                </a:lnTo>
                <a:cubicBezTo>
                  <a:pt x="0" y="181651"/>
                  <a:pt x="167164" y="0"/>
                  <a:pt x="406765" y="0"/>
                </a:cubicBezTo>
                <a:close/>
              </a:path>
            </a:pathLst>
          </a:custGeom>
          <a:gradFill>
            <a:gsLst>
              <a:gs pos="0">
                <a:srgbClr val="162A49"/>
              </a:gs>
              <a:gs pos="98000">
                <a:srgbClr val="3396BC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417"/>
          </a:p>
        </p:txBody>
      </p:sp>
    </p:spTree>
    <p:extLst>
      <p:ext uri="{BB962C8B-B14F-4D97-AF65-F5344CB8AC3E}">
        <p14:creationId xmlns:p14="http://schemas.microsoft.com/office/powerpoint/2010/main" val="301934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5150" r:id="rId6"/>
  </p:sldLayoutIdLst>
  <p:txStyles>
    <p:titleStyle>
      <a:lvl1pPr algn="l" defTabSz="423367" rtl="0" eaLnBrk="1" latinLnBrk="0" hangingPunct="1">
        <a:lnSpc>
          <a:spcPct val="90000"/>
        </a:lnSpc>
        <a:spcBef>
          <a:spcPct val="0"/>
        </a:spcBef>
        <a:buNone/>
        <a:defRPr lang="en-US" sz="1482" b="1" kern="1200">
          <a:solidFill>
            <a:srgbClr val="274A77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05842" indent="-105842" algn="l" defTabSz="42336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11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17525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926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29209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4089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52576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64260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37594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587627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799311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1pPr>
      <a:lvl2pPr marL="21168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2pPr>
      <a:lvl3pPr marL="423367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3pPr>
      <a:lvl4pPr marL="635051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4pPr>
      <a:lvl5pPr marL="84673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5pPr>
      <a:lvl6pPr marL="1058418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270102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481785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693469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09AD11A3-6FF8-3220-B923-888E1BCAF1B0}"/>
              </a:ext>
            </a:extLst>
          </p:cNvPr>
          <p:cNvSpPr/>
          <p:nvPr userDrawn="1"/>
        </p:nvSpPr>
        <p:spPr>
          <a:xfrm>
            <a:off x="8705389" y="871574"/>
            <a:ext cx="5839955" cy="1051306"/>
          </a:xfrm>
          <a:custGeom>
            <a:avLst/>
            <a:gdLst>
              <a:gd name="connsiteX0" fmla="*/ 3872161 w 4672450"/>
              <a:gd name="connsiteY0" fmla="*/ 330984 h 806843"/>
              <a:gd name="connsiteX1" fmla="*/ 3717255 w 4672450"/>
              <a:gd name="connsiteY1" fmla="*/ 493690 h 806843"/>
              <a:gd name="connsiteX2" fmla="*/ 3717255 w 4672450"/>
              <a:gd name="connsiteY2" fmla="*/ 495919 h 806843"/>
              <a:gd name="connsiteX3" fmla="*/ 3874389 w 4672450"/>
              <a:gd name="connsiteY3" fmla="*/ 660854 h 806843"/>
              <a:gd name="connsiteX4" fmla="*/ 4029295 w 4672450"/>
              <a:gd name="connsiteY4" fmla="*/ 498147 h 806843"/>
              <a:gd name="connsiteX5" fmla="*/ 4029295 w 4672450"/>
              <a:gd name="connsiteY5" fmla="*/ 495919 h 806843"/>
              <a:gd name="connsiteX6" fmla="*/ 3872161 w 4672450"/>
              <a:gd name="connsiteY6" fmla="*/ 330984 h 806843"/>
              <a:gd name="connsiteX7" fmla="*/ 1109911 w 4672450"/>
              <a:gd name="connsiteY7" fmla="*/ 330984 h 806843"/>
              <a:gd name="connsiteX8" fmla="*/ 955006 w 4672450"/>
              <a:gd name="connsiteY8" fmla="*/ 493690 h 806843"/>
              <a:gd name="connsiteX9" fmla="*/ 955006 w 4672450"/>
              <a:gd name="connsiteY9" fmla="*/ 495919 h 806843"/>
              <a:gd name="connsiteX10" fmla="*/ 1112140 w 4672450"/>
              <a:gd name="connsiteY10" fmla="*/ 660854 h 806843"/>
              <a:gd name="connsiteX11" fmla="*/ 1267045 w 4672450"/>
              <a:gd name="connsiteY11" fmla="*/ 498147 h 806843"/>
              <a:gd name="connsiteX12" fmla="*/ 1267045 w 4672450"/>
              <a:gd name="connsiteY12" fmla="*/ 495919 h 806843"/>
              <a:gd name="connsiteX13" fmla="*/ 1109911 w 4672450"/>
              <a:gd name="connsiteY13" fmla="*/ 330984 h 806843"/>
              <a:gd name="connsiteX14" fmla="*/ 2799703 w 4672450"/>
              <a:gd name="connsiteY14" fmla="*/ 187223 h 806843"/>
              <a:gd name="connsiteX15" fmla="*/ 3022588 w 4672450"/>
              <a:gd name="connsiteY15" fmla="*/ 256317 h 806843"/>
              <a:gd name="connsiteX16" fmla="*/ 2957951 w 4672450"/>
              <a:gd name="connsiteY16" fmla="*/ 373332 h 806843"/>
              <a:gd name="connsiteX17" fmla="*/ 2796359 w 4672450"/>
              <a:gd name="connsiteY17" fmla="*/ 317611 h 806843"/>
              <a:gd name="connsiteX18" fmla="*/ 2733952 w 4672450"/>
              <a:gd name="connsiteY18" fmla="*/ 358844 h 806843"/>
              <a:gd name="connsiteX19" fmla="*/ 2733952 w 4672450"/>
              <a:gd name="connsiteY19" fmla="*/ 361073 h 806843"/>
              <a:gd name="connsiteX20" fmla="*/ 2855424 w 4672450"/>
              <a:gd name="connsiteY20" fmla="*/ 432396 h 806843"/>
              <a:gd name="connsiteX21" fmla="*/ 3035961 w 4672450"/>
              <a:gd name="connsiteY21" fmla="*/ 609590 h 806843"/>
              <a:gd name="connsiteX22" fmla="*/ 3035961 w 4672450"/>
              <a:gd name="connsiteY22" fmla="*/ 611819 h 806843"/>
              <a:gd name="connsiteX23" fmla="*/ 2807504 w 4672450"/>
              <a:gd name="connsiteY23" fmla="*/ 804614 h 806843"/>
              <a:gd name="connsiteX24" fmla="*/ 2551186 w 4672450"/>
              <a:gd name="connsiteY24" fmla="*/ 714346 h 806843"/>
              <a:gd name="connsiteX25" fmla="*/ 2623624 w 4672450"/>
              <a:gd name="connsiteY25" fmla="*/ 602903 h 806843"/>
              <a:gd name="connsiteX26" fmla="*/ 2811961 w 4672450"/>
              <a:gd name="connsiteY26" fmla="*/ 674227 h 806843"/>
              <a:gd name="connsiteX27" fmla="*/ 2883285 w 4672450"/>
              <a:gd name="connsiteY27" fmla="*/ 629650 h 806843"/>
              <a:gd name="connsiteX28" fmla="*/ 2883285 w 4672450"/>
              <a:gd name="connsiteY28" fmla="*/ 627421 h 806843"/>
              <a:gd name="connsiteX29" fmla="*/ 2759584 w 4672450"/>
              <a:gd name="connsiteY29" fmla="*/ 558327 h 806843"/>
              <a:gd name="connsiteX30" fmla="*/ 2581275 w 4672450"/>
              <a:gd name="connsiteY30" fmla="*/ 378904 h 806843"/>
              <a:gd name="connsiteX31" fmla="*/ 2581275 w 4672450"/>
              <a:gd name="connsiteY31" fmla="*/ 376675 h 806843"/>
              <a:gd name="connsiteX32" fmla="*/ 2799703 w 4672450"/>
              <a:gd name="connsiteY32" fmla="*/ 187223 h 806843"/>
              <a:gd name="connsiteX33" fmla="*/ 4672450 w 4672450"/>
              <a:gd name="connsiteY33" fmla="*/ 184994 h 806843"/>
              <a:gd name="connsiteX34" fmla="*/ 4672450 w 4672450"/>
              <a:gd name="connsiteY34" fmla="*/ 362188 h 806843"/>
              <a:gd name="connsiteX35" fmla="*/ 4663534 w 4672450"/>
              <a:gd name="connsiteY35" fmla="*/ 362188 h 806843"/>
              <a:gd name="connsiteX36" fmla="*/ 4481883 w 4672450"/>
              <a:gd name="connsiteY36" fmla="*/ 572814 h 806843"/>
              <a:gd name="connsiteX37" fmla="*/ 4481883 w 4672450"/>
              <a:gd name="connsiteY37" fmla="*/ 793470 h 806843"/>
              <a:gd name="connsiteX38" fmla="*/ 4312490 w 4672450"/>
              <a:gd name="connsiteY38" fmla="*/ 793470 h 806843"/>
              <a:gd name="connsiteX39" fmla="*/ 4312490 w 4672450"/>
              <a:gd name="connsiteY39" fmla="*/ 196138 h 806843"/>
              <a:gd name="connsiteX40" fmla="*/ 4481883 w 4672450"/>
              <a:gd name="connsiteY40" fmla="*/ 196138 h 806843"/>
              <a:gd name="connsiteX41" fmla="*/ 4481883 w 4672450"/>
              <a:gd name="connsiteY41" fmla="*/ 316496 h 806843"/>
              <a:gd name="connsiteX42" fmla="*/ 4672450 w 4672450"/>
              <a:gd name="connsiteY42" fmla="*/ 184994 h 806843"/>
              <a:gd name="connsiteX43" fmla="*/ 3874389 w 4672450"/>
              <a:gd name="connsiteY43" fmla="*/ 184994 h 806843"/>
              <a:gd name="connsiteX44" fmla="*/ 4196458 w 4672450"/>
              <a:gd name="connsiteY44" fmla="*/ 493690 h 806843"/>
              <a:gd name="connsiteX45" fmla="*/ 4196458 w 4672450"/>
              <a:gd name="connsiteY45" fmla="*/ 495919 h 806843"/>
              <a:gd name="connsiteX46" fmla="*/ 3872161 w 4672450"/>
              <a:gd name="connsiteY46" fmla="*/ 806843 h 806843"/>
              <a:gd name="connsiteX47" fmla="*/ 3550091 w 4672450"/>
              <a:gd name="connsiteY47" fmla="*/ 498147 h 806843"/>
              <a:gd name="connsiteX48" fmla="*/ 3550091 w 4672450"/>
              <a:gd name="connsiteY48" fmla="*/ 495919 h 806843"/>
              <a:gd name="connsiteX49" fmla="*/ 3874389 w 4672450"/>
              <a:gd name="connsiteY49" fmla="*/ 184994 h 806843"/>
              <a:gd name="connsiteX50" fmla="*/ 1895714 w 4672450"/>
              <a:gd name="connsiteY50" fmla="*/ 184994 h 806843"/>
              <a:gd name="connsiteX51" fmla="*/ 2063992 w 4672450"/>
              <a:gd name="connsiteY51" fmla="*/ 279720 h 806843"/>
              <a:gd name="connsiteX52" fmla="*/ 2260131 w 4672450"/>
              <a:gd name="connsiteY52" fmla="*/ 184994 h 806843"/>
              <a:gd name="connsiteX53" fmla="*/ 2461841 w 4672450"/>
              <a:gd name="connsiteY53" fmla="*/ 404536 h 806843"/>
              <a:gd name="connsiteX54" fmla="*/ 2461841 w 4672450"/>
              <a:gd name="connsiteY54" fmla="*/ 793470 h 806843"/>
              <a:gd name="connsiteX55" fmla="*/ 2292449 w 4672450"/>
              <a:gd name="connsiteY55" fmla="*/ 793470 h 806843"/>
              <a:gd name="connsiteX56" fmla="*/ 2292449 w 4672450"/>
              <a:gd name="connsiteY56" fmla="*/ 460257 h 806843"/>
              <a:gd name="connsiteX57" fmla="*/ 2193265 w 4672450"/>
              <a:gd name="connsiteY57" fmla="*/ 338785 h 806843"/>
              <a:gd name="connsiteX58" fmla="*/ 2090739 w 4672450"/>
              <a:gd name="connsiteY58" fmla="*/ 460257 h 806843"/>
              <a:gd name="connsiteX59" fmla="*/ 2090739 w 4672450"/>
              <a:gd name="connsiteY59" fmla="*/ 793470 h 806843"/>
              <a:gd name="connsiteX60" fmla="*/ 1921345 w 4672450"/>
              <a:gd name="connsiteY60" fmla="*/ 793470 h 806843"/>
              <a:gd name="connsiteX61" fmla="*/ 1921345 w 4672450"/>
              <a:gd name="connsiteY61" fmla="*/ 460257 h 806843"/>
              <a:gd name="connsiteX62" fmla="*/ 1822162 w 4672450"/>
              <a:gd name="connsiteY62" fmla="*/ 338785 h 806843"/>
              <a:gd name="connsiteX63" fmla="*/ 1719634 w 4672450"/>
              <a:gd name="connsiteY63" fmla="*/ 460257 h 806843"/>
              <a:gd name="connsiteX64" fmla="*/ 1719634 w 4672450"/>
              <a:gd name="connsiteY64" fmla="*/ 793470 h 806843"/>
              <a:gd name="connsiteX65" fmla="*/ 1550242 w 4672450"/>
              <a:gd name="connsiteY65" fmla="*/ 793470 h 806843"/>
              <a:gd name="connsiteX66" fmla="*/ 1550242 w 4672450"/>
              <a:gd name="connsiteY66" fmla="*/ 196138 h 806843"/>
              <a:gd name="connsiteX67" fmla="*/ 1719634 w 4672450"/>
              <a:gd name="connsiteY67" fmla="*/ 196138 h 806843"/>
              <a:gd name="connsiteX68" fmla="*/ 1719634 w 4672450"/>
              <a:gd name="connsiteY68" fmla="*/ 280835 h 806843"/>
              <a:gd name="connsiteX69" fmla="*/ 1895714 w 4672450"/>
              <a:gd name="connsiteY69" fmla="*/ 184994 h 806843"/>
              <a:gd name="connsiteX70" fmla="*/ 1112140 w 4672450"/>
              <a:gd name="connsiteY70" fmla="*/ 184994 h 806843"/>
              <a:gd name="connsiteX71" fmla="*/ 1434209 w 4672450"/>
              <a:gd name="connsiteY71" fmla="*/ 493690 h 806843"/>
              <a:gd name="connsiteX72" fmla="*/ 1434209 w 4672450"/>
              <a:gd name="connsiteY72" fmla="*/ 495919 h 806843"/>
              <a:gd name="connsiteX73" fmla="*/ 1109911 w 4672450"/>
              <a:gd name="connsiteY73" fmla="*/ 806843 h 806843"/>
              <a:gd name="connsiteX74" fmla="*/ 787842 w 4672450"/>
              <a:gd name="connsiteY74" fmla="*/ 498147 h 806843"/>
              <a:gd name="connsiteX75" fmla="*/ 787842 w 4672450"/>
              <a:gd name="connsiteY75" fmla="*/ 495919 h 806843"/>
              <a:gd name="connsiteX76" fmla="*/ 1112140 w 4672450"/>
              <a:gd name="connsiteY76" fmla="*/ 184994 h 806843"/>
              <a:gd name="connsiteX77" fmla="*/ 3168777 w 4672450"/>
              <a:gd name="connsiteY77" fmla="*/ 43462 h 806843"/>
              <a:gd name="connsiteX78" fmla="*/ 3338169 w 4672450"/>
              <a:gd name="connsiteY78" fmla="*/ 43462 h 806843"/>
              <a:gd name="connsiteX79" fmla="*/ 3338169 w 4672450"/>
              <a:gd name="connsiteY79" fmla="*/ 196138 h 806843"/>
              <a:gd name="connsiteX80" fmla="*/ 3478587 w 4672450"/>
              <a:gd name="connsiteY80" fmla="*/ 196138 h 806843"/>
              <a:gd name="connsiteX81" fmla="*/ 3478587 w 4672450"/>
              <a:gd name="connsiteY81" fmla="*/ 341014 h 806843"/>
              <a:gd name="connsiteX82" fmla="*/ 3338169 w 4672450"/>
              <a:gd name="connsiteY82" fmla="*/ 341014 h 806843"/>
              <a:gd name="connsiteX83" fmla="*/ 3338169 w 4672450"/>
              <a:gd name="connsiteY83" fmla="*/ 596217 h 806843"/>
              <a:gd name="connsiteX84" fmla="*/ 3392777 w 4672450"/>
              <a:gd name="connsiteY84" fmla="*/ 654167 h 806843"/>
              <a:gd name="connsiteX85" fmla="*/ 3476359 w 4672450"/>
              <a:gd name="connsiteY85" fmla="*/ 632993 h 806843"/>
              <a:gd name="connsiteX86" fmla="*/ 3476359 w 4672450"/>
              <a:gd name="connsiteY86" fmla="*/ 768953 h 806843"/>
              <a:gd name="connsiteX87" fmla="*/ 3342627 w 4672450"/>
              <a:gd name="connsiteY87" fmla="*/ 803500 h 806843"/>
              <a:gd name="connsiteX88" fmla="*/ 3168777 w 4672450"/>
              <a:gd name="connsiteY88" fmla="*/ 624078 h 806843"/>
              <a:gd name="connsiteX89" fmla="*/ 3168777 w 4672450"/>
              <a:gd name="connsiteY89" fmla="*/ 341014 h 806843"/>
              <a:gd name="connsiteX90" fmla="*/ 3097454 w 4672450"/>
              <a:gd name="connsiteY90" fmla="*/ 341014 h 806843"/>
              <a:gd name="connsiteX91" fmla="*/ 3097454 w 4672450"/>
              <a:gd name="connsiteY91" fmla="*/ 196138 h 806843"/>
              <a:gd name="connsiteX92" fmla="*/ 3168777 w 4672450"/>
              <a:gd name="connsiteY92" fmla="*/ 196138 h 806843"/>
              <a:gd name="connsiteX93" fmla="*/ 406765 w 4672450"/>
              <a:gd name="connsiteY93" fmla="*/ 0 h 806843"/>
              <a:gd name="connsiteX94" fmla="*/ 714346 w 4672450"/>
              <a:gd name="connsiteY94" fmla="*/ 120358 h 806843"/>
              <a:gd name="connsiteX95" fmla="*/ 605133 w 4672450"/>
              <a:gd name="connsiteY95" fmla="*/ 246287 h 806843"/>
              <a:gd name="connsiteX96" fmla="*/ 405651 w 4672450"/>
              <a:gd name="connsiteY96" fmla="*/ 158248 h 806843"/>
              <a:gd name="connsiteX97" fmla="*/ 179422 w 4672450"/>
              <a:gd name="connsiteY97" fmla="*/ 401193 h 806843"/>
              <a:gd name="connsiteX98" fmla="*/ 179422 w 4672450"/>
              <a:gd name="connsiteY98" fmla="*/ 403421 h 806843"/>
              <a:gd name="connsiteX99" fmla="*/ 405651 w 4672450"/>
              <a:gd name="connsiteY99" fmla="*/ 648595 h 806843"/>
              <a:gd name="connsiteX100" fmla="*/ 610705 w 4672450"/>
              <a:gd name="connsiteY100" fmla="*/ 557212 h 806843"/>
              <a:gd name="connsiteX101" fmla="*/ 719918 w 4672450"/>
              <a:gd name="connsiteY101" fmla="*/ 667540 h 806843"/>
              <a:gd name="connsiteX102" fmla="*/ 400079 w 4672450"/>
              <a:gd name="connsiteY102" fmla="*/ 806843 h 806843"/>
              <a:gd name="connsiteX103" fmla="*/ 0 w 4672450"/>
              <a:gd name="connsiteY103" fmla="*/ 405650 h 806843"/>
              <a:gd name="connsiteX104" fmla="*/ 0 w 4672450"/>
              <a:gd name="connsiteY104" fmla="*/ 403421 h 806843"/>
              <a:gd name="connsiteX105" fmla="*/ 406765 w 4672450"/>
              <a:gd name="connsiteY105" fmla="*/ 0 h 8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672450" h="806843">
                <a:moveTo>
                  <a:pt x="3872161" y="330984"/>
                </a:moveTo>
                <a:cubicBezTo>
                  <a:pt x="3775205" y="330984"/>
                  <a:pt x="3717255" y="405650"/>
                  <a:pt x="3717255" y="493690"/>
                </a:cubicBezTo>
                <a:lnTo>
                  <a:pt x="3717255" y="495919"/>
                </a:lnTo>
                <a:cubicBezTo>
                  <a:pt x="3717255" y="583958"/>
                  <a:pt x="3780777" y="660854"/>
                  <a:pt x="3874389" y="660854"/>
                </a:cubicBezTo>
                <a:cubicBezTo>
                  <a:pt x="3971345" y="660854"/>
                  <a:pt x="4029295" y="586187"/>
                  <a:pt x="4029295" y="498147"/>
                </a:cubicBezTo>
                <a:lnTo>
                  <a:pt x="4029295" y="495919"/>
                </a:lnTo>
                <a:cubicBezTo>
                  <a:pt x="4029295" y="407879"/>
                  <a:pt x="3965772" y="330984"/>
                  <a:pt x="3872161" y="330984"/>
                </a:cubicBezTo>
                <a:close/>
                <a:moveTo>
                  <a:pt x="1109911" y="330984"/>
                </a:moveTo>
                <a:cubicBezTo>
                  <a:pt x="1012956" y="330984"/>
                  <a:pt x="955006" y="405650"/>
                  <a:pt x="955006" y="493690"/>
                </a:cubicBezTo>
                <a:lnTo>
                  <a:pt x="955006" y="495919"/>
                </a:lnTo>
                <a:cubicBezTo>
                  <a:pt x="955006" y="583958"/>
                  <a:pt x="1018528" y="660854"/>
                  <a:pt x="1112140" y="660854"/>
                </a:cubicBezTo>
                <a:cubicBezTo>
                  <a:pt x="1209095" y="660854"/>
                  <a:pt x="1267045" y="586187"/>
                  <a:pt x="1267045" y="498147"/>
                </a:cubicBezTo>
                <a:lnTo>
                  <a:pt x="1267045" y="495919"/>
                </a:lnTo>
                <a:cubicBezTo>
                  <a:pt x="1267045" y="407879"/>
                  <a:pt x="1203522" y="330984"/>
                  <a:pt x="1109911" y="330984"/>
                </a:cubicBezTo>
                <a:close/>
                <a:moveTo>
                  <a:pt x="2799703" y="187223"/>
                </a:moveTo>
                <a:cubicBezTo>
                  <a:pt x="2875484" y="187223"/>
                  <a:pt x="2957951" y="212855"/>
                  <a:pt x="3022588" y="256317"/>
                </a:cubicBezTo>
                <a:lnTo>
                  <a:pt x="2957951" y="373332"/>
                </a:lnTo>
                <a:cubicBezTo>
                  <a:pt x="2898887" y="338785"/>
                  <a:pt x="2839822" y="317611"/>
                  <a:pt x="2796359" y="317611"/>
                </a:cubicBezTo>
                <a:cubicBezTo>
                  <a:pt x="2755126" y="317611"/>
                  <a:pt x="2733952" y="335441"/>
                  <a:pt x="2733952" y="358844"/>
                </a:cubicBezTo>
                <a:lnTo>
                  <a:pt x="2733952" y="361073"/>
                </a:lnTo>
                <a:cubicBezTo>
                  <a:pt x="2733952" y="394506"/>
                  <a:pt x="2790788" y="410108"/>
                  <a:pt x="2855424" y="432396"/>
                </a:cubicBezTo>
                <a:cubicBezTo>
                  <a:pt x="2939005" y="460257"/>
                  <a:pt x="3035961" y="500376"/>
                  <a:pt x="3035961" y="609590"/>
                </a:cubicBezTo>
                <a:lnTo>
                  <a:pt x="3035961" y="611819"/>
                </a:lnTo>
                <a:cubicBezTo>
                  <a:pt x="3035961" y="744435"/>
                  <a:pt x="2936777" y="804614"/>
                  <a:pt x="2807504" y="804614"/>
                </a:cubicBezTo>
                <a:cubicBezTo>
                  <a:pt x="2723922" y="804614"/>
                  <a:pt x="2630310" y="776754"/>
                  <a:pt x="2551186" y="714346"/>
                </a:cubicBezTo>
                <a:lnTo>
                  <a:pt x="2623624" y="602903"/>
                </a:lnTo>
                <a:cubicBezTo>
                  <a:pt x="2688260" y="649709"/>
                  <a:pt x="2756240" y="674227"/>
                  <a:pt x="2811961" y="674227"/>
                </a:cubicBezTo>
                <a:cubicBezTo>
                  <a:pt x="2860996" y="674227"/>
                  <a:pt x="2883285" y="656396"/>
                  <a:pt x="2883285" y="629650"/>
                </a:cubicBezTo>
                <a:lnTo>
                  <a:pt x="2883285" y="627421"/>
                </a:lnTo>
                <a:cubicBezTo>
                  <a:pt x="2883285" y="590645"/>
                  <a:pt x="2825334" y="578386"/>
                  <a:pt x="2759584" y="558327"/>
                </a:cubicBezTo>
                <a:cubicBezTo>
                  <a:pt x="2676002" y="533809"/>
                  <a:pt x="2581275" y="494804"/>
                  <a:pt x="2581275" y="378904"/>
                </a:cubicBezTo>
                <a:lnTo>
                  <a:pt x="2581275" y="376675"/>
                </a:lnTo>
                <a:cubicBezTo>
                  <a:pt x="2581275" y="255203"/>
                  <a:pt x="2679345" y="187223"/>
                  <a:pt x="2799703" y="187223"/>
                </a:cubicBezTo>
                <a:close/>
                <a:moveTo>
                  <a:pt x="4672450" y="184994"/>
                </a:moveTo>
                <a:lnTo>
                  <a:pt x="4672450" y="362188"/>
                </a:lnTo>
                <a:lnTo>
                  <a:pt x="4663534" y="362188"/>
                </a:lnTo>
                <a:cubicBezTo>
                  <a:pt x="4550978" y="362188"/>
                  <a:pt x="4481883" y="430168"/>
                  <a:pt x="4481883" y="572814"/>
                </a:cubicBezTo>
                <a:lnTo>
                  <a:pt x="4481883" y="793470"/>
                </a:lnTo>
                <a:lnTo>
                  <a:pt x="4312490" y="793470"/>
                </a:lnTo>
                <a:lnTo>
                  <a:pt x="4312490" y="196138"/>
                </a:lnTo>
                <a:lnTo>
                  <a:pt x="4481883" y="196138"/>
                </a:lnTo>
                <a:lnTo>
                  <a:pt x="4481883" y="316496"/>
                </a:lnTo>
                <a:cubicBezTo>
                  <a:pt x="4516430" y="234029"/>
                  <a:pt x="4572152" y="180536"/>
                  <a:pt x="4672450" y="184994"/>
                </a:cubicBezTo>
                <a:close/>
                <a:moveTo>
                  <a:pt x="3874389" y="184994"/>
                </a:moveTo>
                <a:cubicBezTo>
                  <a:pt x="4059384" y="184994"/>
                  <a:pt x="4196458" y="322068"/>
                  <a:pt x="4196458" y="493690"/>
                </a:cubicBezTo>
                <a:lnTo>
                  <a:pt x="4196458" y="495919"/>
                </a:lnTo>
                <a:cubicBezTo>
                  <a:pt x="4196458" y="667540"/>
                  <a:pt x="4058269" y="806843"/>
                  <a:pt x="3872161" y="806843"/>
                </a:cubicBezTo>
                <a:cubicBezTo>
                  <a:pt x="3687166" y="806843"/>
                  <a:pt x="3550091" y="669769"/>
                  <a:pt x="3550091" y="498147"/>
                </a:cubicBezTo>
                <a:lnTo>
                  <a:pt x="3550091" y="495919"/>
                </a:lnTo>
                <a:cubicBezTo>
                  <a:pt x="3550091" y="324297"/>
                  <a:pt x="3688281" y="184994"/>
                  <a:pt x="3874389" y="184994"/>
                </a:cubicBezTo>
                <a:close/>
                <a:moveTo>
                  <a:pt x="1895714" y="184994"/>
                </a:moveTo>
                <a:cubicBezTo>
                  <a:pt x="1973724" y="184994"/>
                  <a:pt x="2032788" y="219541"/>
                  <a:pt x="2063992" y="279720"/>
                </a:cubicBezTo>
                <a:cubicBezTo>
                  <a:pt x="2116370" y="218427"/>
                  <a:pt x="2178778" y="184994"/>
                  <a:pt x="2260131" y="184994"/>
                </a:cubicBezTo>
                <a:cubicBezTo>
                  <a:pt x="2386061" y="184994"/>
                  <a:pt x="2461841" y="260775"/>
                  <a:pt x="2461841" y="404536"/>
                </a:cubicBezTo>
                <a:lnTo>
                  <a:pt x="2461841" y="793470"/>
                </a:lnTo>
                <a:lnTo>
                  <a:pt x="2292449" y="793470"/>
                </a:lnTo>
                <a:lnTo>
                  <a:pt x="2292449" y="460257"/>
                </a:lnTo>
                <a:cubicBezTo>
                  <a:pt x="2292449" y="380019"/>
                  <a:pt x="2256788" y="338785"/>
                  <a:pt x="2193265" y="338785"/>
                </a:cubicBezTo>
                <a:cubicBezTo>
                  <a:pt x="2129743" y="338785"/>
                  <a:pt x="2090739" y="380019"/>
                  <a:pt x="2090739" y="460257"/>
                </a:cubicBezTo>
                <a:lnTo>
                  <a:pt x="2090739" y="793470"/>
                </a:lnTo>
                <a:lnTo>
                  <a:pt x="1921345" y="793470"/>
                </a:lnTo>
                <a:lnTo>
                  <a:pt x="1921345" y="460257"/>
                </a:lnTo>
                <a:cubicBezTo>
                  <a:pt x="1921345" y="380019"/>
                  <a:pt x="1885684" y="338785"/>
                  <a:pt x="1822162" y="338785"/>
                </a:cubicBezTo>
                <a:cubicBezTo>
                  <a:pt x="1758640" y="338785"/>
                  <a:pt x="1719634" y="380019"/>
                  <a:pt x="1719634" y="460257"/>
                </a:cubicBezTo>
                <a:lnTo>
                  <a:pt x="1719634" y="793470"/>
                </a:lnTo>
                <a:lnTo>
                  <a:pt x="1550242" y="793470"/>
                </a:lnTo>
                <a:lnTo>
                  <a:pt x="1550242" y="196138"/>
                </a:lnTo>
                <a:lnTo>
                  <a:pt x="1719634" y="196138"/>
                </a:lnTo>
                <a:lnTo>
                  <a:pt x="1719634" y="280835"/>
                </a:lnTo>
                <a:cubicBezTo>
                  <a:pt x="1758640" y="230686"/>
                  <a:pt x="1809903" y="184994"/>
                  <a:pt x="1895714" y="184994"/>
                </a:cubicBezTo>
                <a:close/>
                <a:moveTo>
                  <a:pt x="1112140" y="184994"/>
                </a:moveTo>
                <a:cubicBezTo>
                  <a:pt x="1297135" y="184994"/>
                  <a:pt x="1434209" y="322068"/>
                  <a:pt x="1434209" y="493690"/>
                </a:cubicBezTo>
                <a:lnTo>
                  <a:pt x="1434209" y="495919"/>
                </a:lnTo>
                <a:cubicBezTo>
                  <a:pt x="1434209" y="667540"/>
                  <a:pt x="1296020" y="806843"/>
                  <a:pt x="1109911" y="806843"/>
                </a:cubicBezTo>
                <a:cubicBezTo>
                  <a:pt x="924916" y="806843"/>
                  <a:pt x="787842" y="669769"/>
                  <a:pt x="787842" y="498147"/>
                </a:cubicBezTo>
                <a:lnTo>
                  <a:pt x="787842" y="495919"/>
                </a:lnTo>
                <a:cubicBezTo>
                  <a:pt x="787842" y="324297"/>
                  <a:pt x="926031" y="184994"/>
                  <a:pt x="1112140" y="184994"/>
                </a:cubicBezTo>
                <a:close/>
                <a:moveTo>
                  <a:pt x="3168777" y="43462"/>
                </a:moveTo>
                <a:lnTo>
                  <a:pt x="3338169" y="43462"/>
                </a:lnTo>
                <a:lnTo>
                  <a:pt x="3338169" y="196138"/>
                </a:lnTo>
                <a:lnTo>
                  <a:pt x="3478587" y="196138"/>
                </a:lnTo>
                <a:lnTo>
                  <a:pt x="3478587" y="341014"/>
                </a:lnTo>
                <a:lnTo>
                  <a:pt x="3338169" y="341014"/>
                </a:lnTo>
                <a:lnTo>
                  <a:pt x="3338169" y="596217"/>
                </a:lnTo>
                <a:cubicBezTo>
                  <a:pt x="3338169" y="635222"/>
                  <a:pt x="3354886" y="654167"/>
                  <a:pt x="3392777" y="654167"/>
                </a:cubicBezTo>
                <a:cubicBezTo>
                  <a:pt x="3423981" y="654167"/>
                  <a:pt x="3451841" y="646366"/>
                  <a:pt x="3476359" y="632993"/>
                </a:cubicBezTo>
                <a:lnTo>
                  <a:pt x="3476359" y="768953"/>
                </a:lnTo>
                <a:cubicBezTo>
                  <a:pt x="3440697" y="790127"/>
                  <a:pt x="3399463" y="803500"/>
                  <a:pt x="3342627" y="803500"/>
                </a:cubicBezTo>
                <a:cubicBezTo>
                  <a:pt x="3238986" y="803500"/>
                  <a:pt x="3168777" y="762266"/>
                  <a:pt x="3168777" y="624078"/>
                </a:cubicBezTo>
                <a:lnTo>
                  <a:pt x="3168777" y="341014"/>
                </a:lnTo>
                <a:lnTo>
                  <a:pt x="3097454" y="341014"/>
                </a:lnTo>
                <a:lnTo>
                  <a:pt x="3097454" y="196138"/>
                </a:lnTo>
                <a:lnTo>
                  <a:pt x="3168777" y="196138"/>
                </a:lnTo>
                <a:close/>
                <a:moveTo>
                  <a:pt x="406765" y="0"/>
                </a:moveTo>
                <a:cubicBezTo>
                  <a:pt x="553869" y="0"/>
                  <a:pt x="641909" y="49034"/>
                  <a:pt x="714346" y="120358"/>
                </a:cubicBezTo>
                <a:lnTo>
                  <a:pt x="605133" y="246287"/>
                </a:lnTo>
                <a:cubicBezTo>
                  <a:pt x="544954" y="191681"/>
                  <a:pt x="483660" y="158248"/>
                  <a:pt x="405651" y="158248"/>
                </a:cubicBezTo>
                <a:cubicBezTo>
                  <a:pt x="274148" y="158248"/>
                  <a:pt x="179422" y="267462"/>
                  <a:pt x="179422" y="401193"/>
                </a:cubicBezTo>
                <a:lnTo>
                  <a:pt x="179422" y="403421"/>
                </a:lnTo>
                <a:cubicBezTo>
                  <a:pt x="179422" y="537152"/>
                  <a:pt x="271919" y="648595"/>
                  <a:pt x="405651" y="648595"/>
                </a:cubicBezTo>
                <a:cubicBezTo>
                  <a:pt x="494805" y="648595"/>
                  <a:pt x="549411" y="612933"/>
                  <a:pt x="610705" y="557212"/>
                </a:cubicBezTo>
                <a:lnTo>
                  <a:pt x="719918" y="667540"/>
                </a:lnTo>
                <a:cubicBezTo>
                  <a:pt x="639680" y="753351"/>
                  <a:pt x="550526" y="806843"/>
                  <a:pt x="400079" y="806843"/>
                </a:cubicBezTo>
                <a:cubicBezTo>
                  <a:pt x="170507" y="806843"/>
                  <a:pt x="0" y="629650"/>
                  <a:pt x="0" y="405650"/>
                </a:cubicBezTo>
                <a:lnTo>
                  <a:pt x="0" y="403421"/>
                </a:lnTo>
                <a:cubicBezTo>
                  <a:pt x="0" y="181651"/>
                  <a:pt x="167164" y="0"/>
                  <a:pt x="406765" y="0"/>
                </a:cubicBezTo>
                <a:close/>
              </a:path>
            </a:pathLst>
          </a:custGeom>
          <a:gradFill>
            <a:gsLst>
              <a:gs pos="0">
                <a:srgbClr val="00A082"/>
              </a:gs>
              <a:gs pos="98000">
                <a:srgbClr val="3396BC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417"/>
          </a:p>
        </p:txBody>
      </p:sp>
    </p:spTree>
    <p:extLst>
      <p:ext uri="{BB962C8B-B14F-4D97-AF65-F5344CB8AC3E}">
        <p14:creationId xmlns:p14="http://schemas.microsoft.com/office/powerpoint/2010/main" val="21602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8" r:id="rId1"/>
    <p:sldLayoutId id="2147485175" r:id="rId2"/>
    <p:sldLayoutId id="2147485176" r:id="rId3"/>
    <p:sldLayoutId id="2147485154" r:id="rId4"/>
  </p:sldLayoutIdLst>
  <p:txStyles>
    <p:titleStyle>
      <a:lvl1pPr algn="l" defTabSz="423367" rtl="0" eaLnBrk="1" latinLnBrk="0" hangingPunct="1">
        <a:lnSpc>
          <a:spcPct val="90000"/>
        </a:lnSpc>
        <a:spcBef>
          <a:spcPct val="0"/>
        </a:spcBef>
        <a:buNone/>
        <a:defRPr lang="en-US" sz="1482" b="1" kern="1200">
          <a:solidFill>
            <a:srgbClr val="274A77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05842" indent="-105842" algn="l" defTabSz="42336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11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17525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926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29209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4089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52576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64260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37594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587627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799311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1pPr>
      <a:lvl2pPr marL="21168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2pPr>
      <a:lvl3pPr marL="423367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3pPr>
      <a:lvl4pPr marL="635051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4pPr>
      <a:lvl5pPr marL="84673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5pPr>
      <a:lvl6pPr marL="1058418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270102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481785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693469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71F29C5-EAE2-D613-2B8D-91EC5656140A}"/>
              </a:ext>
            </a:extLst>
          </p:cNvPr>
          <p:cNvSpPr/>
          <p:nvPr userDrawn="1"/>
        </p:nvSpPr>
        <p:spPr>
          <a:xfrm>
            <a:off x="8705389" y="874472"/>
            <a:ext cx="5839955" cy="1051306"/>
          </a:xfrm>
          <a:custGeom>
            <a:avLst/>
            <a:gdLst>
              <a:gd name="connsiteX0" fmla="*/ 3872161 w 4672450"/>
              <a:gd name="connsiteY0" fmla="*/ 330984 h 806843"/>
              <a:gd name="connsiteX1" fmla="*/ 3717255 w 4672450"/>
              <a:gd name="connsiteY1" fmla="*/ 493690 h 806843"/>
              <a:gd name="connsiteX2" fmla="*/ 3717255 w 4672450"/>
              <a:gd name="connsiteY2" fmla="*/ 495919 h 806843"/>
              <a:gd name="connsiteX3" fmla="*/ 3874389 w 4672450"/>
              <a:gd name="connsiteY3" fmla="*/ 660854 h 806843"/>
              <a:gd name="connsiteX4" fmla="*/ 4029295 w 4672450"/>
              <a:gd name="connsiteY4" fmla="*/ 498147 h 806843"/>
              <a:gd name="connsiteX5" fmla="*/ 4029295 w 4672450"/>
              <a:gd name="connsiteY5" fmla="*/ 495919 h 806843"/>
              <a:gd name="connsiteX6" fmla="*/ 3872161 w 4672450"/>
              <a:gd name="connsiteY6" fmla="*/ 330984 h 806843"/>
              <a:gd name="connsiteX7" fmla="*/ 1109911 w 4672450"/>
              <a:gd name="connsiteY7" fmla="*/ 330984 h 806843"/>
              <a:gd name="connsiteX8" fmla="*/ 955006 w 4672450"/>
              <a:gd name="connsiteY8" fmla="*/ 493690 h 806843"/>
              <a:gd name="connsiteX9" fmla="*/ 955006 w 4672450"/>
              <a:gd name="connsiteY9" fmla="*/ 495919 h 806843"/>
              <a:gd name="connsiteX10" fmla="*/ 1112140 w 4672450"/>
              <a:gd name="connsiteY10" fmla="*/ 660854 h 806843"/>
              <a:gd name="connsiteX11" fmla="*/ 1267045 w 4672450"/>
              <a:gd name="connsiteY11" fmla="*/ 498147 h 806843"/>
              <a:gd name="connsiteX12" fmla="*/ 1267045 w 4672450"/>
              <a:gd name="connsiteY12" fmla="*/ 495919 h 806843"/>
              <a:gd name="connsiteX13" fmla="*/ 1109911 w 4672450"/>
              <a:gd name="connsiteY13" fmla="*/ 330984 h 806843"/>
              <a:gd name="connsiteX14" fmla="*/ 2799703 w 4672450"/>
              <a:gd name="connsiteY14" fmla="*/ 187223 h 806843"/>
              <a:gd name="connsiteX15" fmla="*/ 3022588 w 4672450"/>
              <a:gd name="connsiteY15" fmla="*/ 256317 h 806843"/>
              <a:gd name="connsiteX16" fmla="*/ 2957951 w 4672450"/>
              <a:gd name="connsiteY16" fmla="*/ 373332 h 806843"/>
              <a:gd name="connsiteX17" fmla="*/ 2796359 w 4672450"/>
              <a:gd name="connsiteY17" fmla="*/ 317611 h 806843"/>
              <a:gd name="connsiteX18" fmla="*/ 2733952 w 4672450"/>
              <a:gd name="connsiteY18" fmla="*/ 358844 h 806843"/>
              <a:gd name="connsiteX19" fmla="*/ 2733952 w 4672450"/>
              <a:gd name="connsiteY19" fmla="*/ 361073 h 806843"/>
              <a:gd name="connsiteX20" fmla="*/ 2855424 w 4672450"/>
              <a:gd name="connsiteY20" fmla="*/ 432396 h 806843"/>
              <a:gd name="connsiteX21" fmla="*/ 3035961 w 4672450"/>
              <a:gd name="connsiteY21" fmla="*/ 609590 h 806843"/>
              <a:gd name="connsiteX22" fmla="*/ 3035961 w 4672450"/>
              <a:gd name="connsiteY22" fmla="*/ 611819 h 806843"/>
              <a:gd name="connsiteX23" fmla="*/ 2807504 w 4672450"/>
              <a:gd name="connsiteY23" fmla="*/ 804614 h 806843"/>
              <a:gd name="connsiteX24" fmla="*/ 2551186 w 4672450"/>
              <a:gd name="connsiteY24" fmla="*/ 714346 h 806843"/>
              <a:gd name="connsiteX25" fmla="*/ 2623624 w 4672450"/>
              <a:gd name="connsiteY25" fmla="*/ 602903 h 806843"/>
              <a:gd name="connsiteX26" fmla="*/ 2811961 w 4672450"/>
              <a:gd name="connsiteY26" fmla="*/ 674227 h 806843"/>
              <a:gd name="connsiteX27" fmla="*/ 2883285 w 4672450"/>
              <a:gd name="connsiteY27" fmla="*/ 629650 h 806843"/>
              <a:gd name="connsiteX28" fmla="*/ 2883285 w 4672450"/>
              <a:gd name="connsiteY28" fmla="*/ 627421 h 806843"/>
              <a:gd name="connsiteX29" fmla="*/ 2759584 w 4672450"/>
              <a:gd name="connsiteY29" fmla="*/ 558327 h 806843"/>
              <a:gd name="connsiteX30" fmla="*/ 2581275 w 4672450"/>
              <a:gd name="connsiteY30" fmla="*/ 378904 h 806843"/>
              <a:gd name="connsiteX31" fmla="*/ 2581275 w 4672450"/>
              <a:gd name="connsiteY31" fmla="*/ 376675 h 806843"/>
              <a:gd name="connsiteX32" fmla="*/ 2799703 w 4672450"/>
              <a:gd name="connsiteY32" fmla="*/ 187223 h 806843"/>
              <a:gd name="connsiteX33" fmla="*/ 4672450 w 4672450"/>
              <a:gd name="connsiteY33" fmla="*/ 184994 h 806843"/>
              <a:gd name="connsiteX34" fmla="*/ 4672450 w 4672450"/>
              <a:gd name="connsiteY34" fmla="*/ 362188 h 806843"/>
              <a:gd name="connsiteX35" fmla="*/ 4663534 w 4672450"/>
              <a:gd name="connsiteY35" fmla="*/ 362188 h 806843"/>
              <a:gd name="connsiteX36" fmla="*/ 4481883 w 4672450"/>
              <a:gd name="connsiteY36" fmla="*/ 572814 h 806843"/>
              <a:gd name="connsiteX37" fmla="*/ 4481883 w 4672450"/>
              <a:gd name="connsiteY37" fmla="*/ 793470 h 806843"/>
              <a:gd name="connsiteX38" fmla="*/ 4312490 w 4672450"/>
              <a:gd name="connsiteY38" fmla="*/ 793470 h 806843"/>
              <a:gd name="connsiteX39" fmla="*/ 4312490 w 4672450"/>
              <a:gd name="connsiteY39" fmla="*/ 196138 h 806843"/>
              <a:gd name="connsiteX40" fmla="*/ 4481883 w 4672450"/>
              <a:gd name="connsiteY40" fmla="*/ 196138 h 806843"/>
              <a:gd name="connsiteX41" fmla="*/ 4481883 w 4672450"/>
              <a:gd name="connsiteY41" fmla="*/ 316496 h 806843"/>
              <a:gd name="connsiteX42" fmla="*/ 4672450 w 4672450"/>
              <a:gd name="connsiteY42" fmla="*/ 184994 h 806843"/>
              <a:gd name="connsiteX43" fmla="*/ 3874389 w 4672450"/>
              <a:gd name="connsiteY43" fmla="*/ 184994 h 806843"/>
              <a:gd name="connsiteX44" fmla="*/ 4196458 w 4672450"/>
              <a:gd name="connsiteY44" fmla="*/ 493690 h 806843"/>
              <a:gd name="connsiteX45" fmla="*/ 4196458 w 4672450"/>
              <a:gd name="connsiteY45" fmla="*/ 495919 h 806843"/>
              <a:gd name="connsiteX46" fmla="*/ 3872161 w 4672450"/>
              <a:gd name="connsiteY46" fmla="*/ 806843 h 806843"/>
              <a:gd name="connsiteX47" fmla="*/ 3550091 w 4672450"/>
              <a:gd name="connsiteY47" fmla="*/ 498147 h 806843"/>
              <a:gd name="connsiteX48" fmla="*/ 3550091 w 4672450"/>
              <a:gd name="connsiteY48" fmla="*/ 495919 h 806843"/>
              <a:gd name="connsiteX49" fmla="*/ 3874389 w 4672450"/>
              <a:gd name="connsiteY49" fmla="*/ 184994 h 806843"/>
              <a:gd name="connsiteX50" fmla="*/ 1895714 w 4672450"/>
              <a:gd name="connsiteY50" fmla="*/ 184994 h 806843"/>
              <a:gd name="connsiteX51" fmla="*/ 2063992 w 4672450"/>
              <a:gd name="connsiteY51" fmla="*/ 279720 h 806843"/>
              <a:gd name="connsiteX52" fmla="*/ 2260131 w 4672450"/>
              <a:gd name="connsiteY52" fmla="*/ 184994 h 806843"/>
              <a:gd name="connsiteX53" fmla="*/ 2461841 w 4672450"/>
              <a:gd name="connsiteY53" fmla="*/ 404536 h 806843"/>
              <a:gd name="connsiteX54" fmla="*/ 2461841 w 4672450"/>
              <a:gd name="connsiteY54" fmla="*/ 793470 h 806843"/>
              <a:gd name="connsiteX55" fmla="*/ 2292449 w 4672450"/>
              <a:gd name="connsiteY55" fmla="*/ 793470 h 806843"/>
              <a:gd name="connsiteX56" fmla="*/ 2292449 w 4672450"/>
              <a:gd name="connsiteY56" fmla="*/ 460257 h 806843"/>
              <a:gd name="connsiteX57" fmla="*/ 2193265 w 4672450"/>
              <a:gd name="connsiteY57" fmla="*/ 338785 h 806843"/>
              <a:gd name="connsiteX58" fmla="*/ 2090739 w 4672450"/>
              <a:gd name="connsiteY58" fmla="*/ 460257 h 806843"/>
              <a:gd name="connsiteX59" fmla="*/ 2090739 w 4672450"/>
              <a:gd name="connsiteY59" fmla="*/ 793470 h 806843"/>
              <a:gd name="connsiteX60" fmla="*/ 1921345 w 4672450"/>
              <a:gd name="connsiteY60" fmla="*/ 793470 h 806843"/>
              <a:gd name="connsiteX61" fmla="*/ 1921345 w 4672450"/>
              <a:gd name="connsiteY61" fmla="*/ 460257 h 806843"/>
              <a:gd name="connsiteX62" fmla="*/ 1822162 w 4672450"/>
              <a:gd name="connsiteY62" fmla="*/ 338785 h 806843"/>
              <a:gd name="connsiteX63" fmla="*/ 1719634 w 4672450"/>
              <a:gd name="connsiteY63" fmla="*/ 460257 h 806843"/>
              <a:gd name="connsiteX64" fmla="*/ 1719634 w 4672450"/>
              <a:gd name="connsiteY64" fmla="*/ 793470 h 806843"/>
              <a:gd name="connsiteX65" fmla="*/ 1550242 w 4672450"/>
              <a:gd name="connsiteY65" fmla="*/ 793470 h 806843"/>
              <a:gd name="connsiteX66" fmla="*/ 1550242 w 4672450"/>
              <a:gd name="connsiteY66" fmla="*/ 196138 h 806843"/>
              <a:gd name="connsiteX67" fmla="*/ 1719634 w 4672450"/>
              <a:gd name="connsiteY67" fmla="*/ 196138 h 806843"/>
              <a:gd name="connsiteX68" fmla="*/ 1719634 w 4672450"/>
              <a:gd name="connsiteY68" fmla="*/ 280835 h 806843"/>
              <a:gd name="connsiteX69" fmla="*/ 1895714 w 4672450"/>
              <a:gd name="connsiteY69" fmla="*/ 184994 h 806843"/>
              <a:gd name="connsiteX70" fmla="*/ 1112140 w 4672450"/>
              <a:gd name="connsiteY70" fmla="*/ 184994 h 806843"/>
              <a:gd name="connsiteX71" fmla="*/ 1434209 w 4672450"/>
              <a:gd name="connsiteY71" fmla="*/ 493690 h 806843"/>
              <a:gd name="connsiteX72" fmla="*/ 1434209 w 4672450"/>
              <a:gd name="connsiteY72" fmla="*/ 495919 h 806843"/>
              <a:gd name="connsiteX73" fmla="*/ 1109911 w 4672450"/>
              <a:gd name="connsiteY73" fmla="*/ 806843 h 806843"/>
              <a:gd name="connsiteX74" fmla="*/ 787842 w 4672450"/>
              <a:gd name="connsiteY74" fmla="*/ 498147 h 806843"/>
              <a:gd name="connsiteX75" fmla="*/ 787842 w 4672450"/>
              <a:gd name="connsiteY75" fmla="*/ 495919 h 806843"/>
              <a:gd name="connsiteX76" fmla="*/ 1112140 w 4672450"/>
              <a:gd name="connsiteY76" fmla="*/ 184994 h 806843"/>
              <a:gd name="connsiteX77" fmla="*/ 3168777 w 4672450"/>
              <a:gd name="connsiteY77" fmla="*/ 43462 h 806843"/>
              <a:gd name="connsiteX78" fmla="*/ 3338169 w 4672450"/>
              <a:gd name="connsiteY78" fmla="*/ 43462 h 806843"/>
              <a:gd name="connsiteX79" fmla="*/ 3338169 w 4672450"/>
              <a:gd name="connsiteY79" fmla="*/ 196138 h 806843"/>
              <a:gd name="connsiteX80" fmla="*/ 3478587 w 4672450"/>
              <a:gd name="connsiteY80" fmla="*/ 196138 h 806843"/>
              <a:gd name="connsiteX81" fmla="*/ 3478587 w 4672450"/>
              <a:gd name="connsiteY81" fmla="*/ 341014 h 806843"/>
              <a:gd name="connsiteX82" fmla="*/ 3338169 w 4672450"/>
              <a:gd name="connsiteY82" fmla="*/ 341014 h 806843"/>
              <a:gd name="connsiteX83" fmla="*/ 3338169 w 4672450"/>
              <a:gd name="connsiteY83" fmla="*/ 596217 h 806843"/>
              <a:gd name="connsiteX84" fmla="*/ 3392777 w 4672450"/>
              <a:gd name="connsiteY84" fmla="*/ 654167 h 806843"/>
              <a:gd name="connsiteX85" fmla="*/ 3476359 w 4672450"/>
              <a:gd name="connsiteY85" fmla="*/ 632993 h 806843"/>
              <a:gd name="connsiteX86" fmla="*/ 3476359 w 4672450"/>
              <a:gd name="connsiteY86" fmla="*/ 768953 h 806843"/>
              <a:gd name="connsiteX87" fmla="*/ 3342627 w 4672450"/>
              <a:gd name="connsiteY87" fmla="*/ 803500 h 806843"/>
              <a:gd name="connsiteX88" fmla="*/ 3168777 w 4672450"/>
              <a:gd name="connsiteY88" fmla="*/ 624078 h 806843"/>
              <a:gd name="connsiteX89" fmla="*/ 3168777 w 4672450"/>
              <a:gd name="connsiteY89" fmla="*/ 341014 h 806843"/>
              <a:gd name="connsiteX90" fmla="*/ 3097454 w 4672450"/>
              <a:gd name="connsiteY90" fmla="*/ 341014 h 806843"/>
              <a:gd name="connsiteX91" fmla="*/ 3097454 w 4672450"/>
              <a:gd name="connsiteY91" fmla="*/ 196138 h 806843"/>
              <a:gd name="connsiteX92" fmla="*/ 3168777 w 4672450"/>
              <a:gd name="connsiteY92" fmla="*/ 196138 h 806843"/>
              <a:gd name="connsiteX93" fmla="*/ 406765 w 4672450"/>
              <a:gd name="connsiteY93" fmla="*/ 0 h 806843"/>
              <a:gd name="connsiteX94" fmla="*/ 714346 w 4672450"/>
              <a:gd name="connsiteY94" fmla="*/ 120358 h 806843"/>
              <a:gd name="connsiteX95" fmla="*/ 605133 w 4672450"/>
              <a:gd name="connsiteY95" fmla="*/ 246287 h 806843"/>
              <a:gd name="connsiteX96" fmla="*/ 405651 w 4672450"/>
              <a:gd name="connsiteY96" fmla="*/ 158248 h 806843"/>
              <a:gd name="connsiteX97" fmla="*/ 179422 w 4672450"/>
              <a:gd name="connsiteY97" fmla="*/ 401193 h 806843"/>
              <a:gd name="connsiteX98" fmla="*/ 179422 w 4672450"/>
              <a:gd name="connsiteY98" fmla="*/ 403421 h 806843"/>
              <a:gd name="connsiteX99" fmla="*/ 405651 w 4672450"/>
              <a:gd name="connsiteY99" fmla="*/ 648595 h 806843"/>
              <a:gd name="connsiteX100" fmla="*/ 610705 w 4672450"/>
              <a:gd name="connsiteY100" fmla="*/ 557212 h 806843"/>
              <a:gd name="connsiteX101" fmla="*/ 719918 w 4672450"/>
              <a:gd name="connsiteY101" fmla="*/ 667540 h 806843"/>
              <a:gd name="connsiteX102" fmla="*/ 400079 w 4672450"/>
              <a:gd name="connsiteY102" fmla="*/ 806843 h 806843"/>
              <a:gd name="connsiteX103" fmla="*/ 0 w 4672450"/>
              <a:gd name="connsiteY103" fmla="*/ 405650 h 806843"/>
              <a:gd name="connsiteX104" fmla="*/ 0 w 4672450"/>
              <a:gd name="connsiteY104" fmla="*/ 403421 h 806843"/>
              <a:gd name="connsiteX105" fmla="*/ 406765 w 4672450"/>
              <a:gd name="connsiteY105" fmla="*/ 0 h 8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672450" h="806843">
                <a:moveTo>
                  <a:pt x="3872161" y="330984"/>
                </a:moveTo>
                <a:cubicBezTo>
                  <a:pt x="3775205" y="330984"/>
                  <a:pt x="3717255" y="405650"/>
                  <a:pt x="3717255" y="493690"/>
                </a:cubicBezTo>
                <a:lnTo>
                  <a:pt x="3717255" y="495919"/>
                </a:lnTo>
                <a:cubicBezTo>
                  <a:pt x="3717255" y="583958"/>
                  <a:pt x="3780777" y="660854"/>
                  <a:pt x="3874389" y="660854"/>
                </a:cubicBezTo>
                <a:cubicBezTo>
                  <a:pt x="3971345" y="660854"/>
                  <a:pt x="4029295" y="586187"/>
                  <a:pt x="4029295" y="498147"/>
                </a:cubicBezTo>
                <a:lnTo>
                  <a:pt x="4029295" y="495919"/>
                </a:lnTo>
                <a:cubicBezTo>
                  <a:pt x="4029295" y="407879"/>
                  <a:pt x="3965772" y="330984"/>
                  <a:pt x="3872161" y="330984"/>
                </a:cubicBezTo>
                <a:close/>
                <a:moveTo>
                  <a:pt x="1109911" y="330984"/>
                </a:moveTo>
                <a:cubicBezTo>
                  <a:pt x="1012956" y="330984"/>
                  <a:pt x="955006" y="405650"/>
                  <a:pt x="955006" y="493690"/>
                </a:cubicBezTo>
                <a:lnTo>
                  <a:pt x="955006" y="495919"/>
                </a:lnTo>
                <a:cubicBezTo>
                  <a:pt x="955006" y="583958"/>
                  <a:pt x="1018528" y="660854"/>
                  <a:pt x="1112140" y="660854"/>
                </a:cubicBezTo>
                <a:cubicBezTo>
                  <a:pt x="1209095" y="660854"/>
                  <a:pt x="1267045" y="586187"/>
                  <a:pt x="1267045" y="498147"/>
                </a:cubicBezTo>
                <a:lnTo>
                  <a:pt x="1267045" y="495919"/>
                </a:lnTo>
                <a:cubicBezTo>
                  <a:pt x="1267045" y="407879"/>
                  <a:pt x="1203522" y="330984"/>
                  <a:pt x="1109911" y="330984"/>
                </a:cubicBezTo>
                <a:close/>
                <a:moveTo>
                  <a:pt x="2799703" y="187223"/>
                </a:moveTo>
                <a:cubicBezTo>
                  <a:pt x="2875484" y="187223"/>
                  <a:pt x="2957951" y="212855"/>
                  <a:pt x="3022588" y="256317"/>
                </a:cubicBezTo>
                <a:lnTo>
                  <a:pt x="2957951" y="373332"/>
                </a:lnTo>
                <a:cubicBezTo>
                  <a:pt x="2898887" y="338785"/>
                  <a:pt x="2839822" y="317611"/>
                  <a:pt x="2796359" y="317611"/>
                </a:cubicBezTo>
                <a:cubicBezTo>
                  <a:pt x="2755126" y="317611"/>
                  <a:pt x="2733952" y="335441"/>
                  <a:pt x="2733952" y="358844"/>
                </a:cubicBezTo>
                <a:lnTo>
                  <a:pt x="2733952" y="361073"/>
                </a:lnTo>
                <a:cubicBezTo>
                  <a:pt x="2733952" y="394506"/>
                  <a:pt x="2790788" y="410108"/>
                  <a:pt x="2855424" y="432396"/>
                </a:cubicBezTo>
                <a:cubicBezTo>
                  <a:pt x="2939005" y="460257"/>
                  <a:pt x="3035961" y="500376"/>
                  <a:pt x="3035961" y="609590"/>
                </a:cubicBezTo>
                <a:lnTo>
                  <a:pt x="3035961" y="611819"/>
                </a:lnTo>
                <a:cubicBezTo>
                  <a:pt x="3035961" y="744435"/>
                  <a:pt x="2936777" y="804614"/>
                  <a:pt x="2807504" y="804614"/>
                </a:cubicBezTo>
                <a:cubicBezTo>
                  <a:pt x="2723922" y="804614"/>
                  <a:pt x="2630310" y="776754"/>
                  <a:pt x="2551186" y="714346"/>
                </a:cubicBezTo>
                <a:lnTo>
                  <a:pt x="2623624" y="602903"/>
                </a:lnTo>
                <a:cubicBezTo>
                  <a:pt x="2688260" y="649709"/>
                  <a:pt x="2756240" y="674227"/>
                  <a:pt x="2811961" y="674227"/>
                </a:cubicBezTo>
                <a:cubicBezTo>
                  <a:pt x="2860996" y="674227"/>
                  <a:pt x="2883285" y="656396"/>
                  <a:pt x="2883285" y="629650"/>
                </a:cubicBezTo>
                <a:lnTo>
                  <a:pt x="2883285" y="627421"/>
                </a:lnTo>
                <a:cubicBezTo>
                  <a:pt x="2883285" y="590645"/>
                  <a:pt x="2825334" y="578386"/>
                  <a:pt x="2759584" y="558327"/>
                </a:cubicBezTo>
                <a:cubicBezTo>
                  <a:pt x="2676002" y="533809"/>
                  <a:pt x="2581275" y="494804"/>
                  <a:pt x="2581275" y="378904"/>
                </a:cubicBezTo>
                <a:lnTo>
                  <a:pt x="2581275" y="376675"/>
                </a:lnTo>
                <a:cubicBezTo>
                  <a:pt x="2581275" y="255203"/>
                  <a:pt x="2679345" y="187223"/>
                  <a:pt x="2799703" y="187223"/>
                </a:cubicBezTo>
                <a:close/>
                <a:moveTo>
                  <a:pt x="4672450" y="184994"/>
                </a:moveTo>
                <a:lnTo>
                  <a:pt x="4672450" y="362188"/>
                </a:lnTo>
                <a:lnTo>
                  <a:pt x="4663534" y="362188"/>
                </a:lnTo>
                <a:cubicBezTo>
                  <a:pt x="4550978" y="362188"/>
                  <a:pt x="4481883" y="430168"/>
                  <a:pt x="4481883" y="572814"/>
                </a:cubicBezTo>
                <a:lnTo>
                  <a:pt x="4481883" y="793470"/>
                </a:lnTo>
                <a:lnTo>
                  <a:pt x="4312490" y="793470"/>
                </a:lnTo>
                <a:lnTo>
                  <a:pt x="4312490" y="196138"/>
                </a:lnTo>
                <a:lnTo>
                  <a:pt x="4481883" y="196138"/>
                </a:lnTo>
                <a:lnTo>
                  <a:pt x="4481883" y="316496"/>
                </a:lnTo>
                <a:cubicBezTo>
                  <a:pt x="4516430" y="234029"/>
                  <a:pt x="4572152" y="180536"/>
                  <a:pt x="4672450" y="184994"/>
                </a:cubicBezTo>
                <a:close/>
                <a:moveTo>
                  <a:pt x="3874389" y="184994"/>
                </a:moveTo>
                <a:cubicBezTo>
                  <a:pt x="4059384" y="184994"/>
                  <a:pt x="4196458" y="322068"/>
                  <a:pt x="4196458" y="493690"/>
                </a:cubicBezTo>
                <a:lnTo>
                  <a:pt x="4196458" y="495919"/>
                </a:lnTo>
                <a:cubicBezTo>
                  <a:pt x="4196458" y="667540"/>
                  <a:pt x="4058269" y="806843"/>
                  <a:pt x="3872161" y="806843"/>
                </a:cubicBezTo>
                <a:cubicBezTo>
                  <a:pt x="3687166" y="806843"/>
                  <a:pt x="3550091" y="669769"/>
                  <a:pt x="3550091" y="498147"/>
                </a:cubicBezTo>
                <a:lnTo>
                  <a:pt x="3550091" y="495919"/>
                </a:lnTo>
                <a:cubicBezTo>
                  <a:pt x="3550091" y="324297"/>
                  <a:pt x="3688281" y="184994"/>
                  <a:pt x="3874389" y="184994"/>
                </a:cubicBezTo>
                <a:close/>
                <a:moveTo>
                  <a:pt x="1895714" y="184994"/>
                </a:moveTo>
                <a:cubicBezTo>
                  <a:pt x="1973724" y="184994"/>
                  <a:pt x="2032788" y="219541"/>
                  <a:pt x="2063992" y="279720"/>
                </a:cubicBezTo>
                <a:cubicBezTo>
                  <a:pt x="2116370" y="218427"/>
                  <a:pt x="2178778" y="184994"/>
                  <a:pt x="2260131" y="184994"/>
                </a:cubicBezTo>
                <a:cubicBezTo>
                  <a:pt x="2386061" y="184994"/>
                  <a:pt x="2461841" y="260775"/>
                  <a:pt x="2461841" y="404536"/>
                </a:cubicBezTo>
                <a:lnTo>
                  <a:pt x="2461841" y="793470"/>
                </a:lnTo>
                <a:lnTo>
                  <a:pt x="2292449" y="793470"/>
                </a:lnTo>
                <a:lnTo>
                  <a:pt x="2292449" y="460257"/>
                </a:lnTo>
                <a:cubicBezTo>
                  <a:pt x="2292449" y="380019"/>
                  <a:pt x="2256788" y="338785"/>
                  <a:pt x="2193265" y="338785"/>
                </a:cubicBezTo>
                <a:cubicBezTo>
                  <a:pt x="2129743" y="338785"/>
                  <a:pt x="2090739" y="380019"/>
                  <a:pt x="2090739" y="460257"/>
                </a:cubicBezTo>
                <a:lnTo>
                  <a:pt x="2090739" y="793470"/>
                </a:lnTo>
                <a:lnTo>
                  <a:pt x="1921345" y="793470"/>
                </a:lnTo>
                <a:lnTo>
                  <a:pt x="1921345" y="460257"/>
                </a:lnTo>
                <a:cubicBezTo>
                  <a:pt x="1921345" y="380019"/>
                  <a:pt x="1885684" y="338785"/>
                  <a:pt x="1822162" y="338785"/>
                </a:cubicBezTo>
                <a:cubicBezTo>
                  <a:pt x="1758640" y="338785"/>
                  <a:pt x="1719634" y="380019"/>
                  <a:pt x="1719634" y="460257"/>
                </a:cubicBezTo>
                <a:lnTo>
                  <a:pt x="1719634" y="793470"/>
                </a:lnTo>
                <a:lnTo>
                  <a:pt x="1550242" y="793470"/>
                </a:lnTo>
                <a:lnTo>
                  <a:pt x="1550242" y="196138"/>
                </a:lnTo>
                <a:lnTo>
                  <a:pt x="1719634" y="196138"/>
                </a:lnTo>
                <a:lnTo>
                  <a:pt x="1719634" y="280835"/>
                </a:lnTo>
                <a:cubicBezTo>
                  <a:pt x="1758640" y="230686"/>
                  <a:pt x="1809903" y="184994"/>
                  <a:pt x="1895714" y="184994"/>
                </a:cubicBezTo>
                <a:close/>
                <a:moveTo>
                  <a:pt x="1112140" y="184994"/>
                </a:moveTo>
                <a:cubicBezTo>
                  <a:pt x="1297135" y="184994"/>
                  <a:pt x="1434209" y="322068"/>
                  <a:pt x="1434209" y="493690"/>
                </a:cubicBezTo>
                <a:lnTo>
                  <a:pt x="1434209" y="495919"/>
                </a:lnTo>
                <a:cubicBezTo>
                  <a:pt x="1434209" y="667540"/>
                  <a:pt x="1296020" y="806843"/>
                  <a:pt x="1109911" y="806843"/>
                </a:cubicBezTo>
                <a:cubicBezTo>
                  <a:pt x="924916" y="806843"/>
                  <a:pt x="787842" y="669769"/>
                  <a:pt x="787842" y="498147"/>
                </a:cubicBezTo>
                <a:lnTo>
                  <a:pt x="787842" y="495919"/>
                </a:lnTo>
                <a:cubicBezTo>
                  <a:pt x="787842" y="324297"/>
                  <a:pt x="926031" y="184994"/>
                  <a:pt x="1112140" y="184994"/>
                </a:cubicBezTo>
                <a:close/>
                <a:moveTo>
                  <a:pt x="3168777" y="43462"/>
                </a:moveTo>
                <a:lnTo>
                  <a:pt x="3338169" y="43462"/>
                </a:lnTo>
                <a:lnTo>
                  <a:pt x="3338169" y="196138"/>
                </a:lnTo>
                <a:lnTo>
                  <a:pt x="3478587" y="196138"/>
                </a:lnTo>
                <a:lnTo>
                  <a:pt x="3478587" y="341014"/>
                </a:lnTo>
                <a:lnTo>
                  <a:pt x="3338169" y="341014"/>
                </a:lnTo>
                <a:lnTo>
                  <a:pt x="3338169" y="596217"/>
                </a:lnTo>
                <a:cubicBezTo>
                  <a:pt x="3338169" y="635222"/>
                  <a:pt x="3354886" y="654167"/>
                  <a:pt x="3392777" y="654167"/>
                </a:cubicBezTo>
                <a:cubicBezTo>
                  <a:pt x="3423981" y="654167"/>
                  <a:pt x="3451841" y="646366"/>
                  <a:pt x="3476359" y="632993"/>
                </a:cubicBezTo>
                <a:lnTo>
                  <a:pt x="3476359" y="768953"/>
                </a:lnTo>
                <a:cubicBezTo>
                  <a:pt x="3440697" y="790127"/>
                  <a:pt x="3399463" y="803500"/>
                  <a:pt x="3342627" y="803500"/>
                </a:cubicBezTo>
                <a:cubicBezTo>
                  <a:pt x="3238986" y="803500"/>
                  <a:pt x="3168777" y="762266"/>
                  <a:pt x="3168777" y="624078"/>
                </a:cubicBezTo>
                <a:lnTo>
                  <a:pt x="3168777" y="341014"/>
                </a:lnTo>
                <a:lnTo>
                  <a:pt x="3097454" y="341014"/>
                </a:lnTo>
                <a:lnTo>
                  <a:pt x="3097454" y="196138"/>
                </a:lnTo>
                <a:lnTo>
                  <a:pt x="3168777" y="196138"/>
                </a:lnTo>
                <a:close/>
                <a:moveTo>
                  <a:pt x="406765" y="0"/>
                </a:moveTo>
                <a:cubicBezTo>
                  <a:pt x="553869" y="0"/>
                  <a:pt x="641909" y="49034"/>
                  <a:pt x="714346" y="120358"/>
                </a:cubicBezTo>
                <a:lnTo>
                  <a:pt x="605133" y="246287"/>
                </a:lnTo>
                <a:cubicBezTo>
                  <a:pt x="544954" y="191681"/>
                  <a:pt x="483660" y="158248"/>
                  <a:pt x="405651" y="158248"/>
                </a:cubicBezTo>
                <a:cubicBezTo>
                  <a:pt x="274148" y="158248"/>
                  <a:pt x="179422" y="267462"/>
                  <a:pt x="179422" y="401193"/>
                </a:cubicBezTo>
                <a:lnTo>
                  <a:pt x="179422" y="403421"/>
                </a:lnTo>
                <a:cubicBezTo>
                  <a:pt x="179422" y="537152"/>
                  <a:pt x="271919" y="648595"/>
                  <a:pt x="405651" y="648595"/>
                </a:cubicBezTo>
                <a:cubicBezTo>
                  <a:pt x="494805" y="648595"/>
                  <a:pt x="549411" y="612933"/>
                  <a:pt x="610705" y="557212"/>
                </a:cubicBezTo>
                <a:lnTo>
                  <a:pt x="719918" y="667540"/>
                </a:lnTo>
                <a:cubicBezTo>
                  <a:pt x="639680" y="753351"/>
                  <a:pt x="550526" y="806843"/>
                  <a:pt x="400079" y="806843"/>
                </a:cubicBezTo>
                <a:cubicBezTo>
                  <a:pt x="170507" y="806843"/>
                  <a:pt x="0" y="629650"/>
                  <a:pt x="0" y="405650"/>
                </a:cubicBezTo>
                <a:lnTo>
                  <a:pt x="0" y="403421"/>
                </a:lnTo>
                <a:cubicBezTo>
                  <a:pt x="0" y="181651"/>
                  <a:pt x="167164" y="0"/>
                  <a:pt x="406765" y="0"/>
                </a:cubicBezTo>
                <a:close/>
              </a:path>
            </a:pathLst>
          </a:custGeom>
          <a:gradFill>
            <a:gsLst>
              <a:gs pos="0">
                <a:srgbClr val="00A082"/>
              </a:gs>
              <a:gs pos="98000">
                <a:srgbClr val="97C23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417"/>
          </a:p>
        </p:txBody>
      </p:sp>
    </p:spTree>
    <p:extLst>
      <p:ext uri="{BB962C8B-B14F-4D97-AF65-F5344CB8AC3E}">
        <p14:creationId xmlns:p14="http://schemas.microsoft.com/office/powerpoint/2010/main" val="240061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56" r:id="rId2"/>
    <p:sldLayoutId id="2147485180" r:id="rId3"/>
    <p:sldLayoutId id="2147485177" r:id="rId4"/>
  </p:sldLayoutIdLst>
  <p:txStyles>
    <p:titleStyle>
      <a:lvl1pPr algn="l" defTabSz="423367" rtl="0" eaLnBrk="1" latinLnBrk="0" hangingPunct="1">
        <a:lnSpc>
          <a:spcPct val="90000"/>
        </a:lnSpc>
        <a:spcBef>
          <a:spcPct val="0"/>
        </a:spcBef>
        <a:buNone/>
        <a:defRPr lang="en-US" sz="1482" b="1" kern="1200">
          <a:solidFill>
            <a:srgbClr val="274A77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05842" indent="-105842" algn="l" defTabSz="42336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11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17525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926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29209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4089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52576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64260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37594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587627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799311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1pPr>
      <a:lvl2pPr marL="21168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2pPr>
      <a:lvl3pPr marL="423367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3pPr>
      <a:lvl4pPr marL="635051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4pPr>
      <a:lvl5pPr marL="84673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5pPr>
      <a:lvl6pPr marL="1058418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270102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481785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693469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196BC09-0D38-84AD-4246-52393AD10970}"/>
              </a:ext>
            </a:extLst>
          </p:cNvPr>
          <p:cNvSpPr/>
          <p:nvPr userDrawn="1"/>
        </p:nvSpPr>
        <p:spPr>
          <a:xfrm>
            <a:off x="8705389" y="871369"/>
            <a:ext cx="5839955" cy="1051306"/>
          </a:xfrm>
          <a:custGeom>
            <a:avLst/>
            <a:gdLst>
              <a:gd name="connsiteX0" fmla="*/ 3872161 w 4672450"/>
              <a:gd name="connsiteY0" fmla="*/ 330984 h 806843"/>
              <a:gd name="connsiteX1" fmla="*/ 3717255 w 4672450"/>
              <a:gd name="connsiteY1" fmla="*/ 493690 h 806843"/>
              <a:gd name="connsiteX2" fmla="*/ 3717255 w 4672450"/>
              <a:gd name="connsiteY2" fmla="*/ 495919 h 806843"/>
              <a:gd name="connsiteX3" fmla="*/ 3874389 w 4672450"/>
              <a:gd name="connsiteY3" fmla="*/ 660854 h 806843"/>
              <a:gd name="connsiteX4" fmla="*/ 4029295 w 4672450"/>
              <a:gd name="connsiteY4" fmla="*/ 498147 h 806843"/>
              <a:gd name="connsiteX5" fmla="*/ 4029295 w 4672450"/>
              <a:gd name="connsiteY5" fmla="*/ 495919 h 806843"/>
              <a:gd name="connsiteX6" fmla="*/ 3872161 w 4672450"/>
              <a:gd name="connsiteY6" fmla="*/ 330984 h 806843"/>
              <a:gd name="connsiteX7" fmla="*/ 1109911 w 4672450"/>
              <a:gd name="connsiteY7" fmla="*/ 330984 h 806843"/>
              <a:gd name="connsiteX8" fmla="*/ 955006 w 4672450"/>
              <a:gd name="connsiteY8" fmla="*/ 493690 h 806843"/>
              <a:gd name="connsiteX9" fmla="*/ 955006 w 4672450"/>
              <a:gd name="connsiteY9" fmla="*/ 495919 h 806843"/>
              <a:gd name="connsiteX10" fmla="*/ 1112140 w 4672450"/>
              <a:gd name="connsiteY10" fmla="*/ 660854 h 806843"/>
              <a:gd name="connsiteX11" fmla="*/ 1267045 w 4672450"/>
              <a:gd name="connsiteY11" fmla="*/ 498147 h 806843"/>
              <a:gd name="connsiteX12" fmla="*/ 1267045 w 4672450"/>
              <a:gd name="connsiteY12" fmla="*/ 495919 h 806843"/>
              <a:gd name="connsiteX13" fmla="*/ 1109911 w 4672450"/>
              <a:gd name="connsiteY13" fmla="*/ 330984 h 806843"/>
              <a:gd name="connsiteX14" fmla="*/ 2799703 w 4672450"/>
              <a:gd name="connsiteY14" fmla="*/ 187223 h 806843"/>
              <a:gd name="connsiteX15" fmla="*/ 3022588 w 4672450"/>
              <a:gd name="connsiteY15" fmla="*/ 256317 h 806843"/>
              <a:gd name="connsiteX16" fmla="*/ 2957951 w 4672450"/>
              <a:gd name="connsiteY16" fmla="*/ 373332 h 806843"/>
              <a:gd name="connsiteX17" fmla="*/ 2796359 w 4672450"/>
              <a:gd name="connsiteY17" fmla="*/ 317611 h 806843"/>
              <a:gd name="connsiteX18" fmla="*/ 2733952 w 4672450"/>
              <a:gd name="connsiteY18" fmla="*/ 358844 h 806843"/>
              <a:gd name="connsiteX19" fmla="*/ 2733952 w 4672450"/>
              <a:gd name="connsiteY19" fmla="*/ 361073 h 806843"/>
              <a:gd name="connsiteX20" fmla="*/ 2855424 w 4672450"/>
              <a:gd name="connsiteY20" fmla="*/ 432396 h 806843"/>
              <a:gd name="connsiteX21" fmla="*/ 3035961 w 4672450"/>
              <a:gd name="connsiteY21" fmla="*/ 609590 h 806843"/>
              <a:gd name="connsiteX22" fmla="*/ 3035961 w 4672450"/>
              <a:gd name="connsiteY22" fmla="*/ 611819 h 806843"/>
              <a:gd name="connsiteX23" fmla="*/ 2807504 w 4672450"/>
              <a:gd name="connsiteY23" fmla="*/ 804614 h 806843"/>
              <a:gd name="connsiteX24" fmla="*/ 2551186 w 4672450"/>
              <a:gd name="connsiteY24" fmla="*/ 714346 h 806843"/>
              <a:gd name="connsiteX25" fmla="*/ 2623624 w 4672450"/>
              <a:gd name="connsiteY25" fmla="*/ 602903 h 806843"/>
              <a:gd name="connsiteX26" fmla="*/ 2811961 w 4672450"/>
              <a:gd name="connsiteY26" fmla="*/ 674227 h 806843"/>
              <a:gd name="connsiteX27" fmla="*/ 2883285 w 4672450"/>
              <a:gd name="connsiteY27" fmla="*/ 629650 h 806843"/>
              <a:gd name="connsiteX28" fmla="*/ 2883285 w 4672450"/>
              <a:gd name="connsiteY28" fmla="*/ 627421 h 806843"/>
              <a:gd name="connsiteX29" fmla="*/ 2759584 w 4672450"/>
              <a:gd name="connsiteY29" fmla="*/ 558327 h 806843"/>
              <a:gd name="connsiteX30" fmla="*/ 2581275 w 4672450"/>
              <a:gd name="connsiteY30" fmla="*/ 378904 h 806843"/>
              <a:gd name="connsiteX31" fmla="*/ 2581275 w 4672450"/>
              <a:gd name="connsiteY31" fmla="*/ 376675 h 806843"/>
              <a:gd name="connsiteX32" fmla="*/ 2799703 w 4672450"/>
              <a:gd name="connsiteY32" fmla="*/ 187223 h 806843"/>
              <a:gd name="connsiteX33" fmla="*/ 4672450 w 4672450"/>
              <a:gd name="connsiteY33" fmla="*/ 184994 h 806843"/>
              <a:gd name="connsiteX34" fmla="*/ 4672450 w 4672450"/>
              <a:gd name="connsiteY34" fmla="*/ 362188 h 806843"/>
              <a:gd name="connsiteX35" fmla="*/ 4663534 w 4672450"/>
              <a:gd name="connsiteY35" fmla="*/ 362188 h 806843"/>
              <a:gd name="connsiteX36" fmla="*/ 4481883 w 4672450"/>
              <a:gd name="connsiteY36" fmla="*/ 572814 h 806843"/>
              <a:gd name="connsiteX37" fmla="*/ 4481883 w 4672450"/>
              <a:gd name="connsiteY37" fmla="*/ 793470 h 806843"/>
              <a:gd name="connsiteX38" fmla="*/ 4312490 w 4672450"/>
              <a:gd name="connsiteY38" fmla="*/ 793470 h 806843"/>
              <a:gd name="connsiteX39" fmla="*/ 4312490 w 4672450"/>
              <a:gd name="connsiteY39" fmla="*/ 196138 h 806843"/>
              <a:gd name="connsiteX40" fmla="*/ 4481883 w 4672450"/>
              <a:gd name="connsiteY40" fmla="*/ 196138 h 806843"/>
              <a:gd name="connsiteX41" fmla="*/ 4481883 w 4672450"/>
              <a:gd name="connsiteY41" fmla="*/ 316496 h 806843"/>
              <a:gd name="connsiteX42" fmla="*/ 4672450 w 4672450"/>
              <a:gd name="connsiteY42" fmla="*/ 184994 h 806843"/>
              <a:gd name="connsiteX43" fmla="*/ 3874389 w 4672450"/>
              <a:gd name="connsiteY43" fmla="*/ 184994 h 806843"/>
              <a:gd name="connsiteX44" fmla="*/ 4196458 w 4672450"/>
              <a:gd name="connsiteY44" fmla="*/ 493690 h 806843"/>
              <a:gd name="connsiteX45" fmla="*/ 4196458 w 4672450"/>
              <a:gd name="connsiteY45" fmla="*/ 495919 h 806843"/>
              <a:gd name="connsiteX46" fmla="*/ 3872161 w 4672450"/>
              <a:gd name="connsiteY46" fmla="*/ 806843 h 806843"/>
              <a:gd name="connsiteX47" fmla="*/ 3550091 w 4672450"/>
              <a:gd name="connsiteY47" fmla="*/ 498147 h 806843"/>
              <a:gd name="connsiteX48" fmla="*/ 3550091 w 4672450"/>
              <a:gd name="connsiteY48" fmla="*/ 495919 h 806843"/>
              <a:gd name="connsiteX49" fmla="*/ 3874389 w 4672450"/>
              <a:gd name="connsiteY49" fmla="*/ 184994 h 806843"/>
              <a:gd name="connsiteX50" fmla="*/ 1895714 w 4672450"/>
              <a:gd name="connsiteY50" fmla="*/ 184994 h 806843"/>
              <a:gd name="connsiteX51" fmla="*/ 2063992 w 4672450"/>
              <a:gd name="connsiteY51" fmla="*/ 279720 h 806843"/>
              <a:gd name="connsiteX52" fmla="*/ 2260131 w 4672450"/>
              <a:gd name="connsiteY52" fmla="*/ 184994 h 806843"/>
              <a:gd name="connsiteX53" fmla="*/ 2461841 w 4672450"/>
              <a:gd name="connsiteY53" fmla="*/ 404536 h 806843"/>
              <a:gd name="connsiteX54" fmla="*/ 2461841 w 4672450"/>
              <a:gd name="connsiteY54" fmla="*/ 793470 h 806843"/>
              <a:gd name="connsiteX55" fmla="*/ 2292449 w 4672450"/>
              <a:gd name="connsiteY55" fmla="*/ 793470 h 806843"/>
              <a:gd name="connsiteX56" fmla="*/ 2292449 w 4672450"/>
              <a:gd name="connsiteY56" fmla="*/ 460257 h 806843"/>
              <a:gd name="connsiteX57" fmla="*/ 2193265 w 4672450"/>
              <a:gd name="connsiteY57" fmla="*/ 338785 h 806843"/>
              <a:gd name="connsiteX58" fmla="*/ 2090739 w 4672450"/>
              <a:gd name="connsiteY58" fmla="*/ 460257 h 806843"/>
              <a:gd name="connsiteX59" fmla="*/ 2090739 w 4672450"/>
              <a:gd name="connsiteY59" fmla="*/ 793470 h 806843"/>
              <a:gd name="connsiteX60" fmla="*/ 1921345 w 4672450"/>
              <a:gd name="connsiteY60" fmla="*/ 793470 h 806843"/>
              <a:gd name="connsiteX61" fmla="*/ 1921345 w 4672450"/>
              <a:gd name="connsiteY61" fmla="*/ 460257 h 806843"/>
              <a:gd name="connsiteX62" fmla="*/ 1822162 w 4672450"/>
              <a:gd name="connsiteY62" fmla="*/ 338785 h 806843"/>
              <a:gd name="connsiteX63" fmla="*/ 1719634 w 4672450"/>
              <a:gd name="connsiteY63" fmla="*/ 460257 h 806843"/>
              <a:gd name="connsiteX64" fmla="*/ 1719634 w 4672450"/>
              <a:gd name="connsiteY64" fmla="*/ 793470 h 806843"/>
              <a:gd name="connsiteX65" fmla="*/ 1550242 w 4672450"/>
              <a:gd name="connsiteY65" fmla="*/ 793470 h 806843"/>
              <a:gd name="connsiteX66" fmla="*/ 1550242 w 4672450"/>
              <a:gd name="connsiteY66" fmla="*/ 196138 h 806843"/>
              <a:gd name="connsiteX67" fmla="*/ 1719634 w 4672450"/>
              <a:gd name="connsiteY67" fmla="*/ 196138 h 806843"/>
              <a:gd name="connsiteX68" fmla="*/ 1719634 w 4672450"/>
              <a:gd name="connsiteY68" fmla="*/ 280835 h 806843"/>
              <a:gd name="connsiteX69" fmla="*/ 1895714 w 4672450"/>
              <a:gd name="connsiteY69" fmla="*/ 184994 h 806843"/>
              <a:gd name="connsiteX70" fmla="*/ 1112140 w 4672450"/>
              <a:gd name="connsiteY70" fmla="*/ 184994 h 806843"/>
              <a:gd name="connsiteX71" fmla="*/ 1434209 w 4672450"/>
              <a:gd name="connsiteY71" fmla="*/ 493690 h 806843"/>
              <a:gd name="connsiteX72" fmla="*/ 1434209 w 4672450"/>
              <a:gd name="connsiteY72" fmla="*/ 495919 h 806843"/>
              <a:gd name="connsiteX73" fmla="*/ 1109911 w 4672450"/>
              <a:gd name="connsiteY73" fmla="*/ 806843 h 806843"/>
              <a:gd name="connsiteX74" fmla="*/ 787842 w 4672450"/>
              <a:gd name="connsiteY74" fmla="*/ 498147 h 806843"/>
              <a:gd name="connsiteX75" fmla="*/ 787842 w 4672450"/>
              <a:gd name="connsiteY75" fmla="*/ 495919 h 806843"/>
              <a:gd name="connsiteX76" fmla="*/ 1112140 w 4672450"/>
              <a:gd name="connsiteY76" fmla="*/ 184994 h 806843"/>
              <a:gd name="connsiteX77" fmla="*/ 3168777 w 4672450"/>
              <a:gd name="connsiteY77" fmla="*/ 43462 h 806843"/>
              <a:gd name="connsiteX78" fmla="*/ 3338169 w 4672450"/>
              <a:gd name="connsiteY78" fmla="*/ 43462 h 806843"/>
              <a:gd name="connsiteX79" fmla="*/ 3338169 w 4672450"/>
              <a:gd name="connsiteY79" fmla="*/ 196138 h 806843"/>
              <a:gd name="connsiteX80" fmla="*/ 3478587 w 4672450"/>
              <a:gd name="connsiteY80" fmla="*/ 196138 h 806843"/>
              <a:gd name="connsiteX81" fmla="*/ 3478587 w 4672450"/>
              <a:gd name="connsiteY81" fmla="*/ 341014 h 806843"/>
              <a:gd name="connsiteX82" fmla="*/ 3338169 w 4672450"/>
              <a:gd name="connsiteY82" fmla="*/ 341014 h 806843"/>
              <a:gd name="connsiteX83" fmla="*/ 3338169 w 4672450"/>
              <a:gd name="connsiteY83" fmla="*/ 596217 h 806843"/>
              <a:gd name="connsiteX84" fmla="*/ 3392777 w 4672450"/>
              <a:gd name="connsiteY84" fmla="*/ 654167 h 806843"/>
              <a:gd name="connsiteX85" fmla="*/ 3476359 w 4672450"/>
              <a:gd name="connsiteY85" fmla="*/ 632993 h 806843"/>
              <a:gd name="connsiteX86" fmla="*/ 3476359 w 4672450"/>
              <a:gd name="connsiteY86" fmla="*/ 768953 h 806843"/>
              <a:gd name="connsiteX87" fmla="*/ 3342627 w 4672450"/>
              <a:gd name="connsiteY87" fmla="*/ 803500 h 806843"/>
              <a:gd name="connsiteX88" fmla="*/ 3168777 w 4672450"/>
              <a:gd name="connsiteY88" fmla="*/ 624078 h 806843"/>
              <a:gd name="connsiteX89" fmla="*/ 3168777 w 4672450"/>
              <a:gd name="connsiteY89" fmla="*/ 341014 h 806843"/>
              <a:gd name="connsiteX90" fmla="*/ 3097454 w 4672450"/>
              <a:gd name="connsiteY90" fmla="*/ 341014 h 806843"/>
              <a:gd name="connsiteX91" fmla="*/ 3097454 w 4672450"/>
              <a:gd name="connsiteY91" fmla="*/ 196138 h 806843"/>
              <a:gd name="connsiteX92" fmla="*/ 3168777 w 4672450"/>
              <a:gd name="connsiteY92" fmla="*/ 196138 h 806843"/>
              <a:gd name="connsiteX93" fmla="*/ 406765 w 4672450"/>
              <a:gd name="connsiteY93" fmla="*/ 0 h 806843"/>
              <a:gd name="connsiteX94" fmla="*/ 714346 w 4672450"/>
              <a:gd name="connsiteY94" fmla="*/ 120358 h 806843"/>
              <a:gd name="connsiteX95" fmla="*/ 605133 w 4672450"/>
              <a:gd name="connsiteY95" fmla="*/ 246287 h 806843"/>
              <a:gd name="connsiteX96" fmla="*/ 405651 w 4672450"/>
              <a:gd name="connsiteY96" fmla="*/ 158248 h 806843"/>
              <a:gd name="connsiteX97" fmla="*/ 179422 w 4672450"/>
              <a:gd name="connsiteY97" fmla="*/ 401193 h 806843"/>
              <a:gd name="connsiteX98" fmla="*/ 179422 w 4672450"/>
              <a:gd name="connsiteY98" fmla="*/ 403421 h 806843"/>
              <a:gd name="connsiteX99" fmla="*/ 405651 w 4672450"/>
              <a:gd name="connsiteY99" fmla="*/ 648595 h 806843"/>
              <a:gd name="connsiteX100" fmla="*/ 610705 w 4672450"/>
              <a:gd name="connsiteY100" fmla="*/ 557212 h 806843"/>
              <a:gd name="connsiteX101" fmla="*/ 719918 w 4672450"/>
              <a:gd name="connsiteY101" fmla="*/ 667540 h 806843"/>
              <a:gd name="connsiteX102" fmla="*/ 400079 w 4672450"/>
              <a:gd name="connsiteY102" fmla="*/ 806843 h 806843"/>
              <a:gd name="connsiteX103" fmla="*/ 0 w 4672450"/>
              <a:gd name="connsiteY103" fmla="*/ 405650 h 806843"/>
              <a:gd name="connsiteX104" fmla="*/ 0 w 4672450"/>
              <a:gd name="connsiteY104" fmla="*/ 403421 h 806843"/>
              <a:gd name="connsiteX105" fmla="*/ 406765 w 4672450"/>
              <a:gd name="connsiteY105" fmla="*/ 0 h 8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672450" h="806843">
                <a:moveTo>
                  <a:pt x="3872161" y="330984"/>
                </a:moveTo>
                <a:cubicBezTo>
                  <a:pt x="3775205" y="330984"/>
                  <a:pt x="3717255" y="405650"/>
                  <a:pt x="3717255" y="493690"/>
                </a:cubicBezTo>
                <a:lnTo>
                  <a:pt x="3717255" y="495919"/>
                </a:lnTo>
                <a:cubicBezTo>
                  <a:pt x="3717255" y="583958"/>
                  <a:pt x="3780777" y="660854"/>
                  <a:pt x="3874389" y="660854"/>
                </a:cubicBezTo>
                <a:cubicBezTo>
                  <a:pt x="3971345" y="660854"/>
                  <a:pt x="4029295" y="586187"/>
                  <a:pt x="4029295" y="498147"/>
                </a:cubicBezTo>
                <a:lnTo>
                  <a:pt x="4029295" y="495919"/>
                </a:lnTo>
                <a:cubicBezTo>
                  <a:pt x="4029295" y="407879"/>
                  <a:pt x="3965772" y="330984"/>
                  <a:pt x="3872161" y="330984"/>
                </a:cubicBezTo>
                <a:close/>
                <a:moveTo>
                  <a:pt x="1109911" y="330984"/>
                </a:moveTo>
                <a:cubicBezTo>
                  <a:pt x="1012956" y="330984"/>
                  <a:pt x="955006" y="405650"/>
                  <a:pt x="955006" y="493690"/>
                </a:cubicBezTo>
                <a:lnTo>
                  <a:pt x="955006" y="495919"/>
                </a:lnTo>
                <a:cubicBezTo>
                  <a:pt x="955006" y="583958"/>
                  <a:pt x="1018528" y="660854"/>
                  <a:pt x="1112140" y="660854"/>
                </a:cubicBezTo>
                <a:cubicBezTo>
                  <a:pt x="1209095" y="660854"/>
                  <a:pt x="1267045" y="586187"/>
                  <a:pt x="1267045" y="498147"/>
                </a:cubicBezTo>
                <a:lnTo>
                  <a:pt x="1267045" y="495919"/>
                </a:lnTo>
                <a:cubicBezTo>
                  <a:pt x="1267045" y="407879"/>
                  <a:pt x="1203522" y="330984"/>
                  <a:pt x="1109911" y="330984"/>
                </a:cubicBezTo>
                <a:close/>
                <a:moveTo>
                  <a:pt x="2799703" y="187223"/>
                </a:moveTo>
                <a:cubicBezTo>
                  <a:pt x="2875484" y="187223"/>
                  <a:pt x="2957951" y="212855"/>
                  <a:pt x="3022588" y="256317"/>
                </a:cubicBezTo>
                <a:lnTo>
                  <a:pt x="2957951" y="373332"/>
                </a:lnTo>
                <a:cubicBezTo>
                  <a:pt x="2898887" y="338785"/>
                  <a:pt x="2839822" y="317611"/>
                  <a:pt x="2796359" y="317611"/>
                </a:cubicBezTo>
                <a:cubicBezTo>
                  <a:pt x="2755126" y="317611"/>
                  <a:pt x="2733952" y="335441"/>
                  <a:pt x="2733952" y="358844"/>
                </a:cubicBezTo>
                <a:lnTo>
                  <a:pt x="2733952" y="361073"/>
                </a:lnTo>
                <a:cubicBezTo>
                  <a:pt x="2733952" y="394506"/>
                  <a:pt x="2790788" y="410108"/>
                  <a:pt x="2855424" y="432396"/>
                </a:cubicBezTo>
                <a:cubicBezTo>
                  <a:pt x="2939005" y="460257"/>
                  <a:pt x="3035961" y="500376"/>
                  <a:pt x="3035961" y="609590"/>
                </a:cubicBezTo>
                <a:lnTo>
                  <a:pt x="3035961" y="611819"/>
                </a:lnTo>
                <a:cubicBezTo>
                  <a:pt x="3035961" y="744435"/>
                  <a:pt x="2936777" y="804614"/>
                  <a:pt x="2807504" y="804614"/>
                </a:cubicBezTo>
                <a:cubicBezTo>
                  <a:pt x="2723922" y="804614"/>
                  <a:pt x="2630310" y="776754"/>
                  <a:pt x="2551186" y="714346"/>
                </a:cubicBezTo>
                <a:lnTo>
                  <a:pt x="2623624" y="602903"/>
                </a:lnTo>
                <a:cubicBezTo>
                  <a:pt x="2688260" y="649709"/>
                  <a:pt x="2756240" y="674227"/>
                  <a:pt x="2811961" y="674227"/>
                </a:cubicBezTo>
                <a:cubicBezTo>
                  <a:pt x="2860996" y="674227"/>
                  <a:pt x="2883285" y="656396"/>
                  <a:pt x="2883285" y="629650"/>
                </a:cubicBezTo>
                <a:lnTo>
                  <a:pt x="2883285" y="627421"/>
                </a:lnTo>
                <a:cubicBezTo>
                  <a:pt x="2883285" y="590645"/>
                  <a:pt x="2825334" y="578386"/>
                  <a:pt x="2759584" y="558327"/>
                </a:cubicBezTo>
                <a:cubicBezTo>
                  <a:pt x="2676002" y="533809"/>
                  <a:pt x="2581275" y="494804"/>
                  <a:pt x="2581275" y="378904"/>
                </a:cubicBezTo>
                <a:lnTo>
                  <a:pt x="2581275" y="376675"/>
                </a:lnTo>
                <a:cubicBezTo>
                  <a:pt x="2581275" y="255203"/>
                  <a:pt x="2679345" y="187223"/>
                  <a:pt x="2799703" y="187223"/>
                </a:cubicBezTo>
                <a:close/>
                <a:moveTo>
                  <a:pt x="4672450" y="184994"/>
                </a:moveTo>
                <a:lnTo>
                  <a:pt x="4672450" y="362188"/>
                </a:lnTo>
                <a:lnTo>
                  <a:pt x="4663534" y="362188"/>
                </a:lnTo>
                <a:cubicBezTo>
                  <a:pt x="4550978" y="362188"/>
                  <a:pt x="4481883" y="430168"/>
                  <a:pt x="4481883" y="572814"/>
                </a:cubicBezTo>
                <a:lnTo>
                  <a:pt x="4481883" y="793470"/>
                </a:lnTo>
                <a:lnTo>
                  <a:pt x="4312490" y="793470"/>
                </a:lnTo>
                <a:lnTo>
                  <a:pt x="4312490" y="196138"/>
                </a:lnTo>
                <a:lnTo>
                  <a:pt x="4481883" y="196138"/>
                </a:lnTo>
                <a:lnTo>
                  <a:pt x="4481883" y="316496"/>
                </a:lnTo>
                <a:cubicBezTo>
                  <a:pt x="4516430" y="234029"/>
                  <a:pt x="4572152" y="180536"/>
                  <a:pt x="4672450" y="184994"/>
                </a:cubicBezTo>
                <a:close/>
                <a:moveTo>
                  <a:pt x="3874389" y="184994"/>
                </a:moveTo>
                <a:cubicBezTo>
                  <a:pt x="4059384" y="184994"/>
                  <a:pt x="4196458" y="322068"/>
                  <a:pt x="4196458" y="493690"/>
                </a:cubicBezTo>
                <a:lnTo>
                  <a:pt x="4196458" y="495919"/>
                </a:lnTo>
                <a:cubicBezTo>
                  <a:pt x="4196458" y="667540"/>
                  <a:pt x="4058269" y="806843"/>
                  <a:pt x="3872161" y="806843"/>
                </a:cubicBezTo>
                <a:cubicBezTo>
                  <a:pt x="3687166" y="806843"/>
                  <a:pt x="3550091" y="669769"/>
                  <a:pt x="3550091" y="498147"/>
                </a:cubicBezTo>
                <a:lnTo>
                  <a:pt x="3550091" y="495919"/>
                </a:lnTo>
                <a:cubicBezTo>
                  <a:pt x="3550091" y="324297"/>
                  <a:pt x="3688281" y="184994"/>
                  <a:pt x="3874389" y="184994"/>
                </a:cubicBezTo>
                <a:close/>
                <a:moveTo>
                  <a:pt x="1895714" y="184994"/>
                </a:moveTo>
                <a:cubicBezTo>
                  <a:pt x="1973724" y="184994"/>
                  <a:pt x="2032788" y="219541"/>
                  <a:pt x="2063992" y="279720"/>
                </a:cubicBezTo>
                <a:cubicBezTo>
                  <a:pt x="2116370" y="218427"/>
                  <a:pt x="2178778" y="184994"/>
                  <a:pt x="2260131" y="184994"/>
                </a:cubicBezTo>
                <a:cubicBezTo>
                  <a:pt x="2386061" y="184994"/>
                  <a:pt x="2461841" y="260775"/>
                  <a:pt x="2461841" y="404536"/>
                </a:cubicBezTo>
                <a:lnTo>
                  <a:pt x="2461841" y="793470"/>
                </a:lnTo>
                <a:lnTo>
                  <a:pt x="2292449" y="793470"/>
                </a:lnTo>
                <a:lnTo>
                  <a:pt x="2292449" y="460257"/>
                </a:lnTo>
                <a:cubicBezTo>
                  <a:pt x="2292449" y="380019"/>
                  <a:pt x="2256788" y="338785"/>
                  <a:pt x="2193265" y="338785"/>
                </a:cubicBezTo>
                <a:cubicBezTo>
                  <a:pt x="2129743" y="338785"/>
                  <a:pt x="2090739" y="380019"/>
                  <a:pt x="2090739" y="460257"/>
                </a:cubicBezTo>
                <a:lnTo>
                  <a:pt x="2090739" y="793470"/>
                </a:lnTo>
                <a:lnTo>
                  <a:pt x="1921345" y="793470"/>
                </a:lnTo>
                <a:lnTo>
                  <a:pt x="1921345" y="460257"/>
                </a:lnTo>
                <a:cubicBezTo>
                  <a:pt x="1921345" y="380019"/>
                  <a:pt x="1885684" y="338785"/>
                  <a:pt x="1822162" y="338785"/>
                </a:cubicBezTo>
                <a:cubicBezTo>
                  <a:pt x="1758640" y="338785"/>
                  <a:pt x="1719634" y="380019"/>
                  <a:pt x="1719634" y="460257"/>
                </a:cubicBezTo>
                <a:lnTo>
                  <a:pt x="1719634" y="793470"/>
                </a:lnTo>
                <a:lnTo>
                  <a:pt x="1550242" y="793470"/>
                </a:lnTo>
                <a:lnTo>
                  <a:pt x="1550242" y="196138"/>
                </a:lnTo>
                <a:lnTo>
                  <a:pt x="1719634" y="196138"/>
                </a:lnTo>
                <a:lnTo>
                  <a:pt x="1719634" y="280835"/>
                </a:lnTo>
                <a:cubicBezTo>
                  <a:pt x="1758640" y="230686"/>
                  <a:pt x="1809903" y="184994"/>
                  <a:pt x="1895714" y="184994"/>
                </a:cubicBezTo>
                <a:close/>
                <a:moveTo>
                  <a:pt x="1112140" y="184994"/>
                </a:moveTo>
                <a:cubicBezTo>
                  <a:pt x="1297135" y="184994"/>
                  <a:pt x="1434209" y="322068"/>
                  <a:pt x="1434209" y="493690"/>
                </a:cubicBezTo>
                <a:lnTo>
                  <a:pt x="1434209" y="495919"/>
                </a:lnTo>
                <a:cubicBezTo>
                  <a:pt x="1434209" y="667540"/>
                  <a:pt x="1296020" y="806843"/>
                  <a:pt x="1109911" y="806843"/>
                </a:cubicBezTo>
                <a:cubicBezTo>
                  <a:pt x="924916" y="806843"/>
                  <a:pt x="787842" y="669769"/>
                  <a:pt x="787842" y="498147"/>
                </a:cubicBezTo>
                <a:lnTo>
                  <a:pt x="787842" y="495919"/>
                </a:lnTo>
                <a:cubicBezTo>
                  <a:pt x="787842" y="324297"/>
                  <a:pt x="926031" y="184994"/>
                  <a:pt x="1112140" y="184994"/>
                </a:cubicBezTo>
                <a:close/>
                <a:moveTo>
                  <a:pt x="3168777" y="43462"/>
                </a:moveTo>
                <a:lnTo>
                  <a:pt x="3338169" y="43462"/>
                </a:lnTo>
                <a:lnTo>
                  <a:pt x="3338169" y="196138"/>
                </a:lnTo>
                <a:lnTo>
                  <a:pt x="3478587" y="196138"/>
                </a:lnTo>
                <a:lnTo>
                  <a:pt x="3478587" y="341014"/>
                </a:lnTo>
                <a:lnTo>
                  <a:pt x="3338169" y="341014"/>
                </a:lnTo>
                <a:lnTo>
                  <a:pt x="3338169" y="596217"/>
                </a:lnTo>
                <a:cubicBezTo>
                  <a:pt x="3338169" y="635222"/>
                  <a:pt x="3354886" y="654167"/>
                  <a:pt x="3392777" y="654167"/>
                </a:cubicBezTo>
                <a:cubicBezTo>
                  <a:pt x="3423981" y="654167"/>
                  <a:pt x="3451841" y="646366"/>
                  <a:pt x="3476359" y="632993"/>
                </a:cubicBezTo>
                <a:lnTo>
                  <a:pt x="3476359" y="768953"/>
                </a:lnTo>
                <a:cubicBezTo>
                  <a:pt x="3440697" y="790127"/>
                  <a:pt x="3399463" y="803500"/>
                  <a:pt x="3342627" y="803500"/>
                </a:cubicBezTo>
                <a:cubicBezTo>
                  <a:pt x="3238986" y="803500"/>
                  <a:pt x="3168777" y="762266"/>
                  <a:pt x="3168777" y="624078"/>
                </a:cubicBezTo>
                <a:lnTo>
                  <a:pt x="3168777" y="341014"/>
                </a:lnTo>
                <a:lnTo>
                  <a:pt x="3097454" y="341014"/>
                </a:lnTo>
                <a:lnTo>
                  <a:pt x="3097454" y="196138"/>
                </a:lnTo>
                <a:lnTo>
                  <a:pt x="3168777" y="196138"/>
                </a:lnTo>
                <a:close/>
                <a:moveTo>
                  <a:pt x="406765" y="0"/>
                </a:moveTo>
                <a:cubicBezTo>
                  <a:pt x="553869" y="0"/>
                  <a:pt x="641909" y="49034"/>
                  <a:pt x="714346" y="120358"/>
                </a:cubicBezTo>
                <a:lnTo>
                  <a:pt x="605133" y="246287"/>
                </a:lnTo>
                <a:cubicBezTo>
                  <a:pt x="544954" y="191681"/>
                  <a:pt x="483660" y="158248"/>
                  <a:pt x="405651" y="158248"/>
                </a:cubicBezTo>
                <a:cubicBezTo>
                  <a:pt x="274148" y="158248"/>
                  <a:pt x="179422" y="267462"/>
                  <a:pt x="179422" y="401193"/>
                </a:cubicBezTo>
                <a:lnTo>
                  <a:pt x="179422" y="403421"/>
                </a:lnTo>
                <a:cubicBezTo>
                  <a:pt x="179422" y="537152"/>
                  <a:pt x="271919" y="648595"/>
                  <a:pt x="405651" y="648595"/>
                </a:cubicBezTo>
                <a:cubicBezTo>
                  <a:pt x="494805" y="648595"/>
                  <a:pt x="549411" y="612933"/>
                  <a:pt x="610705" y="557212"/>
                </a:cubicBezTo>
                <a:lnTo>
                  <a:pt x="719918" y="667540"/>
                </a:lnTo>
                <a:cubicBezTo>
                  <a:pt x="639680" y="753351"/>
                  <a:pt x="550526" y="806843"/>
                  <a:pt x="400079" y="806843"/>
                </a:cubicBezTo>
                <a:cubicBezTo>
                  <a:pt x="170507" y="806843"/>
                  <a:pt x="0" y="629650"/>
                  <a:pt x="0" y="405650"/>
                </a:cubicBezTo>
                <a:lnTo>
                  <a:pt x="0" y="403421"/>
                </a:lnTo>
                <a:cubicBezTo>
                  <a:pt x="0" y="181651"/>
                  <a:pt x="167164" y="0"/>
                  <a:pt x="406765" y="0"/>
                </a:cubicBezTo>
                <a:close/>
              </a:path>
            </a:pathLst>
          </a:custGeom>
          <a:gradFill>
            <a:gsLst>
              <a:gs pos="0">
                <a:srgbClr val="9D2B7C"/>
              </a:gs>
              <a:gs pos="98000">
                <a:srgbClr val="6D5BA3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417"/>
          </a:p>
        </p:txBody>
      </p:sp>
    </p:spTree>
    <p:extLst>
      <p:ext uri="{BB962C8B-B14F-4D97-AF65-F5344CB8AC3E}">
        <p14:creationId xmlns:p14="http://schemas.microsoft.com/office/powerpoint/2010/main" val="357759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4" r:id="rId2"/>
    <p:sldLayoutId id="2147485181" r:id="rId3"/>
    <p:sldLayoutId id="2147485179" r:id="rId4"/>
  </p:sldLayoutIdLst>
  <p:txStyles>
    <p:titleStyle>
      <a:lvl1pPr algn="l" defTabSz="423367" rtl="0" eaLnBrk="1" latinLnBrk="0" hangingPunct="1">
        <a:lnSpc>
          <a:spcPct val="90000"/>
        </a:lnSpc>
        <a:spcBef>
          <a:spcPct val="0"/>
        </a:spcBef>
        <a:buNone/>
        <a:defRPr lang="en-US" sz="1482" b="1" kern="1200">
          <a:solidFill>
            <a:srgbClr val="274A77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05842" indent="-105842" algn="l" defTabSz="42336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11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17525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926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29209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4089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52576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64260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37594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587627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799311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1pPr>
      <a:lvl2pPr marL="21168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2pPr>
      <a:lvl3pPr marL="423367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3pPr>
      <a:lvl4pPr marL="635051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4pPr>
      <a:lvl5pPr marL="84673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5pPr>
      <a:lvl6pPr marL="1058418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270102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481785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693469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6C3CA09-2206-DC8B-DE92-1EE62EF1E915}"/>
              </a:ext>
            </a:extLst>
          </p:cNvPr>
          <p:cNvSpPr/>
          <p:nvPr userDrawn="1"/>
        </p:nvSpPr>
        <p:spPr>
          <a:xfrm>
            <a:off x="8705389" y="846693"/>
            <a:ext cx="5839955" cy="1051306"/>
          </a:xfrm>
          <a:custGeom>
            <a:avLst/>
            <a:gdLst>
              <a:gd name="connsiteX0" fmla="*/ 3872161 w 4672450"/>
              <a:gd name="connsiteY0" fmla="*/ 330984 h 806843"/>
              <a:gd name="connsiteX1" fmla="*/ 3717255 w 4672450"/>
              <a:gd name="connsiteY1" fmla="*/ 493690 h 806843"/>
              <a:gd name="connsiteX2" fmla="*/ 3717255 w 4672450"/>
              <a:gd name="connsiteY2" fmla="*/ 495919 h 806843"/>
              <a:gd name="connsiteX3" fmla="*/ 3874389 w 4672450"/>
              <a:gd name="connsiteY3" fmla="*/ 660854 h 806843"/>
              <a:gd name="connsiteX4" fmla="*/ 4029295 w 4672450"/>
              <a:gd name="connsiteY4" fmla="*/ 498147 h 806843"/>
              <a:gd name="connsiteX5" fmla="*/ 4029295 w 4672450"/>
              <a:gd name="connsiteY5" fmla="*/ 495919 h 806843"/>
              <a:gd name="connsiteX6" fmla="*/ 3872161 w 4672450"/>
              <a:gd name="connsiteY6" fmla="*/ 330984 h 806843"/>
              <a:gd name="connsiteX7" fmla="*/ 1109911 w 4672450"/>
              <a:gd name="connsiteY7" fmla="*/ 330984 h 806843"/>
              <a:gd name="connsiteX8" fmla="*/ 955006 w 4672450"/>
              <a:gd name="connsiteY8" fmla="*/ 493690 h 806843"/>
              <a:gd name="connsiteX9" fmla="*/ 955006 w 4672450"/>
              <a:gd name="connsiteY9" fmla="*/ 495919 h 806843"/>
              <a:gd name="connsiteX10" fmla="*/ 1112140 w 4672450"/>
              <a:gd name="connsiteY10" fmla="*/ 660854 h 806843"/>
              <a:gd name="connsiteX11" fmla="*/ 1267045 w 4672450"/>
              <a:gd name="connsiteY11" fmla="*/ 498147 h 806843"/>
              <a:gd name="connsiteX12" fmla="*/ 1267045 w 4672450"/>
              <a:gd name="connsiteY12" fmla="*/ 495919 h 806843"/>
              <a:gd name="connsiteX13" fmla="*/ 1109911 w 4672450"/>
              <a:gd name="connsiteY13" fmla="*/ 330984 h 806843"/>
              <a:gd name="connsiteX14" fmla="*/ 2799703 w 4672450"/>
              <a:gd name="connsiteY14" fmla="*/ 187223 h 806843"/>
              <a:gd name="connsiteX15" fmla="*/ 3022588 w 4672450"/>
              <a:gd name="connsiteY15" fmla="*/ 256317 h 806843"/>
              <a:gd name="connsiteX16" fmla="*/ 2957951 w 4672450"/>
              <a:gd name="connsiteY16" fmla="*/ 373332 h 806843"/>
              <a:gd name="connsiteX17" fmla="*/ 2796359 w 4672450"/>
              <a:gd name="connsiteY17" fmla="*/ 317611 h 806843"/>
              <a:gd name="connsiteX18" fmla="*/ 2733952 w 4672450"/>
              <a:gd name="connsiteY18" fmla="*/ 358844 h 806843"/>
              <a:gd name="connsiteX19" fmla="*/ 2733952 w 4672450"/>
              <a:gd name="connsiteY19" fmla="*/ 361073 h 806843"/>
              <a:gd name="connsiteX20" fmla="*/ 2855424 w 4672450"/>
              <a:gd name="connsiteY20" fmla="*/ 432396 h 806843"/>
              <a:gd name="connsiteX21" fmla="*/ 3035961 w 4672450"/>
              <a:gd name="connsiteY21" fmla="*/ 609590 h 806843"/>
              <a:gd name="connsiteX22" fmla="*/ 3035961 w 4672450"/>
              <a:gd name="connsiteY22" fmla="*/ 611819 h 806843"/>
              <a:gd name="connsiteX23" fmla="*/ 2807504 w 4672450"/>
              <a:gd name="connsiteY23" fmla="*/ 804614 h 806843"/>
              <a:gd name="connsiteX24" fmla="*/ 2551186 w 4672450"/>
              <a:gd name="connsiteY24" fmla="*/ 714346 h 806843"/>
              <a:gd name="connsiteX25" fmla="*/ 2623624 w 4672450"/>
              <a:gd name="connsiteY25" fmla="*/ 602903 h 806843"/>
              <a:gd name="connsiteX26" fmla="*/ 2811961 w 4672450"/>
              <a:gd name="connsiteY26" fmla="*/ 674227 h 806843"/>
              <a:gd name="connsiteX27" fmla="*/ 2883285 w 4672450"/>
              <a:gd name="connsiteY27" fmla="*/ 629650 h 806843"/>
              <a:gd name="connsiteX28" fmla="*/ 2883285 w 4672450"/>
              <a:gd name="connsiteY28" fmla="*/ 627421 h 806843"/>
              <a:gd name="connsiteX29" fmla="*/ 2759584 w 4672450"/>
              <a:gd name="connsiteY29" fmla="*/ 558327 h 806843"/>
              <a:gd name="connsiteX30" fmla="*/ 2581275 w 4672450"/>
              <a:gd name="connsiteY30" fmla="*/ 378904 h 806843"/>
              <a:gd name="connsiteX31" fmla="*/ 2581275 w 4672450"/>
              <a:gd name="connsiteY31" fmla="*/ 376675 h 806843"/>
              <a:gd name="connsiteX32" fmla="*/ 2799703 w 4672450"/>
              <a:gd name="connsiteY32" fmla="*/ 187223 h 806843"/>
              <a:gd name="connsiteX33" fmla="*/ 4672450 w 4672450"/>
              <a:gd name="connsiteY33" fmla="*/ 184994 h 806843"/>
              <a:gd name="connsiteX34" fmla="*/ 4672450 w 4672450"/>
              <a:gd name="connsiteY34" fmla="*/ 362188 h 806843"/>
              <a:gd name="connsiteX35" fmla="*/ 4663534 w 4672450"/>
              <a:gd name="connsiteY35" fmla="*/ 362188 h 806843"/>
              <a:gd name="connsiteX36" fmla="*/ 4481883 w 4672450"/>
              <a:gd name="connsiteY36" fmla="*/ 572814 h 806843"/>
              <a:gd name="connsiteX37" fmla="*/ 4481883 w 4672450"/>
              <a:gd name="connsiteY37" fmla="*/ 793470 h 806843"/>
              <a:gd name="connsiteX38" fmla="*/ 4312490 w 4672450"/>
              <a:gd name="connsiteY38" fmla="*/ 793470 h 806843"/>
              <a:gd name="connsiteX39" fmla="*/ 4312490 w 4672450"/>
              <a:gd name="connsiteY39" fmla="*/ 196138 h 806843"/>
              <a:gd name="connsiteX40" fmla="*/ 4481883 w 4672450"/>
              <a:gd name="connsiteY40" fmla="*/ 196138 h 806843"/>
              <a:gd name="connsiteX41" fmla="*/ 4481883 w 4672450"/>
              <a:gd name="connsiteY41" fmla="*/ 316496 h 806843"/>
              <a:gd name="connsiteX42" fmla="*/ 4672450 w 4672450"/>
              <a:gd name="connsiteY42" fmla="*/ 184994 h 806843"/>
              <a:gd name="connsiteX43" fmla="*/ 3874389 w 4672450"/>
              <a:gd name="connsiteY43" fmla="*/ 184994 h 806843"/>
              <a:gd name="connsiteX44" fmla="*/ 4196458 w 4672450"/>
              <a:gd name="connsiteY44" fmla="*/ 493690 h 806843"/>
              <a:gd name="connsiteX45" fmla="*/ 4196458 w 4672450"/>
              <a:gd name="connsiteY45" fmla="*/ 495919 h 806843"/>
              <a:gd name="connsiteX46" fmla="*/ 3872161 w 4672450"/>
              <a:gd name="connsiteY46" fmla="*/ 806843 h 806843"/>
              <a:gd name="connsiteX47" fmla="*/ 3550091 w 4672450"/>
              <a:gd name="connsiteY47" fmla="*/ 498147 h 806843"/>
              <a:gd name="connsiteX48" fmla="*/ 3550091 w 4672450"/>
              <a:gd name="connsiteY48" fmla="*/ 495919 h 806843"/>
              <a:gd name="connsiteX49" fmla="*/ 3874389 w 4672450"/>
              <a:gd name="connsiteY49" fmla="*/ 184994 h 806843"/>
              <a:gd name="connsiteX50" fmla="*/ 1895714 w 4672450"/>
              <a:gd name="connsiteY50" fmla="*/ 184994 h 806843"/>
              <a:gd name="connsiteX51" fmla="*/ 2063992 w 4672450"/>
              <a:gd name="connsiteY51" fmla="*/ 279720 h 806843"/>
              <a:gd name="connsiteX52" fmla="*/ 2260131 w 4672450"/>
              <a:gd name="connsiteY52" fmla="*/ 184994 h 806843"/>
              <a:gd name="connsiteX53" fmla="*/ 2461841 w 4672450"/>
              <a:gd name="connsiteY53" fmla="*/ 404536 h 806843"/>
              <a:gd name="connsiteX54" fmla="*/ 2461841 w 4672450"/>
              <a:gd name="connsiteY54" fmla="*/ 793470 h 806843"/>
              <a:gd name="connsiteX55" fmla="*/ 2292449 w 4672450"/>
              <a:gd name="connsiteY55" fmla="*/ 793470 h 806843"/>
              <a:gd name="connsiteX56" fmla="*/ 2292449 w 4672450"/>
              <a:gd name="connsiteY56" fmla="*/ 460257 h 806843"/>
              <a:gd name="connsiteX57" fmla="*/ 2193265 w 4672450"/>
              <a:gd name="connsiteY57" fmla="*/ 338785 h 806843"/>
              <a:gd name="connsiteX58" fmla="*/ 2090739 w 4672450"/>
              <a:gd name="connsiteY58" fmla="*/ 460257 h 806843"/>
              <a:gd name="connsiteX59" fmla="*/ 2090739 w 4672450"/>
              <a:gd name="connsiteY59" fmla="*/ 793470 h 806843"/>
              <a:gd name="connsiteX60" fmla="*/ 1921345 w 4672450"/>
              <a:gd name="connsiteY60" fmla="*/ 793470 h 806843"/>
              <a:gd name="connsiteX61" fmla="*/ 1921345 w 4672450"/>
              <a:gd name="connsiteY61" fmla="*/ 460257 h 806843"/>
              <a:gd name="connsiteX62" fmla="*/ 1822162 w 4672450"/>
              <a:gd name="connsiteY62" fmla="*/ 338785 h 806843"/>
              <a:gd name="connsiteX63" fmla="*/ 1719634 w 4672450"/>
              <a:gd name="connsiteY63" fmla="*/ 460257 h 806843"/>
              <a:gd name="connsiteX64" fmla="*/ 1719634 w 4672450"/>
              <a:gd name="connsiteY64" fmla="*/ 793470 h 806843"/>
              <a:gd name="connsiteX65" fmla="*/ 1550242 w 4672450"/>
              <a:gd name="connsiteY65" fmla="*/ 793470 h 806843"/>
              <a:gd name="connsiteX66" fmla="*/ 1550242 w 4672450"/>
              <a:gd name="connsiteY66" fmla="*/ 196138 h 806843"/>
              <a:gd name="connsiteX67" fmla="*/ 1719634 w 4672450"/>
              <a:gd name="connsiteY67" fmla="*/ 196138 h 806843"/>
              <a:gd name="connsiteX68" fmla="*/ 1719634 w 4672450"/>
              <a:gd name="connsiteY68" fmla="*/ 280835 h 806843"/>
              <a:gd name="connsiteX69" fmla="*/ 1895714 w 4672450"/>
              <a:gd name="connsiteY69" fmla="*/ 184994 h 806843"/>
              <a:gd name="connsiteX70" fmla="*/ 1112140 w 4672450"/>
              <a:gd name="connsiteY70" fmla="*/ 184994 h 806843"/>
              <a:gd name="connsiteX71" fmla="*/ 1434209 w 4672450"/>
              <a:gd name="connsiteY71" fmla="*/ 493690 h 806843"/>
              <a:gd name="connsiteX72" fmla="*/ 1434209 w 4672450"/>
              <a:gd name="connsiteY72" fmla="*/ 495919 h 806843"/>
              <a:gd name="connsiteX73" fmla="*/ 1109911 w 4672450"/>
              <a:gd name="connsiteY73" fmla="*/ 806843 h 806843"/>
              <a:gd name="connsiteX74" fmla="*/ 787842 w 4672450"/>
              <a:gd name="connsiteY74" fmla="*/ 498147 h 806843"/>
              <a:gd name="connsiteX75" fmla="*/ 787842 w 4672450"/>
              <a:gd name="connsiteY75" fmla="*/ 495919 h 806843"/>
              <a:gd name="connsiteX76" fmla="*/ 1112140 w 4672450"/>
              <a:gd name="connsiteY76" fmla="*/ 184994 h 806843"/>
              <a:gd name="connsiteX77" fmla="*/ 3168777 w 4672450"/>
              <a:gd name="connsiteY77" fmla="*/ 43462 h 806843"/>
              <a:gd name="connsiteX78" fmla="*/ 3338169 w 4672450"/>
              <a:gd name="connsiteY78" fmla="*/ 43462 h 806843"/>
              <a:gd name="connsiteX79" fmla="*/ 3338169 w 4672450"/>
              <a:gd name="connsiteY79" fmla="*/ 196138 h 806843"/>
              <a:gd name="connsiteX80" fmla="*/ 3478587 w 4672450"/>
              <a:gd name="connsiteY80" fmla="*/ 196138 h 806843"/>
              <a:gd name="connsiteX81" fmla="*/ 3478587 w 4672450"/>
              <a:gd name="connsiteY81" fmla="*/ 341014 h 806843"/>
              <a:gd name="connsiteX82" fmla="*/ 3338169 w 4672450"/>
              <a:gd name="connsiteY82" fmla="*/ 341014 h 806843"/>
              <a:gd name="connsiteX83" fmla="*/ 3338169 w 4672450"/>
              <a:gd name="connsiteY83" fmla="*/ 596217 h 806843"/>
              <a:gd name="connsiteX84" fmla="*/ 3392777 w 4672450"/>
              <a:gd name="connsiteY84" fmla="*/ 654167 h 806843"/>
              <a:gd name="connsiteX85" fmla="*/ 3476359 w 4672450"/>
              <a:gd name="connsiteY85" fmla="*/ 632993 h 806843"/>
              <a:gd name="connsiteX86" fmla="*/ 3476359 w 4672450"/>
              <a:gd name="connsiteY86" fmla="*/ 768953 h 806843"/>
              <a:gd name="connsiteX87" fmla="*/ 3342627 w 4672450"/>
              <a:gd name="connsiteY87" fmla="*/ 803500 h 806843"/>
              <a:gd name="connsiteX88" fmla="*/ 3168777 w 4672450"/>
              <a:gd name="connsiteY88" fmla="*/ 624078 h 806843"/>
              <a:gd name="connsiteX89" fmla="*/ 3168777 w 4672450"/>
              <a:gd name="connsiteY89" fmla="*/ 341014 h 806843"/>
              <a:gd name="connsiteX90" fmla="*/ 3097454 w 4672450"/>
              <a:gd name="connsiteY90" fmla="*/ 341014 h 806843"/>
              <a:gd name="connsiteX91" fmla="*/ 3097454 w 4672450"/>
              <a:gd name="connsiteY91" fmla="*/ 196138 h 806843"/>
              <a:gd name="connsiteX92" fmla="*/ 3168777 w 4672450"/>
              <a:gd name="connsiteY92" fmla="*/ 196138 h 806843"/>
              <a:gd name="connsiteX93" fmla="*/ 406765 w 4672450"/>
              <a:gd name="connsiteY93" fmla="*/ 0 h 806843"/>
              <a:gd name="connsiteX94" fmla="*/ 714346 w 4672450"/>
              <a:gd name="connsiteY94" fmla="*/ 120358 h 806843"/>
              <a:gd name="connsiteX95" fmla="*/ 605133 w 4672450"/>
              <a:gd name="connsiteY95" fmla="*/ 246287 h 806843"/>
              <a:gd name="connsiteX96" fmla="*/ 405651 w 4672450"/>
              <a:gd name="connsiteY96" fmla="*/ 158248 h 806843"/>
              <a:gd name="connsiteX97" fmla="*/ 179422 w 4672450"/>
              <a:gd name="connsiteY97" fmla="*/ 401193 h 806843"/>
              <a:gd name="connsiteX98" fmla="*/ 179422 w 4672450"/>
              <a:gd name="connsiteY98" fmla="*/ 403421 h 806843"/>
              <a:gd name="connsiteX99" fmla="*/ 405651 w 4672450"/>
              <a:gd name="connsiteY99" fmla="*/ 648595 h 806843"/>
              <a:gd name="connsiteX100" fmla="*/ 610705 w 4672450"/>
              <a:gd name="connsiteY100" fmla="*/ 557212 h 806843"/>
              <a:gd name="connsiteX101" fmla="*/ 719918 w 4672450"/>
              <a:gd name="connsiteY101" fmla="*/ 667540 h 806843"/>
              <a:gd name="connsiteX102" fmla="*/ 400079 w 4672450"/>
              <a:gd name="connsiteY102" fmla="*/ 806843 h 806843"/>
              <a:gd name="connsiteX103" fmla="*/ 0 w 4672450"/>
              <a:gd name="connsiteY103" fmla="*/ 405650 h 806843"/>
              <a:gd name="connsiteX104" fmla="*/ 0 w 4672450"/>
              <a:gd name="connsiteY104" fmla="*/ 403421 h 806843"/>
              <a:gd name="connsiteX105" fmla="*/ 406765 w 4672450"/>
              <a:gd name="connsiteY105" fmla="*/ 0 h 80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672450" h="806843">
                <a:moveTo>
                  <a:pt x="3872161" y="330984"/>
                </a:moveTo>
                <a:cubicBezTo>
                  <a:pt x="3775205" y="330984"/>
                  <a:pt x="3717255" y="405650"/>
                  <a:pt x="3717255" y="493690"/>
                </a:cubicBezTo>
                <a:lnTo>
                  <a:pt x="3717255" y="495919"/>
                </a:lnTo>
                <a:cubicBezTo>
                  <a:pt x="3717255" y="583958"/>
                  <a:pt x="3780777" y="660854"/>
                  <a:pt x="3874389" y="660854"/>
                </a:cubicBezTo>
                <a:cubicBezTo>
                  <a:pt x="3971345" y="660854"/>
                  <a:pt x="4029295" y="586187"/>
                  <a:pt x="4029295" y="498147"/>
                </a:cubicBezTo>
                <a:lnTo>
                  <a:pt x="4029295" y="495919"/>
                </a:lnTo>
                <a:cubicBezTo>
                  <a:pt x="4029295" y="407879"/>
                  <a:pt x="3965772" y="330984"/>
                  <a:pt x="3872161" y="330984"/>
                </a:cubicBezTo>
                <a:close/>
                <a:moveTo>
                  <a:pt x="1109911" y="330984"/>
                </a:moveTo>
                <a:cubicBezTo>
                  <a:pt x="1012956" y="330984"/>
                  <a:pt x="955006" y="405650"/>
                  <a:pt x="955006" y="493690"/>
                </a:cubicBezTo>
                <a:lnTo>
                  <a:pt x="955006" y="495919"/>
                </a:lnTo>
                <a:cubicBezTo>
                  <a:pt x="955006" y="583958"/>
                  <a:pt x="1018528" y="660854"/>
                  <a:pt x="1112140" y="660854"/>
                </a:cubicBezTo>
                <a:cubicBezTo>
                  <a:pt x="1209095" y="660854"/>
                  <a:pt x="1267045" y="586187"/>
                  <a:pt x="1267045" y="498147"/>
                </a:cubicBezTo>
                <a:lnTo>
                  <a:pt x="1267045" y="495919"/>
                </a:lnTo>
                <a:cubicBezTo>
                  <a:pt x="1267045" y="407879"/>
                  <a:pt x="1203522" y="330984"/>
                  <a:pt x="1109911" y="330984"/>
                </a:cubicBezTo>
                <a:close/>
                <a:moveTo>
                  <a:pt x="2799703" y="187223"/>
                </a:moveTo>
                <a:cubicBezTo>
                  <a:pt x="2875484" y="187223"/>
                  <a:pt x="2957951" y="212855"/>
                  <a:pt x="3022588" y="256317"/>
                </a:cubicBezTo>
                <a:lnTo>
                  <a:pt x="2957951" y="373332"/>
                </a:lnTo>
                <a:cubicBezTo>
                  <a:pt x="2898887" y="338785"/>
                  <a:pt x="2839822" y="317611"/>
                  <a:pt x="2796359" y="317611"/>
                </a:cubicBezTo>
                <a:cubicBezTo>
                  <a:pt x="2755126" y="317611"/>
                  <a:pt x="2733952" y="335441"/>
                  <a:pt x="2733952" y="358844"/>
                </a:cubicBezTo>
                <a:lnTo>
                  <a:pt x="2733952" y="361073"/>
                </a:lnTo>
                <a:cubicBezTo>
                  <a:pt x="2733952" y="394506"/>
                  <a:pt x="2790788" y="410108"/>
                  <a:pt x="2855424" y="432396"/>
                </a:cubicBezTo>
                <a:cubicBezTo>
                  <a:pt x="2939005" y="460257"/>
                  <a:pt x="3035961" y="500376"/>
                  <a:pt x="3035961" y="609590"/>
                </a:cubicBezTo>
                <a:lnTo>
                  <a:pt x="3035961" y="611819"/>
                </a:lnTo>
                <a:cubicBezTo>
                  <a:pt x="3035961" y="744435"/>
                  <a:pt x="2936777" y="804614"/>
                  <a:pt x="2807504" y="804614"/>
                </a:cubicBezTo>
                <a:cubicBezTo>
                  <a:pt x="2723922" y="804614"/>
                  <a:pt x="2630310" y="776754"/>
                  <a:pt x="2551186" y="714346"/>
                </a:cubicBezTo>
                <a:lnTo>
                  <a:pt x="2623624" y="602903"/>
                </a:lnTo>
                <a:cubicBezTo>
                  <a:pt x="2688260" y="649709"/>
                  <a:pt x="2756240" y="674227"/>
                  <a:pt x="2811961" y="674227"/>
                </a:cubicBezTo>
                <a:cubicBezTo>
                  <a:pt x="2860996" y="674227"/>
                  <a:pt x="2883285" y="656396"/>
                  <a:pt x="2883285" y="629650"/>
                </a:cubicBezTo>
                <a:lnTo>
                  <a:pt x="2883285" y="627421"/>
                </a:lnTo>
                <a:cubicBezTo>
                  <a:pt x="2883285" y="590645"/>
                  <a:pt x="2825334" y="578386"/>
                  <a:pt x="2759584" y="558327"/>
                </a:cubicBezTo>
                <a:cubicBezTo>
                  <a:pt x="2676002" y="533809"/>
                  <a:pt x="2581275" y="494804"/>
                  <a:pt x="2581275" y="378904"/>
                </a:cubicBezTo>
                <a:lnTo>
                  <a:pt x="2581275" y="376675"/>
                </a:lnTo>
                <a:cubicBezTo>
                  <a:pt x="2581275" y="255203"/>
                  <a:pt x="2679345" y="187223"/>
                  <a:pt x="2799703" y="187223"/>
                </a:cubicBezTo>
                <a:close/>
                <a:moveTo>
                  <a:pt x="4672450" y="184994"/>
                </a:moveTo>
                <a:lnTo>
                  <a:pt x="4672450" y="362188"/>
                </a:lnTo>
                <a:lnTo>
                  <a:pt x="4663534" y="362188"/>
                </a:lnTo>
                <a:cubicBezTo>
                  <a:pt x="4550978" y="362188"/>
                  <a:pt x="4481883" y="430168"/>
                  <a:pt x="4481883" y="572814"/>
                </a:cubicBezTo>
                <a:lnTo>
                  <a:pt x="4481883" y="793470"/>
                </a:lnTo>
                <a:lnTo>
                  <a:pt x="4312490" y="793470"/>
                </a:lnTo>
                <a:lnTo>
                  <a:pt x="4312490" y="196138"/>
                </a:lnTo>
                <a:lnTo>
                  <a:pt x="4481883" y="196138"/>
                </a:lnTo>
                <a:lnTo>
                  <a:pt x="4481883" y="316496"/>
                </a:lnTo>
                <a:cubicBezTo>
                  <a:pt x="4516430" y="234029"/>
                  <a:pt x="4572152" y="180536"/>
                  <a:pt x="4672450" y="184994"/>
                </a:cubicBezTo>
                <a:close/>
                <a:moveTo>
                  <a:pt x="3874389" y="184994"/>
                </a:moveTo>
                <a:cubicBezTo>
                  <a:pt x="4059384" y="184994"/>
                  <a:pt x="4196458" y="322068"/>
                  <a:pt x="4196458" y="493690"/>
                </a:cubicBezTo>
                <a:lnTo>
                  <a:pt x="4196458" y="495919"/>
                </a:lnTo>
                <a:cubicBezTo>
                  <a:pt x="4196458" y="667540"/>
                  <a:pt x="4058269" y="806843"/>
                  <a:pt x="3872161" y="806843"/>
                </a:cubicBezTo>
                <a:cubicBezTo>
                  <a:pt x="3687166" y="806843"/>
                  <a:pt x="3550091" y="669769"/>
                  <a:pt x="3550091" y="498147"/>
                </a:cubicBezTo>
                <a:lnTo>
                  <a:pt x="3550091" y="495919"/>
                </a:lnTo>
                <a:cubicBezTo>
                  <a:pt x="3550091" y="324297"/>
                  <a:pt x="3688281" y="184994"/>
                  <a:pt x="3874389" y="184994"/>
                </a:cubicBezTo>
                <a:close/>
                <a:moveTo>
                  <a:pt x="1895714" y="184994"/>
                </a:moveTo>
                <a:cubicBezTo>
                  <a:pt x="1973724" y="184994"/>
                  <a:pt x="2032788" y="219541"/>
                  <a:pt x="2063992" y="279720"/>
                </a:cubicBezTo>
                <a:cubicBezTo>
                  <a:pt x="2116370" y="218427"/>
                  <a:pt x="2178778" y="184994"/>
                  <a:pt x="2260131" y="184994"/>
                </a:cubicBezTo>
                <a:cubicBezTo>
                  <a:pt x="2386061" y="184994"/>
                  <a:pt x="2461841" y="260775"/>
                  <a:pt x="2461841" y="404536"/>
                </a:cubicBezTo>
                <a:lnTo>
                  <a:pt x="2461841" y="793470"/>
                </a:lnTo>
                <a:lnTo>
                  <a:pt x="2292449" y="793470"/>
                </a:lnTo>
                <a:lnTo>
                  <a:pt x="2292449" y="460257"/>
                </a:lnTo>
                <a:cubicBezTo>
                  <a:pt x="2292449" y="380019"/>
                  <a:pt x="2256788" y="338785"/>
                  <a:pt x="2193265" y="338785"/>
                </a:cubicBezTo>
                <a:cubicBezTo>
                  <a:pt x="2129743" y="338785"/>
                  <a:pt x="2090739" y="380019"/>
                  <a:pt x="2090739" y="460257"/>
                </a:cubicBezTo>
                <a:lnTo>
                  <a:pt x="2090739" y="793470"/>
                </a:lnTo>
                <a:lnTo>
                  <a:pt x="1921345" y="793470"/>
                </a:lnTo>
                <a:lnTo>
                  <a:pt x="1921345" y="460257"/>
                </a:lnTo>
                <a:cubicBezTo>
                  <a:pt x="1921345" y="380019"/>
                  <a:pt x="1885684" y="338785"/>
                  <a:pt x="1822162" y="338785"/>
                </a:cubicBezTo>
                <a:cubicBezTo>
                  <a:pt x="1758640" y="338785"/>
                  <a:pt x="1719634" y="380019"/>
                  <a:pt x="1719634" y="460257"/>
                </a:cubicBezTo>
                <a:lnTo>
                  <a:pt x="1719634" y="793470"/>
                </a:lnTo>
                <a:lnTo>
                  <a:pt x="1550242" y="793470"/>
                </a:lnTo>
                <a:lnTo>
                  <a:pt x="1550242" y="196138"/>
                </a:lnTo>
                <a:lnTo>
                  <a:pt x="1719634" y="196138"/>
                </a:lnTo>
                <a:lnTo>
                  <a:pt x="1719634" y="280835"/>
                </a:lnTo>
                <a:cubicBezTo>
                  <a:pt x="1758640" y="230686"/>
                  <a:pt x="1809903" y="184994"/>
                  <a:pt x="1895714" y="184994"/>
                </a:cubicBezTo>
                <a:close/>
                <a:moveTo>
                  <a:pt x="1112140" y="184994"/>
                </a:moveTo>
                <a:cubicBezTo>
                  <a:pt x="1297135" y="184994"/>
                  <a:pt x="1434209" y="322068"/>
                  <a:pt x="1434209" y="493690"/>
                </a:cubicBezTo>
                <a:lnTo>
                  <a:pt x="1434209" y="495919"/>
                </a:lnTo>
                <a:cubicBezTo>
                  <a:pt x="1434209" y="667540"/>
                  <a:pt x="1296020" y="806843"/>
                  <a:pt x="1109911" y="806843"/>
                </a:cubicBezTo>
                <a:cubicBezTo>
                  <a:pt x="924916" y="806843"/>
                  <a:pt x="787842" y="669769"/>
                  <a:pt x="787842" y="498147"/>
                </a:cubicBezTo>
                <a:lnTo>
                  <a:pt x="787842" y="495919"/>
                </a:lnTo>
                <a:cubicBezTo>
                  <a:pt x="787842" y="324297"/>
                  <a:pt x="926031" y="184994"/>
                  <a:pt x="1112140" y="184994"/>
                </a:cubicBezTo>
                <a:close/>
                <a:moveTo>
                  <a:pt x="3168777" y="43462"/>
                </a:moveTo>
                <a:lnTo>
                  <a:pt x="3338169" y="43462"/>
                </a:lnTo>
                <a:lnTo>
                  <a:pt x="3338169" y="196138"/>
                </a:lnTo>
                <a:lnTo>
                  <a:pt x="3478587" y="196138"/>
                </a:lnTo>
                <a:lnTo>
                  <a:pt x="3478587" y="341014"/>
                </a:lnTo>
                <a:lnTo>
                  <a:pt x="3338169" y="341014"/>
                </a:lnTo>
                <a:lnTo>
                  <a:pt x="3338169" y="596217"/>
                </a:lnTo>
                <a:cubicBezTo>
                  <a:pt x="3338169" y="635222"/>
                  <a:pt x="3354886" y="654167"/>
                  <a:pt x="3392777" y="654167"/>
                </a:cubicBezTo>
                <a:cubicBezTo>
                  <a:pt x="3423981" y="654167"/>
                  <a:pt x="3451841" y="646366"/>
                  <a:pt x="3476359" y="632993"/>
                </a:cubicBezTo>
                <a:lnTo>
                  <a:pt x="3476359" y="768953"/>
                </a:lnTo>
                <a:cubicBezTo>
                  <a:pt x="3440697" y="790127"/>
                  <a:pt x="3399463" y="803500"/>
                  <a:pt x="3342627" y="803500"/>
                </a:cubicBezTo>
                <a:cubicBezTo>
                  <a:pt x="3238986" y="803500"/>
                  <a:pt x="3168777" y="762266"/>
                  <a:pt x="3168777" y="624078"/>
                </a:cubicBezTo>
                <a:lnTo>
                  <a:pt x="3168777" y="341014"/>
                </a:lnTo>
                <a:lnTo>
                  <a:pt x="3097454" y="341014"/>
                </a:lnTo>
                <a:lnTo>
                  <a:pt x="3097454" y="196138"/>
                </a:lnTo>
                <a:lnTo>
                  <a:pt x="3168777" y="196138"/>
                </a:lnTo>
                <a:close/>
                <a:moveTo>
                  <a:pt x="406765" y="0"/>
                </a:moveTo>
                <a:cubicBezTo>
                  <a:pt x="553869" y="0"/>
                  <a:pt x="641909" y="49034"/>
                  <a:pt x="714346" y="120358"/>
                </a:cubicBezTo>
                <a:lnTo>
                  <a:pt x="605133" y="246287"/>
                </a:lnTo>
                <a:cubicBezTo>
                  <a:pt x="544954" y="191681"/>
                  <a:pt x="483660" y="158248"/>
                  <a:pt x="405651" y="158248"/>
                </a:cubicBezTo>
                <a:cubicBezTo>
                  <a:pt x="274148" y="158248"/>
                  <a:pt x="179422" y="267462"/>
                  <a:pt x="179422" y="401193"/>
                </a:cubicBezTo>
                <a:lnTo>
                  <a:pt x="179422" y="403421"/>
                </a:lnTo>
                <a:cubicBezTo>
                  <a:pt x="179422" y="537152"/>
                  <a:pt x="271919" y="648595"/>
                  <a:pt x="405651" y="648595"/>
                </a:cubicBezTo>
                <a:cubicBezTo>
                  <a:pt x="494805" y="648595"/>
                  <a:pt x="549411" y="612933"/>
                  <a:pt x="610705" y="557212"/>
                </a:cubicBezTo>
                <a:lnTo>
                  <a:pt x="719918" y="667540"/>
                </a:lnTo>
                <a:cubicBezTo>
                  <a:pt x="639680" y="753351"/>
                  <a:pt x="550526" y="806843"/>
                  <a:pt x="400079" y="806843"/>
                </a:cubicBezTo>
                <a:cubicBezTo>
                  <a:pt x="170507" y="806843"/>
                  <a:pt x="0" y="629650"/>
                  <a:pt x="0" y="405650"/>
                </a:cubicBezTo>
                <a:lnTo>
                  <a:pt x="0" y="403421"/>
                </a:lnTo>
                <a:cubicBezTo>
                  <a:pt x="0" y="181651"/>
                  <a:pt x="167164" y="0"/>
                  <a:pt x="406765" y="0"/>
                </a:cubicBezTo>
                <a:close/>
              </a:path>
            </a:pathLst>
          </a:custGeom>
          <a:gradFill>
            <a:gsLst>
              <a:gs pos="0">
                <a:srgbClr val="F8D402"/>
              </a:gs>
              <a:gs pos="98000">
                <a:srgbClr val="F86202"/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 sz="417"/>
          </a:p>
        </p:txBody>
      </p:sp>
    </p:spTree>
    <p:extLst>
      <p:ext uri="{BB962C8B-B14F-4D97-AF65-F5344CB8AC3E}">
        <p14:creationId xmlns:p14="http://schemas.microsoft.com/office/powerpoint/2010/main" val="325414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8" r:id="rId2"/>
  </p:sldLayoutIdLst>
  <p:txStyles>
    <p:titleStyle>
      <a:lvl1pPr algn="l" defTabSz="423367" rtl="0" eaLnBrk="1" latinLnBrk="0" hangingPunct="1">
        <a:lnSpc>
          <a:spcPct val="90000"/>
        </a:lnSpc>
        <a:spcBef>
          <a:spcPct val="0"/>
        </a:spcBef>
        <a:buNone/>
        <a:defRPr lang="en-US" sz="1482" b="1" kern="1200">
          <a:solidFill>
            <a:srgbClr val="274A77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05842" indent="-105842" algn="l" defTabSz="42336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11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17525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926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29209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4089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52576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741" kern="1200">
          <a:solidFill>
            <a:schemeClr val="tx1">
              <a:lumMod val="65000"/>
              <a:lumOff val="3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64260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375943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587627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799311" indent="-105842" algn="l" defTabSz="423367" rtl="0" eaLnBrk="1" latinLnBrk="0" hangingPunct="1">
        <a:lnSpc>
          <a:spcPct val="90000"/>
        </a:lnSpc>
        <a:spcBef>
          <a:spcPts val="232"/>
        </a:spcBef>
        <a:buFont typeface="Arial" panose="020B0604020202020204" pitchFamily="34" charset="0"/>
        <a:buChar char="•"/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1pPr>
      <a:lvl2pPr marL="21168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2pPr>
      <a:lvl3pPr marL="423367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3pPr>
      <a:lvl4pPr marL="635051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4pPr>
      <a:lvl5pPr marL="846734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5pPr>
      <a:lvl6pPr marL="1058418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6pPr>
      <a:lvl7pPr marL="1270102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7pPr>
      <a:lvl8pPr marL="1481785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8pPr>
      <a:lvl9pPr marL="1693469" algn="l" defTabSz="423367" rtl="0" eaLnBrk="1" latinLnBrk="0" hangingPunct="1">
        <a:defRPr sz="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3000" t="-14000" r="-2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442175-D870-9E02-6E69-A9C15F7F1C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35082" y="5348177"/>
            <a:ext cx="2412000" cy="241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25AD84-20ED-26ED-A586-B37E44440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41" y="1389159"/>
            <a:ext cx="4880241" cy="2862322"/>
          </a:xfrm>
        </p:spPr>
        <p:txBody>
          <a:bodyPr/>
          <a:lstStyle/>
          <a:p>
            <a:r>
              <a:rPr lang="en-US" sz="4000" dirty="0"/>
              <a:t>Comstor helps partners renew opportunities better than anyone else</a:t>
            </a:r>
          </a:p>
        </p:txBody>
      </p:sp>
    </p:spTree>
    <p:extLst>
      <p:ext uri="{BB962C8B-B14F-4D97-AF65-F5344CB8AC3E}">
        <p14:creationId xmlns:p14="http://schemas.microsoft.com/office/powerpoint/2010/main" val="273242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2000" t="-15000" r="-2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6E47-4ECA-CAE2-6390-7D9A5B5DF3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>
                <a:effectLst/>
              </a:rPr>
              <a:t>Ensuring cash flow is key for business continuity, and every renewal is an opportunity for incremental revenue and growth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42175-D870-9E02-6E69-A9C15F7F1C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35082" y="5348177"/>
            <a:ext cx="2412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2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4EEA71-5BA8-933D-8D44-DA2DCC4D6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1475" y="2770315"/>
            <a:ext cx="5446736" cy="3250121"/>
          </a:xfrm>
        </p:spPr>
        <p:txBody>
          <a:bodyPr/>
          <a:lstStyle/>
          <a:p>
            <a:pPr lvl="0"/>
            <a:r>
              <a:rPr lang="en-US" sz="3600" i="0" dirty="0">
                <a:effectLst/>
              </a:rPr>
              <a:t>I</a:t>
            </a:r>
            <a:r>
              <a:rPr lang="en-US" sz="3200" i="0" dirty="0">
                <a:effectLst/>
              </a:rPr>
              <a:t>t’s essential to shift focus from acquiring new customers to protecting and expanding your existing customer base</a:t>
            </a:r>
            <a:br>
              <a:rPr lang="en-US" sz="3600" dirty="0">
                <a:solidFill>
                  <a:prstClr val="white"/>
                </a:solidFill>
              </a:rPr>
            </a:br>
            <a:endParaRPr lang="en-US" sz="3200" dirty="0"/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F90170F9-F5FA-B2AE-3588-579D48F4A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398" y="0"/>
            <a:ext cx="2413588" cy="24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9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7A737-CD27-CC7B-E6B1-E8D1618E7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8636" y="2983257"/>
            <a:ext cx="5609575" cy="2862322"/>
          </a:xfrm>
        </p:spPr>
        <p:txBody>
          <a:bodyPr/>
          <a:lstStyle/>
          <a:p>
            <a:r>
              <a:rPr lang="en-US" sz="4000" i="0" dirty="0">
                <a:effectLst/>
              </a:rPr>
              <a:t>Renewals will protect and expand your existing customer base</a:t>
            </a:r>
            <a:br>
              <a:rPr lang="en-GB" sz="4000" dirty="0"/>
            </a:br>
            <a:endParaRPr lang="en-US" sz="4000" dirty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FBF82DF2-A2CD-1755-A104-EADDA748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2398" y="0"/>
            <a:ext cx="2413588" cy="24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3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EE88C80B-5621-4F92-E969-9C812C6F6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04" y="-62630"/>
            <a:ext cx="2413588" cy="2413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0E072E-7CE5-7744-80A2-F0845AC1F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841" y="2937437"/>
            <a:ext cx="4880241" cy="2585323"/>
          </a:xfrm>
        </p:spPr>
        <p:txBody>
          <a:bodyPr/>
          <a:lstStyle/>
          <a:p>
            <a:r>
              <a:rPr lang="en-US" sz="3600" i="0" dirty="0">
                <a:effectLst/>
              </a:rPr>
              <a:t>Measure and track what success looks like with ou</a:t>
            </a:r>
            <a:r>
              <a:rPr lang="en-US" sz="3600" dirty="0"/>
              <a:t>r Comstor experts in renewals</a:t>
            </a:r>
          </a:p>
        </p:txBody>
      </p:sp>
    </p:spTree>
    <p:extLst>
      <p:ext uri="{BB962C8B-B14F-4D97-AF65-F5344CB8AC3E}">
        <p14:creationId xmlns:p14="http://schemas.microsoft.com/office/powerpoint/2010/main" val="3170380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B654C9-3D16-0D68-C3C4-20190DF45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53" y="2861628"/>
            <a:ext cx="5770147" cy="2086725"/>
          </a:xfrm>
        </p:spPr>
        <p:txBody>
          <a:bodyPr/>
          <a:lstStyle/>
          <a:p>
            <a:r>
              <a:rPr lang="en-US" sz="3600" dirty="0" err="1"/>
              <a:t>Maximise</a:t>
            </a:r>
            <a:r>
              <a:rPr lang="en-US" sz="3600" dirty="0"/>
              <a:t> services renewals and expand the opportunity with our Comstor experts</a:t>
            </a:r>
          </a:p>
        </p:txBody>
      </p:sp>
    </p:spTree>
    <p:extLst>
      <p:ext uri="{BB962C8B-B14F-4D97-AF65-F5344CB8AC3E}">
        <p14:creationId xmlns:p14="http://schemas.microsoft.com/office/powerpoint/2010/main" val="1835321700"/>
      </p:ext>
    </p:extLst>
  </p:cSld>
  <p:clrMapOvr>
    <a:masterClrMapping/>
  </p:clrMapOvr>
</p:sld>
</file>

<file path=ppt/theme/theme1.xml><?xml version="1.0" encoding="utf-8"?>
<a:theme xmlns:a="http://schemas.openxmlformats.org/drawingml/2006/main" name="Westcon-1">
  <a:themeElements>
    <a:clrScheme name="WC Corporate colours">
      <a:dk1>
        <a:srgbClr val="000000"/>
      </a:dk1>
      <a:lt1>
        <a:srgbClr val="FFFFFF"/>
      </a:lt1>
      <a:dk2>
        <a:srgbClr val="24507B"/>
      </a:dk2>
      <a:lt2>
        <a:srgbClr val="E7E6E6"/>
      </a:lt2>
      <a:accent1>
        <a:srgbClr val="919FA9"/>
      </a:accent1>
      <a:accent2>
        <a:srgbClr val="3195BB"/>
      </a:accent2>
      <a:accent3>
        <a:srgbClr val="169F82"/>
      </a:accent3>
      <a:accent4>
        <a:srgbClr val="9E2B7D"/>
      </a:accent4>
      <a:accent5>
        <a:srgbClr val="6C5CA3"/>
      </a:accent5>
      <a:accent6>
        <a:srgbClr val="F09E0D"/>
      </a:accent6>
      <a:hlink>
        <a:srgbClr val="24517B"/>
      </a:hlink>
      <a:folHlink>
        <a:srgbClr val="24507B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ial template - Comstor" id="{22FCA26B-5E71-494A-B1AF-1994FE9D3A73}" vid="{FAF65F1C-BBDB-C440-83CE-EC2915EE0E19}"/>
    </a:ext>
  </a:extLst>
</a:theme>
</file>

<file path=ppt/theme/theme2.xml><?xml version="1.0" encoding="utf-8"?>
<a:theme xmlns:a="http://schemas.openxmlformats.org/drawingml/2006/main" name="Westcon-2">
  <a:themeElements>
    <a:clrScheme name="WC Corporate colours">
      <a:dk1>
        <a:srgbClr val="000000"/>
      </a:dk1>
      <a:lt1>
        <a:srgbClr val="FFFFFF"/>
      </a:lt1>
      <a:dk2>
        <a:srgbClr val="24507B"/>
      </a:dk2>
      <a:lt2>
        <a:srgbClr val="E7E6E6"/>
      </a:lt2>
      <a:accent1>
        <a:srgbClr val="919FA9"/>
      </a:accent1>
      <a:accent2>
        <a:srgbClr val="3195BB"/>
      </a:accent2>
      <a:accent3>
        <a:srgbClr val="169F82"/>
      </a:accent3>
      <a:accent4>
        <a:srgbClr val="9E2B7D"/>
      </a:accent4>
      <a:accent5>
        <a:srgbClr val="6C5CA3"/>
      </a:accent5>
      <a:accent6>
        <a:srgbClr val="F09E0D"/>
      </a:accent6>
      <a:hlink>
        <a:srgbClr val="24517B"/>
      </a:hlink>
      <a:folHlink>
        <a:srgbClr val="24507B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ial template - Comstor" id="{22FCA26B-5E71-494A-B1AF-1994FE9D3A73}" vid="{55999F1C-26FD-4146-9C7C-D5EFE7EEC8C9}"/>
    </a:ext>
  </a:extLst>
</a:theme>
</file>

<file path=ppt/theme/theme3.xml><?xml version="1.0" encoding="utf-8"?>
<a:theme xmlns:a="http://schemas.openxmlformats.org/drawingml/2006/main" name="Westcon-3">
  <a:themeElements>
    <a:clrScheme name="WC Corporate colours">
      <a:dk1>
        <a:srgbClr val="000000"/>
      </a:dk1>
      <a:lt1>
        <a:srgbClr val="FFFFFF"/>
      </a:lt1>
      <a:dk2>
        <a:srgbClr val="24507B"/>
      </a:dk2>
      <a:lt2>
        <a:srgbClr val="E7E6E6"/>
      </a:lt2>
      <a:accent1>
        <a:srgbClr val="919FA9"/>
      </a:accent1>
      <a:accent2>
        <a:srgbClr val="3195BB"/>
      </a:accent2>
      <a:accent3>
        <a:srgbClr val="169F82"/>
      </a:accent3>
      <a:accent4>
        <a:srgbClr val="9E2B7D"/>
      </a:accent4>
      <a:accent5>
        <a:srgbClr val="6C5CA3"/>
      </a:accent5>
      <a:accent6>
        <a:srgbClr val="F09E0D"/>
      </a:accent6>
      <a:hlink>
        <a:srgbClr val="24517B"/>
      </a:hlink>
      <a:folHlink>
        <a:srgbClr val="24507B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ial template - Comstor" id="{22FCA26B-5E71-494A-B1AF-1994FE9D3A73}" vid="{6810F478-F812-EF46-99BB-890BCCB4D0D7}"/>
    </a:ext>
  </a:extLst>
</a:theme>
</file>

<file path=ppt/theme/theme4.xml><?xml version="1.0" encoding="utf-8"?>
<a:theme xmlns:a="http://schemas.openxmlformats.org/drawingml/2006/main" name="Westcon-4">
  <a:themeElements>
    <a:clrScheme name="WC Corporate colours">
      <a:dk1>
        <a:srgbClr val="000000"/>
      </a:dk1>
      <a:lt1>
        <a:srgbClr val="FFFFFF"/>
      </a:lt1>
      <a:dk2>
        <a:srgbClr val="24507B"/>
      </a:dk2>
      <a:lt2>
        <a:srgbClr val="E7E6E6"/>
      </a:lt2>
      <a:accent1>
        <a:srgbClr val="919FA9"/>
      </a:accent1>
      <a:accent2>
        <a:srgbClr val="3195BB"/>
      </a:accent2>
      <a:accent3>
        <a:srgbClr val="169F82"/>
      </a:accent3>
      <a:accent4>
        <a:srgbClr val="9E2B7D"/>
      </a:accent4>
      <a:accent5>
        <a:srgbClr val="6C5CA3"/>
      </a:accent5>
      <a:accent6>
        <a:srgbClr val="F09E0D"/>
      </a:accent6>
      <a:hlink>
        <a:srgbClr val="24517B"/>
      </a:hlink>
      <a:folHlink>
        <a:srgbClr val="24507B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ial template - Comstor" id="{22FCA26B-5E71-494A-B1AF-1994FE9D3A73}" vid="{E103021C-05D7-724E-9294-86CD72CC17A6}"/>
    </a:ext>
  </a:extLst>
</a:theme>
</file>

<file path=ppt/theme/theme5.xml><?xml version="1.0" encoding="utf-8"?>
<a:theme xmlns:a="http://schemas.openxmlformats.org/drawingml/2006/main" name="Westcon-5">
  <a:themeElements>
    <a:clrScheme name="WC Corporate colours">
      <a:dk1>
        <a:srgbClr val="000000"/>
      </a:dk1>
      <a:lt1>
        <a:srgbClr val="FFFFFF"/>
      </a:lt1>
      <a:dk2>
        <a:srgbClr val="24507B"/>
      </a:dk2>
      <a:lt2>
        <a:srgbClr val="E7E6E6"/>
      </a:lt2>
      <a:accent1>
        <a:srgbClr val="919FA9"/>
      </a:accent1>
      <a:accent2>
        <a:srgbClr val="3195BB"/>
      </a:accent2>
      <a:accent3>
        <a:srgbClr val="169F82"/>
      </a:accent3>
      <a:accent4>
        <a:srgbClr val="9E2B7D"/>
      </a:accent4>
      <a:accent5>
        <a:srgbClr val="6C5CA3"/>
      </a:accent5>
      <a:accent6>
        <a:srgbClr val="F09E0D"/>
      </a:accent6>
      <a:hlink>
        <a:srgbClr val="24517B"/>
      </a:hlink>
      <a:folHlink>
        <a:srgbClr val="24507B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cial template - Comstor" id="{22FCA26B-5E71-494A-B1AF-1994FE9D3A73}" vid="{999456E0-F676-8348-B131-ECBCB92585C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f02ae7-2053-4829-986a-0c4b9b147106">
      <Terms xmlns="http://schemas.microsoft.com/office/infopath/2007/PartnerControls"/>
    </lcf76f155ced4ddcb4097134ff3c332f>
    <TaxCatchAll xmlns="7ac38524-738d-483a-b671-b21dd1ddf11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F5658B4E364640A968406F4A68136C" ma:contentTypeVersion="16" ma:contentTypeDescription="Create a new document." ma:contentTypeScope="" ma:versionID="52a14fb586475f7a9683fa0b844e39af">
  <xsd:schema xmlns:xsd="http://www.w3.org/2001/XMLSchema" xmlns:xs="http://www.w3.org/2001/XMLSchema" xmlns:p="http://schemas.microsoft.com/office/2006/metadata/properties" xmlns:ns2="0df02ae7-2053-4829-986a-0c4b9b147106" xmlns:ns3="10650fd5-32cc-4290-aa40-439215127103" xmlns:ns4="7ac38524-738d-483a-b671-b21dd1ddf111" targetNamespace="http://schemas.microsoft.com/office/2006/metadata/properties" ma:root="true" ma:fieldsID="65d8a35580c6296c4d676f022fcad6ef" ns2:_="" ns3:_="" ns4:_="">
    <xsd:import namespace="0df02ae7-2053-4829-986a-0c4b9b147106"/>
    <xsd:import namespace="10650fd5-32cc-4290-aa40-439215127103"/>
    <xsd:import namespace="7ac38524-738d-483a-b671-b21dd1ddf1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02ae7-2053-4829-986a-0c4b9b1471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7c4118b-21a0-4258-a036-37b81fa53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650fd5-32cc-4290-aa40-43921512710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38524-738d-483a-b671-b21dd1ddf11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3eb60c9-d0bf-47dd-a93a-d78ad7c7091c}" ma:internalName="TaxCatchAll" ma:showField="CatchAllData" ma:web="10650fd5-32cc-4290-aa40-4392151271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3138E0-DC3F-46FC-BF4C-750BA64BF1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72DEA8-4AA0-4BFF-AA83-F72DBB53CDA4}">
  <ds:schemaRefs>
    <ds:schemaRef ds:uri="http://purl.org/dc/elements/1.1/"/>
    <ds:schemaRef ds:uri="7ac38524-738d-483a-b671-b21dd1ddf111"/>
    <ds:schemaRef ds:uri="10650fd5-32cc-4290-aa40-439215127103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0df02ae7-2053-4829-986a-0c4b9b147106"/>
  </ds:schemaRefs>
</ds:datastoreItem>
</file>

<file path=customXml/itemProps3.xml><?xml version="1.0" encoding="utf-8"?>
<ds:datastoreItem xmlns:ds="http://schemas.openxmlformats.org/officeDocument/2006/customXml" ds:itemID="{9559D828-DC70-42D6-8171-95024B7D5E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f02ae7-2053-4829-986a-0c4b9b147106"/>
    <ds:schemaRef ds:uri="10650fd5-32cc-4290-aa40-439215127103"/>
    <ds:schemaRef ds:uri="7ac38524-738d-483a-b671-b21dd1ddf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c8933c6-cfb2-4dd9-bfc9-621cde1dea8f}" enabled="0" method="" siteId="{ec8933c6-cfb2-4dd9-bfc9-621cde1dea8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Social template - Comstor</Template>
  <TotalTime>69</TotalTime>
  <Words>324</Words>
  <Application>Microsoft Office PowerPoint</Application>
  <PresentationFormat>Custom</PresentationFormat>
  <Paragraphs>18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Tahoma</vt:lpstr>
      <vt:lpstr>Montserrat</vt:lpstr>
      <vt:lpstr>Calibri</vt:lpstr>
      <vt:lpstr>Arial</vt:lpstr>
      <vt:lpstr>Westcon-1</vt:lpstr>
      <vt:lpstr>Westcon-2</vt:lpstr>
      <vt:lpstr>Westcon-3</vt:lpstr>
      <vt:lpstr>Westcon-4</vt:lpstr>
      <vt:lpstr>Westcon-5</vt:lpstr>
      <vt:lpstr>Comstor helps partners renew opportunities better than anyone else</vt:lpstr>
      <vt:lpstr>Ensuring cash flow is key for business continuity, and every renewal is an opportunity for incremental revenue and growth</vt:lpstr>
      <vt:lpstr>It’s essential to shift focus from acquiring new customers to protecting and expanding your existing customer base </vt:lpstr>
      <vt:lpstr>Renewals will protect and expand your existing customer base </vt:lpstr>
      <vt:lpstr>Measure and track what success looks like with our Comstor experts in renewals</vt:lpstr>
      <vt:lpstr>Maximise services renewals and expand the opportunity with our Comstor experts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Comstor helps partners renew opportunities better than anyone else</dc:title>
  <dc:subject/>
  <dc:creator>Chantelle Titus</dc:creator>
  <cp:keywords/>
  <dc:description/>
  <cp:lastModifiedBy>Marta Martinez</cp:lastModifiedBy>
  <cp:revision>1</cp:revision>
  <cp:lastPrinted>2018-06-09T14:07:24Z</cp:lastPrinted>
  <dcterms:created xsi:type="dcterms:W3CDTF">2022-07-20T14:12:44Z</dcterms:created>
  <dcterms:modified xsi:type="dcterms:W3CDTF">2023-04-19T12:16:43Z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0x010100B2F5658B4E364640A968406F4A68136C</vt:lpwstr>
  </property>
  <property fmtid="{D5CDD505-2E9C-101B-9397-08002B2CF9AE}" pid="3" name="MediaServiceImageTags">
    <vt:lpwstr/>
  </property>
</Properties>
</file>