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930" r:id="rId4"/>
    <p:sldMasterId id="2147485117" r:id="rId5"/>
    <p:sldMasterId id="2147485165" r:id="rId6"/>
    <p:sldMasterId id="2147485210" r:id="rId7"/>
    <p:sldMasterId id="2147485267" r:id="rId8"/>
    <p:sldMasterId id="2147485297" r:id="rId9"/>
    <p:sldMasterId id="2147485338" r:id="rId10"/>
  </p:sldMasterIdLst>
  <p:notesMasterIdLst>
    <p:notesMasterId r:id="rId47"/>
  </p:notesMasterIdLst>
  <p:handoutMasterIdLst>
    <p:handoutMasterId r:id="rId48"/>
  </p:handoutMasterIdLst>
  <p:sldIdLst>
    <p:sldId id="2076137041" r:id="rId11"/>
    <p:sldId id="2076137072" r:id="rId12"/>
    <p:sldId id="2076137085" r:id="rId13"/>
    <p:sldId id="2076137045" r:id="rId14"/>
    <p:sldId id="2076137043" r:id="rId15"/>
    <p:sldId id="2076137042" r:id="rId16"/>
    <p:sldId id="2076137039" r:id="rId17"/>
    <p:sldId id="1429" r:id="rId18"/>
    <p:sldId id="260" r:id="rId19"/>
    <p:sldId id="1424" r:id="rId20"/>
    <p:sldId id="4406" r:id="rId21"/>
    <p:sldId id="262" r:id="rId22"/>
    <p:sldId id="2076137037" r:id="rId23"/>
    <p:sldId id="2076137047" r:id="rId24"/>
    <p:sldId id="2076137086" r:id="rId25"/>
    <p:sldId id="277" r:id="rId26"/>
    <p:sldId id="4400" r:id="rId27"/>
    <p:sldId id="2076137061" r:id="rId28"/>
    <p:sldId id="292" r:id="rId29"/>
    <p:sldId id="294" r:id="rId30"/>
    <p:sldId id="2076137066" r:id="rId31"/>
    <p:sldId id="2076137087" r:id="rId32"/>
    <p:sldId id="2076137078" r:id="rId33"/>
    <p:sldId id="1433" r:id="rId34"/>
    <p:sldId id="2076137058" r:id="rId35"/>
    <p:sldId id="2076137049" r:id="rId36"/>
    <p:sldId id="4415" r:id="rId37"/>
    <p:sldId id="4416" r:id="rId38"/>
    <p:sldId id="2076137088" r:id="rId39"/>
    <p:sldId id="2076137081" r:id="rId40"/>
    <p:sldId id="2076137082" r:id="rId41"/>
    <p:sldId id="2076137084" r:id="rId42"/>
    <p:sldId id="2076137083" r:id="rId43"/>
    <p:sldId id="4417" r:id="rId44"/>
    <p:sldId id="2076137079" r:id="rId45"/>
    <p:sldId id="2076137074" r:id="rId46"/>
  </p:sldIdLst>
  <p:sldSz cx="12192000" cy="6858000"/>
  <p:notesSz cx="6881813" cy="9661525"/>
  <p:embeddedFontLst>
    <p:embeddedFont>
      <p:font typeface="Calibri" panose="020F0502020204030204" pitchFamily="34"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Tahoma" panose="020B0604030504040204" pitchFamily="34" charset="0"/>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666A40E7-7CDD-DC4B-AAD6-79A51B89DA06}">
          <p14:sldIdLst>
            <p14:sldId id="2076137041"/>
            <p14:sldId id="2076137072"/>
            <p14:sldId id="2076137085"/>
            <p14:sldId id="2076137045"/>
            <p14:sldId id="2076137043"/>
            <p14:sldId id="2076137042"/>
            <p14:sldId id="2076137039"/>
            <p14:sldId id="1429"/>
            <p14:sldId id="260"/>
            <p14:sldId id="1424"/>
            <p14:sldId id="4406"/>
            <p14:sldId id="262"/>
            <p14:sldId id="2076137037"/>
            <p14:sldId id="2076137047"/>
            <p14:sldId id="2076137086"/>
            <p14:sldId id="277"/>
            <p14:sldId id="4400"/>
            <p14:sldId id="2076137061"/>
            <p14:sldId id="292"/>
            <p14:sldId id="294"/>
            <p14:sldId id="2076137066"/>
            <p14:sldId id="2076137087"/>
            <p14:sldId id="2076137078"/>
            <p14:sldId id="1433"/>
            <p14:sldId id="2076137058"/>
            <p14:sldId id="2076137049"/>
            <p14:sldId id="4415"/>
            <p14:sldId id="4416"/>
            <p14:sldId id="2076137088"/>
            <p14:sldId id="2076137081"/>
            <p14:sldId id="2076137082"/>
            <p14:sldId id="2076137084"/>
            <p14:sldId id="2076137083"/>
            <p14:sldId id="4417"/>
            <p14:sldId id="2076137079"/>
            <p14:sldId id="207613707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 Bloom" initials="AB" lastIdx="14" clrIdx="0">
    <p:extLst>
      <p:ext uri="{19B8F6BF-5375-455C-9EA6-DF929625EA0E}">
        <p15:presenceInfo xmlns:p15="http://schemas.microsoft.com/office/powerpoint/2012/main" userId="5c558eae-ecfb-46f9-9363-f43d1d1f3d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6BC"/>
    <a:srgbClr val="49AB4B"/>
    <a:srgbClr val="97C231"/>
    <a:srgbClr val="00A082"/>
    <a:srgbClr val="6D5BA3"/>
    <a:srgbClr val="9D2B7C"/>
    <a:srgbClr val="162A49"/>
    <a:srgbClr val="F09D09"/>
    <a:srgbClr val="595959"/>
    <a:srgbClr val="F8D4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E28844-ECFA-4F1B-B125-F82395A3F390}" v="367" dt="2023-04-24T16:18:17.2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727" autoAdjust="0"/>
  </p:normalViewPr>
  <p:slideViewPr>
    <p:cSldViewPr snapToGrid="0">
      <p:cViewPr varScale="1">
        <p:scale>
          <a:sx n="123" d="100"/>
          <a:sy n="123" d="100"/>
        </p:scale>
        <p:origin x="114"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112" d="100"/>
          <a:sy n="112" d="100"/>
        </p:scale>
        <p:origin x="527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font" Target="fonts/font3.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font" Target="fonts/font4.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Martinez" userId="898d9590-74b8-4999-ae42-b63495b09eb2" providerId="ADAL" clId="{90E28844-ECFA-4F1B-B125-F82395A3F390}"/>
    <pc:docChg chg="undo redo custSel addSld delSld modSld sldOrd modSection">
      <pc:chgData name="Marta Martinez" userId="898d9590-74b8-4999-ae42-b63495b09eb2" providerId="ADAL" clId="{90E28844-ECFA-4F1B-B125-F82395A3F390}" dt="2023-04-19T10:52:17.153" v="1435" actId="2711"/>
      <pc:docMkLst>
        <pc:docMk/>
      </pc:docMkLst>
      <pc:sldChg chg="addSp delSp modSp mod modClrScheme chgLayout">
        <pc:chgData name="Marta Martinez" userId="898d9590-74b8-4999-ae42-b63495b09eb2" providerId="ADAL" clId="{90E28844-ECFA-4F1B-B125-F82395A3F390}" dt="2023-02-13T19:58:38.575" v="1287" actId="207"/>
        <pc:sldMkLst>
          <pc:docMk/>
          <pc:sldMk cId="0" sldId="260"/>
        </pc:sldMkLst>
        <pc:spChg chg="add del mod ord">
          <ac:chgData name="Marta Martinez" userId="898d9590-74b8-4999-ae42-b63495b09eb2" providerId="ADAL" clId="{90E28844-ECFA-4F1B-B125-F82395A3F390}" dt="2023-02-13T09:36:59.632" v="122" actId="478"/>
          <ac:spMkLst>
            <pc:docMk/>
            <pc:sldMk cId="0" sldId="260"/>
            <ac:spMk id="2" creationId="{CA69DF26-D6E8-F019-2172-58883793B311}"/>
          </ac:spMkLst>
        </pc:spChg>
        <pc:spChg chg="add del mod ord">
          <ac:chgData name="Marta Martinez" userId="898d9590-74b8-4999-ae42-b63495b09eb2" providerId="ADAL" clId="{90E28844-ECFA-4F1B-B125-F82395A3F390}" dt="2023-02-13T09:36:56.150" v="121" actId="478"/>
          <ac:spMkLst>
            <pc:docMk/>
            <pc:sldMk cId="0" sldId="260"/>
            <ac:spMk id="3" creationId="{16C3BBF8-0311-3AFC-BA63-A1587B544FDF}"/>
          </ac:spMkLst>
        </pc:spChg>
        <pc:spChg chg="mod">
          <ac:chgData name="Marta Martinez" userId="898d9590-74b8-4999-ae42-b63495b09eb2" providerId="ADAL" clId="{90E28844-ECFA-4F1B-B125-F82395A3F390}" dt="2023-02-13T09:37:06.443" v="123" actId="1076"/>
          <ac:spMkLst>
            <pc:docMk/>
            <pc:sldMk cId="0" sldId="260"/>
            <ac:spMk id="5" creationId="{BF37A20B-91BC-8940-884D-94BF96A0497A}"/>
          </ac:spMkLst>
        </pc:spChg>
        <pc:spChg chg="add del mod ord">
          <ac:chgData name="Marta Martinez" userId="898d9590-74b8-4999-ae42-b63495b09eb2" providerId="ADAL" clId="{90E28844-ECFA-4F1B-B125-F82395A3F390}" dt="2023-02-13T09:36:52.634" v="120" actId="478"/>
          <ac:spMkLst>
            <pc:docMk/>
            <pc:sldMk cId="0" sldId="260"/>
            <ac:spMk id="6" creationId="{B9AB0222-ADA5-9BE1-BD3C-0226EBE7AA3C}"/>
          </ac:spMkLst>
        </pc:spChg>
        <pc:spChg chg="mod">
          <ac:chgData name="Marta Martinez" userId="898d9590-74b8-4999-ae42-b63495b09eb2" providerId="ADAL" clId="{90E28844-ECFA-4F1B-B125-F82395A3F390}" dt="2023-02-13T14:07:53.343" v="532" actId="207"/>
          <ac:spMkLst>
            <pc:docMk/>
            <pc:sldMk cId="0" sldId="260"/>
            <ac:spMk id="13" creationId="{7501290C-7566-9440-9601-EF639C5E4DEF}"/>
          </ac:spMkLst>
        </pc:spChg>
        <pc:spChg chg="mod">
          <ac:chgData name="Marta Martinez" userId="898d9590-74b8-4999-ae42-b63495b09eb2" providerId="ADAL" clId="{90E28844-ECFA-4F1B-B125-F82395A3F390}" dt="2023-02-13T14:07:56.731" v="533" actId="207"/>
          <ac:spMkLst>
            <pc:docMk/>
            <pc:sldMk cId="0" sldId="260"/>
            <ac:spMk id="14" creationId="{4A632B48-3362-8E46-91CE-60F11DD4CA3F}"/>
          </ac:spMkLst>
        </pc:spChg>
        <pc:spChg chg="mod">
          <ac:chgData name="Marta Martinez" userId="898d9590-74b8-4999-ae42-b63495b09eb2" providerId="ADAL" clId="{90E28844-ECFA-4F1B-B125-F82395A3F390}" dt="2023-02-13T14:07:59.871" v="534" actId="207"/>
          <ac:spMkLst>
            <pc:docMk/>
            <pc:sldMk cId="0" sldId="260"/>
            <ac:spMk id="15" creationId="{AFC66FB4-28A9-0E4E-BC10-2C8553C08332}"/>
          </ac:spMkLst>
        </pc:spChg>
        <pc:spChg chg="mod">
          <ac:chgData name="Marta Martinez" userId="898d9590-74b8-4999-ae42-b63495b09eb2" providerId="ADAL" clId="{90E28844-ECFA-4F1B-B125-F82395A3F390}" dt="2023-02-13T14:08:02.698" v="535" actId="207"/>
          <ac:spMkLst>
            <pc:docMk/>
            <pc:sldMk cId="0" sldId="260"/>
            <ac:spMk id="16" creationId="{8921D54F-FB20-B446-87BA-B5B1F16F1AE1}"/>
          </ac:spMkLst>
        </pc:spChg>
        <pc:spChg chg="mod">
          <ac:chgData name="Marta Martinez" userId="898d9590-74b8-4999-ae42-b63495b09eb2" providerId="ADAL" clId="{90E28844-ECFA-4F1B-B125-F82395A3F390}" dt="2023-02-13T14:08:05.743" v="536" actId="207"/>
          <ac:spMkLst>
            <pc:docMk/>
            <pc:sldMk cId="0" sldId="260"/>
            <ac:spMk id="17" creationId="{68F96DF4-2B0B-9C49-B290-3321F11FA872}"/>
          </ac:spMkLst>
        </pc:spChg>
        <pc:spChg chg="add mod">
          <ac:chgData name="Marta Martinez" userId="898d9590-74b8-4999-ae42-b63495b09eb2" providerId="ADAL" clId="{90E28844-ECFA-4F1B-B125-F82395A3F390}" dt="2023-02-13T19:58:38.575" v="1287" actId="207"/>
          <ac:spMkLst>
            <pc:docMk/>
            <pc:sldMk cId="0" sldId="260"/>
            <ac:spMk id="18" creationId="{F9C85A55-E81D-026B-4B09-2FC5F6E221D1}"/>
          </ac:spMkLst>
        </pc:spChg>
        <pc:picChg chg="add mod">
          <ac:chgData name="Marta Martinez" userId="898d9590-74b8-4999-ae42-b63495b09eb2" providerId="ADAL" clId="{90E28844-ECFA-4F1B-B125-F82395A3F390}" dt="2023-02-13T19:52:24.972" v="1253" actId="1076"/>
          <ac:picMkLst>
            <pc:docMk/>
            <pc:sldMk cId="0" sldId="260"/>
            <ac:picMk id="7" creationId="{D5294EA4-EEB1-FEB5-0C12-0E83E5889479}"/>
          </ac:picMkLst>
        </pc:picChg>
        <pc:picChg chg="del">
          <ac:chgData name="Marta Martinez" userId="898d9590-74b8-4999-ae42-b63495b09eb2" providerId="ADAL" clId="{90E28844-ECFA-4F1B-B125-F82395A3F390}" dt="2023-02-13T13:22:37.824" v="520" actId="478"/>
          <ac:picMkLst>
            <pc:docMk/>
            <pc:sldMk cId="0" sldId="260"/>
            <ac:picMk id="21" creationId="{D4982B15-5BD3-B544-A208-8E0727F6BB01}"/>
          </ac:picMkLst>
        </pc:picChg>
      </pc:sldChg>
      <pc:sldChg chg="addSp delSp modSp mod modClrScheme chgLayout">
        <pc:chgData name="Marta Martinez" userId="898d9590-74b8-4999-ae42-b63495b09eb2" providerId="ADAL" clId="{90E28844-ECFA-4F1B-B125-F82395A3F390}" dt="2023-02-13T19:58:52.630" v="1290" actId="478"/>
        <pc:sldMkLst>
          <pc:docMk/>
          <pc:sldMk cId="0" sldId="262"/>
        </pc:sldMkLst>
        <pc:spChg chg="add del mod ord">
          <ac:chgData name="Marta Martinez" userId="898d9590-74b8-4999-ae42-b63495b09eb2" providerId="ADAL" clId="{90E28844-ECFA-4F1B-B125-F82395A3F390}" dt="2023-02-13T09:37:38.940" v="128" actId="478"/>
          <ac:spMkLst>
            <pc:docMk/>
            <pc:sldMk cId="0" sldId="262"/>
            <ac:spMk id="3" creationId="{CC9B588B-90E9-772C-DBD8-34F8AAE40F25}"/>
          </ac:spMkLst>
        </pc:spChg>
        <pc:spChg chg="add del mod ord">
          <ac:chgData name="Marta Martinez" userId="898d9590-74b8-4999-ae42-b63495b09eb2" providerId="ADAL" clId="{90E28844-ECFA-4F1B-B125-F82395A3F390}" dt="2023-02-13T09:37:35.808" v="127" actId="478"/>
          <ac:spMkLst>
            <pc:docMk/>
            <pc:sldMk cId="0" sldId="262"/>
            <ac:spMk id="4" creationId="{082C14EC-36F3-8152-F461-BA325B718BFC}"/>
          </ac:spMkLst>
        </pc:spChg>
        <pc:spChg chg="add mod">
          <ac:chgData name="Marta Martinez" userId="898d9590-74b8-4999-ae42-b63495b09eb2" providerId="ADAL" clId="{90E28844-ECFA-4F1B-B125-F82395A3F390}" dt="2023-02-13T19:58:50.746" v="1289"/>
          <ac:spMkLst>
            <pc:docMk/>
            <pc:sldMk cId="0" sldId="262"/>
            <ac:spMk id="9" creationId="{B1227342-63B1-7A34-0AEC-0126BB3128F5}"/>
          </ac:spMkLst>
        </pc:spChg>
        <pc:picChg chg="del">
          <ac:chgData name="Marta Martinez" userId="898d9590-74b8-4999-ae42-b63495b09eb2" providerId="ADAL" clId="{90E28844-ECFA-4F1B-B125-F82395A3F390}" dt="2023-02-13T19:58:52.630" v="1290" actId="478"/>
          <ac:picMkLst>
            <pc:docMk/>
            <pc:sldMk cId="0" sldId="262"/>
            <ac:picMk id="111" creationId="{6FA0209D-D0A1-CC4B-BBC2-9792E3776F1E}"/>
          </ac:picMkLst>
        </pc:picChg>
      </pc:sldChg>
      <pc:sldChg chg="addSp delSp modSp mod modClrScheme chgLayout">
        <pc:chgData name="Marta Martinez" userId="898d9590-74b8-4999-ae42-b63495b09eb2" providerId="ADAL" clId="{90E28844-ECFA-4F1B-B125-F82395A3F390}" dt="2023-02-13T20:09:23.904" v="1391" actId="1076"/>
        <pc:sldMkLst>
          <pc:docMk/>
          <pc:sldMk cId="3467633159" sldId="277"/>
        </pc:sldMkLst>
        <pc:spChg chg="add del mod ord">
          <ac:chgData name="Marta Martinez" userId="898d9590-74b8-4999-ae42-b63495b09eb2" providerId="ADAL" clId="{90E28844-ECFA-4F1B-B125-F82395A3F390}" dt="2023-02-13T09:38:09.426" v="131" actId="478"/>
          <ac:spMkLst>
            <pc:docMk/>
            <pc:sldMk cId="3467633159" sldId="277"/>
            <ac:spMk id="3" creationId="{C0A73338-FA94-0062-CA79-4C6161ACF52A}"/>
          </ac:spMkLst>
        </pc:spChg>
        <pc:spChg chg="mod ord">
          <ac:chgData name="Marta Martinez" userId="898d9590-74b8-4999-ae42-b63495b09eb2" providerId="ADAL" clId="{90E28844-ECFA-4F1B-B125-F82395A3F390}" dt="2023-02-13T09:38:20.135" v="135" actId="1076"/>
          <ac:spMkLst>
            <pc:docMk/>
            <pc:sldMk cId="3467633159" sldId="277"/>
            <ac:spMk id="4" creationId="{00000000-0000-0000-0000-000000000000}"/>
          </ac:spMkLst>
        </pc:spChg>
        <pc:spChg chg="mod">
          <ac:chgData name="Marta Martinez" userId="898d9590-74b8-4999-ae42-b63495b09eb2" providerId="ADAL" clId="{90E28844-ECFA-4F1B-B125-F82395A3F390}" dt="2023-02-13T09:38:17.928" v="134" actId="1076"/>
          <ac:spMkLst>
            <pc:docMk/>
            <pc:sldMk cId="3467633159" sldId="277"/>
            <ac:spMk id="9" creationId="{00000000-0000-0000-0000-000000000000}"/>
          </ac:spMkLst>
        </pc:spChg>
        <pc:spChg chg="mod">
          <ac:chgData name="Marta Martinez" userId="898d9590-74b8-4999-ae42-b63495b09eb2" providerId="ADAL" clId="{90E28844-ECFA-4F1B-B125-F82395A3F390}" dt="2023-02-13T20:05:13.326" v="1358" actId="1076"/>
          <ac:spMkLst>
            <pc:docMk/>
            <pc:sldMk cId="3467633159" sldId="277"/>
            <ac:spMk id="13" creationId="{25249A25-0D10-4FA2-B968-433FA6782023}"/>
          </ac:spMkLst>
        </pc:spChg>
        <pc:spChg chg="del">
          <ac:chgData name="Marta Martinez" userId="898d9590-74b8-4999-ae42-b63495b09eb2" providerId="ADAL" clId="{90E28844-ECFA-4F1B-B125-F82395A3F390}" dt="2023-02-13T09:38:02.001" v="130" actId="478"/>
          <ac:spMkLst>
            <pc:docMk/>
            <pc:sldMk cId="3467633159" sldId="277"/>
            <ac:spMk id="18" creationId="{F1DD7345-7464-C44B-B5FC-A94E0209BF2B}"/>
          </ac:spMkLst>
        </pc:spChg>
        <pc:spChg chg="add del mod ord">
          <ac:chgData name="Marta Martinez" userId="898d9590-74b8-4999-ae42-b63495b09eb2" providerId="ADAL" clId="{90E28844-ECFA-4F1B-B125-F82395A3F390}" dt="2023-02-13T09:38:25.232" v="136" actId="478"/>
          <ac:spMkLst>
            <pc:docMk/>
            <pc:sldMk cId="3467633159" sldId="277"/>
            <ac:spMk id="19" creationId="{C495D65E-77BE-719D-1E6B-B41626C2E762}"/>
          </ac:spMkLst>
        </pc:spChg>
        <pc:spChg chg="add mod ord">
          <ac:chgData name="Marta Martinez" userId="898d9590-74b8-4999-ae42-b63495b09eb2" providerId="ADAL" clId="{90E28844-ECFA-4F1B-B125-F82395A3F390}" dt="2023-02-13T09:37:56.732" v="129" actId="700"/>
          <ac:spMkLst>
            <pc:docMk/>
            <pc:sldMk cId="3467633159" sldId="277"/>
            <ac:spMk id="20" creationId="{4CFE3AAD-BB9A-8963-7476-737C00280E8C}"/>
          </ac:spMkLst>
        </pc:spChg>
        <pc:spChg chg="add mod">
          <ac:chgData name="Marta Martinez" userId="898d9590-74b8-4999-ae42-b63495b09eb2" providerId="ADAL" clId="{90E28844-ECFA-4F1B-B125-F82395A3F390}" dt="2023-02-13T19:59:05.725" v="1293"/>
          <ac:spMkLst>
            <pc:docMk/>
            <pc:sldMk cId="3467633159" sldId="277"/>
            <ac:spMk id="26" creationId="{434B6B0D-F2A8-057B-DD92-FACE8A6C44EA}"/>
          </ac:spMkLst>
        </pc:spChg>
        <pc:picChg chg="del">
          <ac:chgData name="Marta Martinez" userId="898d9590-74b8-4999-ae42-b63495b09eb2" providerId="ADAL" clId="{90E28844-ECFA-4F1B-B125-F82395A3F390}" dt="2023-02-13T19:59:07.668" v="1294" actId="478"/>
          <ac:picMkLst>
            <pc:docMk/>
            <pc:sldMk cId="3467633159" sldId="277"/>
            <ac:picMk id="27" creationId="{97FC03F2-463D-9748-9B9F-04A6FC942840}"/>
          </ac:picMkLst>
        </pc:picChg>
        <pc:picChg chg="add mod">
          <ac:chgData name="Marta Martinez" userId="898d9590-74b8-4999-ae42-b63495b09eb2" providerId="ADAL" clId="{90E28844-ECFA-4F1B-B125-F82395A3F390}" dt="2023-02-13T20:09:23.904" v="1391" actId="1076"/>
          <ac:picMkLst>
            <pc:docMk/>
            <pc:sldMk cId="3467633159" sldId="277"/>
            <ac:picMk id="28" creationId="{B6065A2E-A04B-E3B4-D418-67FF85245953}"/>
          </ac:picMkLst>
        </pc:picChg>
      </pc:sldChg>
      <pc:sldChg chg="del">
        <pc:chgData name="Marta Martinez" userId="898d9590-74b8-4999-ae42-b63495b09eb2" providerId="ADAL" clId="{90E28844-ECFA-4F1B-B125-F82395A3F390}" dt="2023-02-13T12:38:19.815" v="227" actId="47"/>
        <pc:sldMkLst>
          <pc:docMk/>
          <pc:sldMk cId="2088462719" sldId="289"/>
        </pc:sldMkLst>
      </pc:sldChg>
      <pc:sldChg chg="del">
        <pc:chgData name="Marta Martinez" userId="898d9590-74b8-4999-ae42-b63495b09eb2" providerId="ADAL" clId="{90E28844-ECFA-4F1B-B125-F82395A3F390}" dt="2023-02-13T12:38:19.815" v="227" actId="47"/>
        <pc:sldMkLst>
          <pc:docMk/>
          <pc:sldMk cId="3098430641" sldId="291"/>
        </pc:sldMkLst>
      </pc:sldChg>
      <pc:sldChg chg="addSp delSp modSp mod">
        <pc:chgData name="Marta Martinez" userId="898d9590-74b8-4999-ae42-b63495b09eb2" providerId="ADAL" clId="{90E28844-ECFA-4F1B-B125-F82395A3F390}" dt="2023-02-13T20:21:00.036" v="1394" actId="1076"/>
        <pc:sldMkLst>
          <pc:docMk/>
          <pc:sldMk cId="2628542199" sldId="292"/>
        </pc:sldMkLst>
        <pc:spChg chg="add mod">
          <ac:chgData name="Marta Martinez" userId="898d9590-74b8-4999-ae42-b63495b09eb2" providerId="ADAL" clId="{90E28844-ECFA-4F1B-B125-F82395A3F390}" dt="2023-02-13T15:24:04.717" v="792" actId="1076"/>
          <ac:spMkLst>
            <pc:docMk/>
            <pc:sldMk cId="2628542199" sldId="292"/>
            <ac:spMk id="5" creationId="{C2DF353D-DB25-3DA2-E7DF-A2915F2E9C71}"/>
          </ac:spMkLst>
        </pc:spChg>
        <pc:spChg chg="mod">
          <ac:chgData name="Marta Martinez" userId="898d9590-74b8-4999-ae42-b63495b09eb2" providerId="ADAL" clId="{90E28844-ECFA-4F1B-B125-F82395A3F390}" dt="2023-02-13T15:25:21.882" v="850" actId="1076"/>
          <ac:spMkLst>
            <pc:docMk/>
            <pc:sldMk cId="2628542199" sldId="292"/>
            <ac:spMk id="6" creationId="{6D3A68A8-26E0-413E-829B-09FEE1B955B2}"/>
          </ac:spMkLst>
        </pc:spChg>
        <pc:spChg chg="add mod">
          <ac:chgData name="Marta Martinez" userId="898d9590-74b8-4999-ae42-b63495b09eb2" providerId="ADAL" clId="{90E28844-ECFA-4F1B-B125-F82395A3F390}" dt="2023-02-13T15:25:15.550" v="848" actId="1076"/>
          <ac:spMkLst>
            <pc:docMk/>
            <pc:sldMk cId="2628542199" sldId="292"/>
            <ac:spMk id="8" creationId="{3C03DA76-254F-61B6-69B7-FFF375DBAABE}"/>
          </ac:spMkLst>
        </pc:spChg>
        <pc:spChg chg="mod">
          <ac:chgData name="Marta Martinez" userId="898d9590-74b8-4999-ae42-b63495b09eb2" providerId="ADAL" clId="{90E28844-ECFA-4F1B-B125-F82395A3F390}" dt="2023-02-13T15:23:22.493" v="776" actId="1076"/>
          <ac:spMkLst>
            <pc:docMk/>
            <pc:sldMk cId="2628542199" sldId="292"/>
            <ac:spMk id="15" creationId="{EA84E4F0-ADFE-6148-8603-C306D8AA64FA}"/>
          </ac:spMkLst>
        </pc:spChg>
        <pc:spChg chg="mod">
          <ac:chgData name="Marta Martinez" userId="898d9590-74b8-4999-ae42-b63495b09eb2" providerId="ADAL" clId="{90E28844-ECFA-4F1B-B125-F82395A3F390}" dt="2023-02-13T15:24:16.383" v="795" actId="1076"/>
          <ac:spMkLst>
            <pc:docMk/>
            <pc:sldMk cId="2628542199" sldId="292"/>
            <ac:spMk id="16" creationId="{2F7E8424-0CDA-B04E-B0D8-AE386F05A063}"/>
          </ac:spMkLst>
        </pc:spChg>
        <pc:spChg chg="mod">
          <ac:chgData name="Marta Martinez" userId="898d9590-74b8-4999-ae42-b63495b09eb2" providerId="ADAL" clId="{90E28844-ECFA-4F1B-B125-F82395A3F390}" dt="2023-02-13T15:24:20.960" v="796" actId="1076"/>
          <ac:spMkLst>
            <pc:docMk/>
            <pc:sldMk cId="2628542199" sldId="292"/>
            <ac:spMk id="17" creationId="{333E5B24-9762-784B-8121-208A055D0F26}"/>
          </ac:spMkLst>
        </pc:spChg>
        <pc:spChg chg="del">
          <ac:chgData name="Marta Martinez" userId="898d9590-74b8-4999-ae42-b63495b09eb2" providerId="ADAL" clId="{90E28844-ECFA-4F1B-B125-F82395A3F390}" dt="2023-02-13T15:09:15.495" v="634" actId="478"/>
          <ac:spMkLst>
            <pc:docMk/>
            <pc:sldMk cId="2628542199" sldId="292"/>
            <ac:spMk id="36" creationId="{60FAEAA5-B7F4-9A43-8806-D7A643E1BC25}"/>
          </ac:spMkLst>
        </pc:spChg>
        <pc:spChg chg="mod">
          <ac:chgData name="Marta Martinez" userId="898d9590-74b8-4999-ae42-b63495b09eb2" providerId="ADAL" clId="{90E28844-ECFA-4F1B-B125-F82395A3F390}" dt="2023-02-13T15:23:47.388" v="785" actId="1076"/>
          <ac:spMkLst>
            <pc:docMk/>
            <pc:sldMk cId="2628542199" sldId="292"/>
            <ac:spMk id="37" creationId="{CC9610B0-9AFF-E049-8A89-81E1A3C84F49}"/>
          </ac:spMkLst>
        </pc:spChg>
        <pc:spChg chg="mod">
          <ac:chgData name="Marta Martinez" userId="898d9590-74b8-4999-ae42-b63495b09eb2" providerId="ADAL" clId="{90E28844-ECFA-4F1B-B125-F82395A3F390}" dt="2023-02-13T15:23:25.829" v="777" actId="1076"/>
          <ac:spMkLst>
            <pc:docMk/>
            <pc:sldMk cId="2628542199" sldId="292"/>
            <ac:spMk id="41" creationId="{682BA525-616D-924A-A8DA-5C351FB61B9C}"/>
          </ac:spMkLst>
        </pc:spChg>
        <pc:grpChg chg="mod">
          <ac:chgData name="Marta Martinez" userId="898d9590-74b8-4999-ae42-b63495b09eb2" providerId="ADAL" clId="{90E28844-ECFA-4F1B-B125-F82395A3F390}" dt="2023-02-13T15:16:48.796" v="729" actId="1076"/>
          <ac:grpSpMkLst>
            <pc:docMk/>
            <pc:sldMk cId="2628542199" sldId="292"/>
            <ac:grpSpMk id="11" creationId="{F40E420A-38E7-0B43-8CF6-F49A0438E202}"/>
          </ac:grpSpMkLst>
        </pc:grpChg>
        <pc:picChg chg="add mod">
          <ac:chgData name="Marta Martinez" userId="898d9590-74b8-4999-ae42-b63495b09eb2" providerId="ADAL" clId="{90E28844-ECFA-4F1B-B125-F82395A3F390}" dt="2023-02-13T15:10:30.283" v="651" actId="1076"/>
          <ac:picMkLst>
            <pc:docMk/>
            <pc:sldMk cId="2628542199" sldId="292"/>
            <ac:picMk id="3" creationId="{44435635-0238-232D-1FA4-919724A68972}"/>
          </ac:picMkLst>
        </pc:picChg>
        <pc:picChg chg="add mod modCrop">
          <ac:chgData name="Marta Martinez" userId="898d9590-74b8-4999-ae42-b63495b09eb2" providerId="ADAL" clId="{90E28844-ECFA-4F1B-B125-F82395A3F390}" dt="2023-02-13T15:23:49.471" v="787" actId="1076"/>
          <ac:picMkLst>
            <pc:docMk/>
            <pc:sldMk cId="2628542199" sldId="292"/>
            <ac:picMk id="4" creationId="{A977DA2E-49DE-48EA-1282-54F6040B5990}"/>
          </ac:picMkLst>
        </pc:picChg>
        <pc:picChg chg="add mod">
          <ac:chgData name="Marta Martinez" userId="898d9590-74b8-4999-ae42-b63495b09eb2" providerId="ADAL" clId="{90E28844-ECFA-4F1B-B125-F82395A3F390}" dt="2023-02-13T20:21:00.036" v="1394" actId="1076"/>
          <ac:picMkLst>
            <pc:docMk/>
            <pc:sldMk cId="2628542199" sldId="292"/>
            <ac:picMk id="9" creationId="{E05DB773-18AC-11CF-A068-97721CB8F09C}"/>
          </ac:picMkLst>
        </pc:picChg>
        <pc:picChg chg="del">
          <ac:chgData name="Marta Martinez" userId="898d9590-74b8-4999-ae42-b63495b09eb2" providerId="ADAL" clId="{90E28844-ECFA-4F1B-B125-F82395A3F390}" dt="2023-02-13T14:17:09.049" v="612" actId="478"/>
          <ac:picMkLst>
            <pc:docMk/>
            <pc:sldMk cId="2628542199" sldId="292"/>
            <ac:picMk id="26" creationId="{949DE1D5-EA4E-AA41-97D9-C711468804CD}"/>
          </ac:picMkLst>
        </pc:picChg>
        <pc:picChg chg="del">
          <ac:chgData name="Marta Martinez" userId="898d9590-74b8-4999-ae42-b63495b09eb2" providerId="ADAL" clId="{90E28844-ECFA-4F1B-B125-F82395A3F390}" dt="2023-02-13T15:09:52.670" v="646" actId="478"/>
          <ac:picMkLst>
            <pc:docMk/>
            <pc:sldMk cId="2628542199" sldId="292"/>
            <ac:picMk id="27" creationId="{056DE241-EEB9-D54B-9735-3F193A3E2A42}"/>
          </ac:picMkLst>
        </pc:picChg>
        <pc:picChg chg="mod modCrop">
          <ac:chgData name="Marta Martinez" userId="898d9590-74b8-4999-ae42-b63495b09eb2" providerId="ADAL" clId="{90E28844-ECFA-4F1B-B125-F82395A3F390}" dt="2023-02-13T15:23:28.467" v="778" actId="1076"/>
          <ac:picMkLst>
            <pc:docMk/>
            <pc:sldMk cId="2628542199" sldId="292"/>
            <ac:picMk id="38" creationId="{2E72338A-BDF8-4A4A-86FA-F166B0C4294C}"/>
          </ac:picMkLst>
        </pc:picChg>
        <pc:picChg chg="del">
          <ac:chgData name="Marta Martinez" userId="898d9590-74b8-4999-ae42-b63495b09eb2" providerId="ADAL" clId="{90E28844-ECFA-4F1B-B125-F82395A3F390}" dt="2023-02-13T15:08:52.442" v="615" actId="478"/>
          <ac:picMkLst>
            <pc:docMk/>
            <pc:sldMk cId="2628542199" sldId="292"/>
            <ac:picMk id="39" creationId="{24C0B75F-9FF2-A94E-865D-170388173FFC}"/>
          </ac:picMkLst>
        </pc:picChg>
        <pc:picChg chg="del">
          <ac:chgData name="Marta Martinez" userId="898d9590-74b8-4999-ae42-b63495b09eb2" providerId="ADAL" clId="{90E28844-ECFA-4F1B-B125-F82395A3F390}" dt="2023-02-13T15:08:48.290" v="614" actId="478"/>
          <ac:picMkLst>
            <pc:docMk/>
            <pc:sldMk cId="2628542199" sldId="292"/>
            <ac:picMk id="40" creationId="{F4D35284-4867-BF40-820B-75CDDEB0E388}"/>
          </ac:picMkLst>
        </pc:picChg>
      </pc:sldChg>
      <pc:sldChg chg="addSp delSp modSp mod modClrScheme chgLayout">
        <pc:chgData name="Marta Martinez" userId="898d9590-74b8-4999-ae42-b63495b09eb2" providerId="ADAL" clId="{90E28844-ECFA-4F1B-B125-F82395A3F390}" dt="2023-02-13T20:09:11.876" v="1390" actId="1076"/>
        <pc:sldMkLst>
          <pc:docMk/>
          <pc:sldMk cId="613342570" sldId="294"/>
        </pc:sldMkLst>
        <pc:spChg chg="mod ord">
          <ac:chgData name="Marta Martinez" userId="898d9590-74b8-4999-ae42-b63495b09eb2" providerId="ADAL" clId="{90E28844-ECFA-4F1B-B125-F82395A3F390}" dt="2023-02-13T15:18:18.941" v="767" actId="20577"/>
          <ac:spMkLst>
            <pc:docMk/>
            <pc:sldMk cId="613342570" sldId="294"/>
            <ac:spMk id="2" creationId="{7D4537C3-169B-4713-824B-6B7EA6456E16}"/>
          </ac:spMkLst>
        </pc:spChg>
        <pc:spChg chg="mod">
          <ac:chgData name="Marta Martinez" userId="898d9590-74b8-4999-ae42-b63495b09eb2" providerId="ADAL" clId="{90E28844-ECFA-4F1B-B125-F82395A3F390}" dt="2023-02-13T14:13:55.588" v="608" actId="1076"/>
          <ac:spMkLst>
            <pc:docMk/>
            <pc:sldMk cId="613342570" sldId="294"/>
            <ac:spMk id="3" creationId="{CD92AF81-ADA3-4DB8-B575-CB6F2B0BECFE}"/>
          </ac:spMkLst>
        </pc:spChg>
        <pc:spChg chg="mod">
          <ac:chgData name="Marta Martinez" userId="898d9590-74b8-4999-ae42-b63495b09eb2" providerId="ADAL" clId="{90E28844-ECFA-4F1B-B125-F82395A3F390}" dt="2023-02-13T14:11:55.266" v="579" actId="1076"/>
          <ac:spMkLst>
            <pc:docMk/>
            <pc:sldMk cId="613342570" sldId="294"/>
            <ac:spMk id="4" creationId="{42BF6829-4325-FF47-9818-B3433F9E696A}"/>
          </ac:spMkLst>
        </pc:spChg>
        <pc:spChg chg="add del mod ord">
          <ac:chgData name="Marta Martinez" userId="898d9590-74b8-4999-ae42-b63495b09eb2" providerId="ADAL" clId="{90E28844-ECFA-4F1B-B125-F82395A3F390}" dt="2023-02-13T14:13:07.802" v="583" actId="700"/>
          <ac:spMkLst>
            <pc:docMk/>
            <pc:sldMk cId="613342570" sldId="294"/>
            <ac:spMk id="5" creationId="{AAABAE4E-0729-58AD-0C39-A4D3FD7E1021}"/>
          </ac:spMkLst>
        </pc:spChg>
        <pc:spChg chg="mod">
          <ac:chgData name="Marta Martinez" userId="898d9590-74b8-4999-ae42-b63495b09eb2" providerId="ADAL" clId="{90E28844-ECFA-4F1B-B125-F82395A3F390}" dt="2023-02-13T15:20:43.499" v="770" actId="3626"/>
          <ac:spMkLst>
            <pc:docMk/>
            <pc:sldMk cId="613342570" sldId="294"/>
            <ac:spMk id="7" creationId="{0484C02B-1E68-424D-BB39-7DF8170A2CEC}"/>
          </ac:spMkLst>
        </pc:spChg>
        <pc:spChg chg="add del mod ord">
          <ac:chgData name="Marta Martinez" userId="898d9590-74b8-4999-ae42-b63495b09eb2" providerId="ADAL" clId="{90E28844-ECFA-4F1B-B125-F82395A3F390}" dt="2023-02-13T14:13:07.802" v="583" actId="700"/>
          <ac:spMkLst>
            <pc:docMk/>
            <pc:sldMk cId="613342570" sldId="294"/>
            <ac:spMk id="12" creationId="{32F9805F-34DC-B63C-4185-FC25A3CA8BB5}"/>
          </ac:spMkLst>
        </pc:spChg>
        <pc:spChg chg="add del mod ord">
          <ac:chgData name="Marta Martinez" userId="898d9590-74b8-4999-ae42-b63495b09eb2" providerId="ADAL" clId="{90E28844-ECFA-4F1B-B125-F82395A3F390}" dt="2023-02-13T14:13:07.802" v="583" actId="700"/>
          <ac:spMkLst>
            <pc:docMk/>
            <pc:sldMk cId="613342570" sldId="294"/>
            <ac:spMk id="15" creationId="{BBF41026-9BD9-343C-04F8-7DCB2EB07134}"/>
          </ac:spMkLst>
        </pc:spChg>
        <pc:spChg chg="add del mod ord">
          <ac:chgData name="Marta Martinez" userId="898d9590-74b8-4999-ae42-b63495b09eb2" providerId="ADAL" clId="{90E28844-ECFA-4F1B-B125-F82395A3F390}" dt="2023-02-13T14:13:07.802" v="583" actId="700"/>
          <ac:spMkLst>
            <pc:docMk/>
            <pc:sldMk cId="613342570" sldId="294"/>
            <ac:spMk id="16" creationId="{94B2DA9A-02F3-0303-1593-6F733AAC28EE}"/>
          </ac:spMkLst>
        </pc:spChg>
        <pc:spChg chg="add del mod ord">
          <ac:chgData name="Marta Martinez" userId="898d9590-74b8-4999-ae42-b63495b09eb2" providerId="ADAL" clId="{90E28844-ECFA-4F1B-B125-F82395A3F390}" dt="2023-02-13T14:13:28.281" v="588" actId="478"/>
          <ac:spMkLst>
            <pc:docMk/>
            <pc:sldMk cId="613342570" sldId="294"/>
            <ac:spMk id="17" creationId="{AC8FA790-4947-675E-057F-F7C4F0E38A93}"/>
          </ac:spMkLst>
        </pc:spChg>
        <pc:picChg chg="del mod">
          <ac:chgData name="Marta Martinez" userId="898d9590-74b8-4999-ae42-b63495b09eb2" providerId="ADAL" clId="{90E28844-ECFA-4F1B-B125-F82395A3F390}" dt="2023-02-13T14:14:18.193" v="610" actId="478"/>
          <ac:picMkLst>
            <pc:docMk/>
            <pc:sldMk cId="613342570" sldId="294"/>
            <ac:picMk id="6" creationId="{16BE1324-6C29-2245-A534-220A3C571326}"/>
          </ac:picMkLst>
        </pc:picChg>
        <pc:picChg chg="mod">
          <ac:chgData name="Marta Martinez" userId="898d9590-74b8-4999-ae42-b63495b09eb2" providerId="ADAL" clId="{90E28844-ECFA-4F1B-B125-F82395A3F390}" dt="2023-02-13T15:20:27.898" v="768" actId="1076"/>
          <ac:picMkLst>
            <pc:docMk/>
            <pc:sldMk cId="613342570" sldId="294"/>
            <ac:picMk id="8" creationId="{2022DFDC-8CBA-1F46-86BD-F339096C5DD2}"/>
          </ac:picMkLst>
        </pc:picChg>
        <pc:picChg chg="del">
          <ac:chgData name="Marta Martinez" userId="898d9590-74b8-4999-ae42-b63495b09eb2" providerId="ADAL" clId="{90E28844-ECFA-4F1B-B125-F82395A3F390}" dt="2023-02-13T14:13:44.717" v="606" actId="478"/>
          <ac:picMkLst>
            <pc:docMk/>
            <pc:sldMk cId="613342570" sldId="294"/>
            <ac:picMk id="14" creationId="{D80619D4-8E02-F749-8ED7-1BF80C4364A1}"/>
          </ac:picMkLst>
        </pc:picChg>
        <pc:picChg chg="add mod">
          <ac:chgData name="Marta Martinez" userId="898d9590-74b8-4999-ae42-b63495b09eb2" providerId="ADAL" clId="{90E28844-ECFA-4F1B-B125-F82395A3F390}" dt="2023-02-13T15:22:48.728" v="774" actId="14100"/>
          <ac:picMkLst>
            <pc:docMk/>
            <pc:sldMk cId="613342570" sldId="294"/>
            <ac:picMk id="23" creationId="{B9ECB170-9B2E-E210-11D6-76FAEBCB4470}"/>
          </ac:picMkLst>
        </pc:picChg>
        <pc:picChg chg="add mod">
          <ac:chgData name="Marta Martinez" userId="898d9590-74b8-4999-ae42-b63495b09eb2" providerId="ADAL" clId="{90E28844-ECFA-4F1B-B125-F82395A3F390}" dt="2023-02-13T20:09:11.876" v="1390" actId="1076"/>
          <ac:picMkLst>
            <pc:docMk/>
            <pc:sldMk cId="613342570" sldId="294"/>
            <ac:picMk id="24" creationId="{974B3E90-4043-9F9C-3D91-0B876CB631B4}"/>
          </ac:picMkLst>
        </pc:picChg>
      </pc:sldChg>
      <pc:sldChg chg="del">
        <pc:chgData name="Marta Martinez" userId="898d9590-74b8-4999-ae42-b63495b09eb2" providerId="ADAL" clId="{90E28844-ECFA-4F1B-B125-F82395A3F390}" dt="2023-02-13T12:38:19.815" v="227" actId="47"/>
        <pc:sldMkLst>
          <pc:docMk/>
          <pc:sldMk cId="762073892" sldId="318"/>
        </pc:sldMkLst>
      </pc:sldChg>
      <pc:sldChg chg="del">
        <pc:chgData name="Marta Martinez" userId="898d9590-74b8-4999-ae42-b63495b09eb2" providerId="ADAL" clId="{90E28844-ECFA-4F1B-B125-F82395A3F390}" dt="2023-02-13T12:38:19.815" v="227" actId="47"/>
        <pc:sldMkLst>
          <pc:docMk/>
          <pc:sldMk cId="2128984526" sldId="319"/>
        </pc:sldMkLst>
      </pc:sldChg>
      <pc:sldChg chg="del">
        <pc:chgData name="Marta Martinez" userId="898d9590-74b8-4999-ae42-b63495b09eb2" providerId="ADAL" clId="{90E28844-ECFA-4F1B-B125-F82395A3F390}" dt="2023-02-13T12:38:19.815" v="227" actId="47"/>
        <pc:sldMkLst>
          <pc:docMk/>
          <pc:sldMk cId="979937980" sldId="320"/>
        </pc:sldMkLst>
      </pc:sldChg>
      <pc:sldChg chg="del">
        <pc:chgData name="Marta Martinez" userId="898d9590-74b8-4999-ae42-b63495b09eb2" providerId="ADAL" clId="{90E28844-ECFA-4F1B-B125-F82395A3F390}" dt="2023-02-13T12:38:19.815" v="227" actId="47"/>
        <pc:sldMkLst>
          <pc:docMk/>
          <pc:sldMk cId="2735128685" sldId="341"/>
        </pc:sldMkLst>
      </pc:sldChg>
      <pc:sldChg chg="del">
        <pc:chgData name="Marta Martinez" userId="898d9590-74b8-4999-ae42-b63495b09eb2" providerId="ADAL" clId="{90E28844-ECFA-4F1B-B125-F82395A3F390}" dt="2023-02-13T12:38:19.815" v="227" actId="47"/>
        <pc:sldMkLst>
          <pc:docMk/>
          <pc:sldMk cId="3679865258" sldId="672"/>
        </pc:sldMkLst>
      </pc:sldChg>
      <pc:sldChg chg="addSp delSp modSp mod modClrScheme chgLayout">
        <pc:chgData name="Marta Martinez" userId="898d9590-74b8-4999-ae42-b63495b09eb2" providerId="ADAL" clId="{90E28844-ECFA-4F1B-B125-F82395A3F390}" dt="2023-02-13T20:03:51.363" v="1341" actId="1076"/>
        <pc:sldMkLst>
          <pc:docMk/>
          <pc:sldMk cId="1943840090" sldId="1424"/>
        </pc:sldMkLst>
        <pc:spChg chg="add del mod ord">
          <ac:chgData name="Marta Martinez" userId="898d9590-74b8-4999-ae42-b63495b09eb2" providerId="ADAL" clId="{90E28844-ECFA-4F1B-B125-F82395A3F390}" dt="2023-02-13T13:05:05.202" v="342" actId="478"/>
          <ac:spMkLst>
            <pc:docMk/>
            <pc:sldMk cId="1943840090" sldId="1424"/>
            <ac:spMk id="2" creationId="{77CFD053-3522-2617-9F6E-76A283601B54}"/>
          </ac:spMkLst>
        </pc:spChg>
        <pc:spChg chg="mod">
          <ac:chgData name="Marta Martinez" userId="898d9590-74b8-4999-ae42-b63495b09eb2" providerId="ADAL" clId="{90E28844-ECFA-4F1B-B125-F82395A3F390}" dt="2023-02-13T13:04:54.469" v="339" actId="207"/>
          <ac:spMkLst>
            <pc:docMk/>
            <pc:sldMk cId="1943840090" sldId="1424"/>
            <ac:spMk id="3" creationId="{00000000-0000-0000-0000-000000000000}"/>
          </ac:spMkLst>
        </pc:spChg>
        <pc:spChg chg="add del mod ord">
          <ac:chgData name="Marta Martinez" userId="898d9590-74b8-4999-ae42-b63495b09eb2" providerId="ADAL" clId="{90E28844-ECFA-4F1B-B125-F82395A3F390}" dt="2023-02-13T13:05:08.559" v="343" actId="478"/>
          <ac:spMkLst>
            <pc:docMk/>
            <pc:sldMk cId="1943840090" sldId="1424"/>
            <ac:spMk id="4" creationId="{C68267C5-8232-076B-465D-08125693A9A2}"/>
          </ac:spMkLst>
        </pc:spChg>
        <pc:spChg chg="add del mod ord">
          <ac:chgData name="Marta Martinez" userId="898d9590-74b8-4999-ae42-b63495b09eb2" providerId="ADAL" clId="{90E28844-ECFA-4F1B-B125-F82395A3F390}" dt="2023-02-13T13:04:59.671" v="341" actId="478"/>
          <ac:spMkLst>
            <pc:docMk/>
            <pc:sldMk cId="1943840090" sldId="1424"/>
            <ac:spMk id="5" creationId="{7C270791-DB48-CBE9-9E40-C172F42F8C3C}"/>
          </ac:spMkLst>
        </pc:spChg>
        <pc:spChg chg="add mod ord">
          <ac:chgData name="Marta Martinez" userId="898d9590-74b8-4999-ae42-b63495b09eb2" providerId="ADAL" clId="{90E28844-ECFA-4F1B-B125-F82395A3F390}" dt="2023-02-13T13:04:33.106" v="337" actId="700"/>
          <ac:spMkLst>
            <pc:docMk/>
            <pc:sldMk cId="1943840090" sldId="1424"/>
            <ac:spMk id="6" creationId="{E000AC38-0D96-ED72-A7A2-B37F5C85669D}"/>
          </ac:spMkLst>
        </pc:spChg>
        <pc:spChg chg="del mod ord">
          <ac:chgData name="Marta Martinez" userId="898d9590-74b8-4999-ae42-b63495b09eb2" providerId="ADAL" clId="{90E28844-ECFA-4F1B-B125-F82395A3F390}" dt="2023-02-13T13:04:33.106" v="337" actId="700"/>
          <ac:spMkLst>
            <pc:docMk/>
            <pc:sldMk cId="1943840090" sldId="1424"/>
            <ac:spMk id="7" creationId="{D12EDAA1-BDC2-0E4C-A0D4-773144DD9EDE}"/>
          </ac:spMkLst>
        </pc:spChg>
        <pc:spChg chg="add mod">
          <ac:chgData name="Marta Martinez" userId="898d9590-74b8-4999-ae42-b63495b09eb2" providerId="ADAL" clId="{90E28844-ECFA-4F1B-B125-F82395A3F390}" dt="2023-02-13T19:58:44.587" v="1288"/>
          <ac:spMkLst>
            <pc:docMk/>
            <pc:sldMk cId="1943840090" sldId="1424"/>
            <ac:spMk id="8" creationId="{7DEC044B-DC56-ED66-2DE9-7B3ECFA08DA8}"/>
          </ac:spMkLst>
        </pc:spChg>
        <pc:spChg chg="mod">
          <ac:chgData name="Marta Martinez" userId="898d9590-74b8-4999-ae42-b63495b09eb2" providerId="ADAL" clId="{90E28844-ECFA-4F1B-B125-F82395A3F390}" dt="2023-02-13T13:04:06.715" v="334" actId="207"/>
          <ac:spMkLst>
            <pc:docMk/>
            <pc:sldMk cId="1943840090" sldId="1424"/>
            <ac:spMk id="54" creationId="{00000000-0000-0000-0000-000000000000}"/>
          </ac:spMkLst>
        </pc:spChg>
        <pc:spChg chg="mod">
          <ac:chgData name="Marta Martinez" userId="898d9590-74b8-4999-ae42-b63495b09eb2" providerId="ADAL" clId="{90E28844-ECFA-4F1B-B125-F82395A3F390}" dt="2023-02-13T13:04:04.568" v="333" actId="207"/>
          <ac:spMkLst>
            <pc:docMk/>
            <pc:sldMk cId="1943840090" sldId="1424"/>
            <ac:spMk id="57" creationId="{00000000-0000-0000-0000-000000000000}"/>
          </ac:spMkLst>
        </pc:spChg>
        <pc:spChg chg="mod">
          <ac:chgData name="Marta Martinez" userId="898d9590-74b8-4999-ae42-b63495b09eb2" providerId="ADAL" clId="{90E28844-ECFA-4F1B-B125-F82395A3F390}" dt="2023-02-13T13:04:09.562" v="335" actId="207"/>
          <ac:spMkLst>
            <pc:docMk/>
            <pc:sldMk cId="1943840090" sldId="1424"/>
            <ac:spMk id="60" creationId="{00000000-0000-0000-0000-000000000000}"/>
          </ac:spMkLst>
        </pc:spChg>
        <pc:spChg chg="mod">
          <ac:chgData name="Marta Martinez" userId="898d9590-74b8-4999-ae42-b63495b09eb2" providerId="ADAL" clId="{90E28844-ECFA-4F1B-B125-F82395A3F390}" dt="2023-02-13T13:04:27.872" v="336" actId="207"/>
          <ac:spMkLst>
            <pc:docMk/>
            <pc:sldMk cId="1943840090" sldId="1424"/>
            <ac:spMk id="69" creationId="{23234C68-9F59-4C8F-8640-80CFEF8CB1A0}"/>
          </ac:spMkLst>
        </pc:spChg>
        <pc:spChg chg="mod">
          <ac:chgData name="Marta Martinez" userId="898d9590-74b8-4999-ae42-b63495b09eb2" providerId="ADAL" clId="{90E28844-ECFA-4F1B-B125-F82395A3F390}" dt="2023-02-13T13:05:14.125" v="344" actId="207"/>
          <ac:spMkLst>
            <pc:docMk/>
            <pc:sldMk cId="1943840090" sldId="1424"/>
            <ac:spMk id="84" creationId="{C80A2186-1DFB-A846-B023-DFF3004E5A2D}"/>
          </ac:spMkLst>
        </pc:spChg>
        <pc:spChg chg="mod">
          <ac:chgData name="Marta Martinez" userId="898d9590-74b8-4999-ae42-b63495b09eb2" providerId="ADAL" clId="{90E28844-ECFA-4F1B-B125-F82395A3F390}" dt="2023-02-13T13:05:20.645" v="346" actId="1076"/>
          <ac:spMkLst>
            <pc:docMk/>
            <pc:sldMk cId="1943840090" sldId="1424"/>
            <ac:spMk id="85" creationId="{4C7EE0FA-A22A-0A44-BF46-36C68B1252CC}"/>
          </ac:spMkLst>
        </pc:spChg>
        <pc:spChg chg="mod">
          <ac:chgData name="Marta Martinez" userId="898d9590-74b8-4999-ae42-b63495b09eb2" providerId="ADAL" clId="{90E28844-ECFA-4F1B-B125-F82395A3F390}" dt="2023-02-13T09:37:20.090" v="124" actId="1076"/>
          <ac:spMkLst>
            <pc:docMk/>
            <pc:sldMk cId="1943840090" sldId="1424"/>
            <ac:spMk id="86" creationId="{BF3F83B7-2752-6947-8CE5-EBDAB0941F3F}"/>
          </ac:spMkLst>
        </pc:spChg>
        <pc:spChg chg="mod">
          <ac:chgData name="Marta Martinez" userId="898d9590-74b8-4999-ae42-b63495b09eb2" providerId="ADAL" clId="{90E28844-ECFA-4F1B-B125-F82395A3F390}" dt="2023-02-13T13:04:57.243" v="340" actId="207"/>
          <ac:spMkLst>
            <pc:docMk/>
            <pc:sldMk cId="1943840090" sldId="1424"/>
            <ac:spMk id="87" creationId="{2121BE53-FB2D-4808-A638-A94040F89A84}"/>
          </ac:spMkLst>
        </pc:spChg>
        <pc:picChg chg="add mod">
          <ac:chgData name="Marta Martinez" userId="898d9590-74b8-4999-ae42-b63495b09eb2" providerId="ADAL" clId="{90E28844-ECFA-4F1B-B125-F82395A3F390}" dt="2023-02-13T20:03:51.363" v="1341" actId="1076"/>
          <ac:picMkLst>
            <pc:docMk/>
            <pc:sldMk cId="1943840090" sldId="1424"/>
            <ac:picMk id="9" creationId="{CADCAE69-36B2-C1F6-AA73-55A20A78FAA9}"/>
          </ac:picMkLst>
        </pc:picChg>
        <pc:picChg chg="del mod">
          <ac:chgData name="Marta Martinez" userId="898d9590-74b8-4999-ae42-b63495b09eb2" providerId="ADAL" clId="{90E28844-ECFA-4F1B-B125-F82395A3F390}" dt="2023-02-13T19:52:29.796" v="1255" actId="478"/>
          <ac:picMkLst>
            <pc:docMk/>
            <pc:sldMk cId="1943840090" sldId="1424"/>
            <ac:picMk id="70" creationId="{1A517F47-7834-8B44-81E0-66E46371B15F}"/>
          </ac:picMkLst>
        </pc:picChg>
      </pc:sldChg>
      <pc:sldChg chg="addSp delSp modSp mod modClrScheme chgLayout">
        <pc:chgData name="Marta Martinez" userId="898d9590-74b8-4999-ae42-b63495b09eb2" providerId="ADAL" clId="{90E28844-ECFA-4F1B-B125-F82395A3F390}" dt="2023-02-13T20:03:42.931" v="1339" actId="1076"/>
        <pc:sldMkLst>
          <pc:docMk/>
          <pc:sldMk cId="3389845064" sldId="1429"/>
        </pc:sldMkLst>
        <pc:spChg chg="add del mod ord">
          <ac:chgData name="Marta Martinez" userId="898d9590-74b8-4999-ae42-b63495b09eb2" providerId="ADAL" clId="{90E28844-ECFA-4F1B-B125-F82395A3F390}" dt="2023-02-13T13:11:03.494" v="393" actId="478"/>
          <ac:spMkLst>
            <pc:docMk/>
            <pc:sldMk cId="3389845064" sldId="1429"/>
            <ac:spMk id="2" creationId="{92EC384C-0091-3D1F-2E86-1BDDE63605C4}"/>
          </ac:spMkLst>
        </pc:spChg>
        <pc:spChg chg="add del mod ord">
          <ac:chgData name="Marta Martinez" userId="898d9590-74b8-4999-ae42-b63495b09eb2" providerId="ADAL" clId="{90E28844-ECFA-4F1B-B125-F82395A3F390}" dt="2023-02-13T13:11:01.467" v="392" actId="478"/>
          <ac:spMkLst>
            <pc:docMk/>
            <pc:sldMk cId="3389845064" sldId="1429"/>
            <ac:spMk id="4" creationId="{D5CDCFFD-B985-3184-773D-B9E85C7B965F}"/>
          </ac:spMkLst>
        </pc:spChg>
        <pc:spChg chg="add del mod ord">
          <ac:chgData name="Marta Martinez" userId="898d9590-74b8-4999-ae42-b63495b09eb2" providerId="ADAL" clId="{90E28844-ECFA-4F1B-B125-F82395A3F390}" dt="2023-02-13T13:11:09.954" v="394" actId="478"/>
          <ac:spMkLst>
            <pc:docMk/>
            <pc:sldMk cId="3389845064" sldId="1429"/>
            <ac:spMk id="5" creationId="{3F30A018-A62E-B909-32A4-45077DF13454}"/>
          </ac:spMkLst>
        </pc:spChg>
        <pc:spChg chg="add mod ord">
          <ac:chgData name="Marta Martinez" userId="898d9590-74b8-4999-ae42-b63495b09eb2" providerId="ADAL" clId="{90E28844-ECFA-4F1B-B125-F82395A3F390}" dt="2023-02-13T13:10:57.498" v="391" actId="700"/>
          <ac:spMkLst>
            <pc:docMk/>
            <pc:sldMk cId="3389845064" sldId="1429"/>
            <ac:spMk id="6" creationId="{F547E9B8-46E9-91E8-2D62-B1CB50F4CB9A}"/>
          </ac:spMkLst>
        </pc:spChg>
        <pc:spChg chg="add mod">
          <ac:chgData name="Marta Martinez" userId="898d9590-74b8-4999-ae42-b63495b09eb2" providerId="ADAL" clId="{90E28844-ECFA-4F1B-B125-F82395A3F390}" dt="2023-02-13T19:58:33.197" v="1285"/>
          <ac:spMkLst>
            <pc:docMk/>
            <pc:sldMk cId="3389845064" sldId="1429"/>
            <ac:spMk id="7" creationId="{5DF30A77-6C4A-51E1-077E-9A4087FA751F}"/>
          </ac:spMkLst>
        </pc:spChg>
        <pc:spChg chg="mod">
          <ac:chgData name="Marta Martinez" userId="898d9590-74b8-4999-ae42-b63495b09eb2" providerId="ADAL" clId="{90E28844-ECFA-4F1B-B125-F82395A3F390}" dt="2023-02-13T13:11:25.220" v="399" actId="207"/>
          <ac:spMkLst>
            <pc:docMk/>
            <pc:sldMk cId="3389845064" sldId="1429"/>
            <ac:spMk id="39" creationId="{32B7147A-2A33-4653-8AB9-065D0C32BD2F}"/>
          </ac:spMkLst>
        </pc:spChg>
        <pc:spChg chg="mod">
          <ac:chgData name="Marta Martinez" userId="898d9590-74b8-4999-ae42-b63495b09eb2" providerId="ADAL" clId="{90E28844-ECFA-4F1B-B125-F82395A3F390}" dt="2023-02-13T13:11:22.765" v="398" actId="1076"/>
          <ac:spMkLst>
            <pc:docMk/>
            <pc:sldMk cId="3389845064" sldId="1429"/>
            <ac:spMk id="42" creationId="{F358D961-829E-5A41-A1C1-2191E93DD9AA}"/>
          </ac:spMkLst>
        </pc:spChg>
        <pc:spChg chg="mod">
          <ac:chgData name="Marta Martinez" userId="898d9590-74b8-4999-ae42-b63495b09eb2" providerId="ADAL" clId="{90E28844-ECFA-4F1B-B125-F82395A3F390}" dt="2023-02-13T13:11:14.867" v="396" actId="1076"/>
          <ac:spMkLst>
            <pc:docMk/>
            <pc:sldMk cId="3389845064" sldId="1429"/>
            <ac:spMk id="111" creationId="{38EBDE85-FCE3-6049-8C6A-4918E7B9C06A}"/>
          </ac:spMkLst>
        </pc:spChg>
        <pc:picChg chg="add mod">
          <ac:chgData name="Marta Martinez" userId="898d9590-74b8-4999-ae42-b63495b09eb2" providerId="ADAL" clId="{90E28844-ECFA-4F1B-B125-F82395A3F390}" dt="2023-02-13T20:03:42.931" v="1339" actId="1076"/>
          <ac:picMkLst>
            <pc:docMk/>
            <pc:sldMk cId="3389845064" sldId="1429"/>
            <ac:picMk id="8" creationId="{04958469-D986-A5AE-2B93-A5892852371C}"/>
          </ac:picMkLst>
        </pc:picChg>
        <pc:picChg chg="del">
          <ac:chgData name="Marta Martinez" userId="898d9590-74b8-4999-ae42-b63495b09eb2" providerId="ADAL" clId="{90E28844-ECFA-4F1B-B125-F82395A3F390}" dt="2023-02-13T13:11:29.152" v="400" actId="478"/>
          <ac:picMkLst>
            <pc:docMk/>
            <pc:sldMk cId="3389845064" sldId="1429"/>
            <ac:picMk id="36" creationId="{FCDF38C6-1F74-8640-9DB2-0F23720E69DA}"/>
          </ac:picMkLst>
        </pc:picChg>
      </pc:sldChg>
      <pc:sldChg chg="addSp delSp modSp mod modClrScheme chgLayout">
        <pc:chgData name="Marta Martinez" userId="898d9590-74b8-4999-ae42-b63495b09eb2" providerId="ADAL" clId="{90E28844-ECFA-4F1B-B125-F82395A3F390}" dt="2023-02-13T19:59:45.133" v="1306" actId="207"/>
        <pc:sldMkLst>
          <pc:docMk/>
          <pc:sldMk cId="3111143851" sldId="1433"/>
        </pc:sldMkLst>
        <pc:spChg chg="mod">
          <ac:chgData name="Marta Martinez" userId="898d9590-74b8-4999-ae42-b63495b09eb2" providerId="ADAL" clId="{90E28844-ECFA-4F1B-B125-F82395A3F390}" dt="2023-02-13T09:50:39.493" v="186" actId="207"/>
          <ac:spMkLst>
            <pc:docMk/>
            <pc:sldMk cId="3111143851" sldId="1433"/>
            <ac:spMk id="2" creationId="{CB7E5640-3087-4CA3-A50F-12861E61121B}"/>
          </ac:spMkLst>
        </pc:spChg>
        <pc:spChg chg="mod">
          <ac:chgData name="Marta Martinez" userId="898d9590-74b8-4999-ae42-b63495b09eb2" providerId="ADAL" clId="{90E28844-ECFA-4F1B-B125-F82395A3F390}" dt="2023-02-13T09:50:45.586" v="187" actId="207"/>
          <ac:spMkLst>
            <pc:docMk/>
            <pc:sldMk cId="3111143851" sldId="1433"/>
            <ac:spMk id="5" creationId="{987DA668-32C0-413F-A1E9-6AC8C433C9DE}"/>
          </ac:spMkLst>
        </pc:spChg>
        <pc:spChg chg="add del mod ord">
          <ac:chgData name="Marta Martinez" userId="898d9590-74b8-4999-ae42-b63495b09eb2" providerId="ADAL" clId="{90E28844-ECFA-4F1B-B125-F82395A3F390}" dt="2023-02-13T09:50:59.552" v="189" actId="478"/>
          <ac:spMkLst>
            <pc:docMk/>
            <pc:sldMk cId="3111143851" sldId="1433"/>
            <ac:spMk id="8" creationId="{D292E15B-FB9B-59B1-6795-F06CF46BDEFE}"/>
          </ac:spMkLst>
        </pc:spChg>
        <pc:spChg chg="add del mod ord">
          <ac:chgData name="Marta Martinez" userId="898d9590-74b8-4999-ae42-b63495b09eb2" providerId="ADAL" clId="{90E28844-ECFA-4F1B-B125-F82395A3F390}" dt="2023-02-13T12:33:07.829" v="196" actId="478"/>
          <ac:spMkLst>
            <pc:docMk/>
            <pc:sldMk cId="3111143851" sldId="1433"/>
            <ac:spMk id="9" creationId="{6D5F3211-2363-ECD2-40FE-2B3455712EF2}"/>
          </ac:spMkLst>
        </pc:spChg>
        <pc:spChg chg="add mod">
          <ac:chgData name="Marta Martinez" userId="898d9590-74b8-4999-ae42-b63495b09eb2" providerId="ADAL" clId="{90E28844-ECFA-4F1B-B125-F82395A3F390}" dt="2023-02-13T19:59:45.133" v="1306" actId="207"/>
          <ac:spMkLst>
            <pc:docMk/>
            <pc:sldMk cId="3111143851" sldId="1433"/>
            <ac:spMk id="15" creationId="{6EC45E16-5C05-1FA5-C2C8-34105C3B24A7}"/>
          </ac:spMkLst>
        </pc:spChg>
        <pc:spChg chg="mod">
          <ac:chgData name="Marta Martinez" userId="898d9590-74b8-4999-ae42-b63495b09eb2" providerId="ADAL" clId="{90E28844-ECFA-4F1B-B125-F82395A3F390}" dt="2023-02-13T12:33:15.934" v="198" actId="207"/>
          <ac:spMkLst>
            <pc:docMk/>
            <pc:sldMk cId="3111143851" sldId="1433"/>
            <ac:spMk id="22" creationId="{565E5F86-A0C7-A346-A744-FDC60A6EB15B}"/>
          </ac:spMkLst>
        </pc:spChg>
        <pc:grpChg chg="mod">
          <ac:chgData name="Marta Martinez" userId="898d9590-74b8-4999-ae42-b63495b09eb2" providerId="ADAL" clId="{90E28844-ECFA-4F1B-B125-F82395A3F390}" dt="2023-02-13T15:26:56.702" v="857" actId="1076"/>
          <ac:grpSpMkLst>
            <pc:docMk/>
            <pc:sldMk cId="3111143851" sldId="1433"/>
            <ac:grpSpMk id="4" creationId="{6353F45A-12C8-C048-A34A-902FE961A922}"/>
          </ac:grpSpMkLst>
        </pc:grpChg>
        <pc:grpChg chg="mod">
          <ac:chgData name="Marta Martinez" userId="898d9590-74b8-4999-ae42-b63495b09eb2" providerId="ADAL" clId="{90E28844-ECFA-4F1B-B125-F82395A3F390}" dt="2023-02-13T15:26:58.959" v="858" actId="1076"/>
          <ac:grpSpMkLst>
            <pc:docMk/>
            <pc:sldMk cId="3111143851" sldId="1433"/>
            <ac:grpSpMk id="6" creationId="{84358430-D91C-6E46-B211-EAE0E658EEBE}"/>
          </ac:grpSpMkLst>
        </pc:grpChg>
        <pc:grpChg chg="add del">
          <ac:chgData name="Marta Martinez" userId="898d9590-74b8-4999-ae42-b63495b09eb2" providerId="ADAL" clId="{90E28844-ECFA-4F1B-B125-F82395A3F390}" dt="2023-02-13T12:33:05.276" v="195" actId="478"/>
          <ac:grpSpMkLst>
            <pc:docMk/>
            <pc:sldMk cId="3111143851" sldId="1433"/>
            <ac:grpSpMk id="28" creationId="{42AF223A-DEED-DC42-A488-5F31C6134E10}"/>
          </ac:grpSpMkLst>
        </pc:grpChg>
        <pc:picChg chg="add mod">
          <ac:chgData name="Marta Martinez" userId="898d9590-74b8-4999-ae42-b63495b09eb2" providerId="ADAL" clId="{90E28844-ECFA-4F1B-B125-F82395A3F390}" dt="2023-02-13T19:59:41.807" v="1304" actId="1076"/>
          <ac:picMkLst>
            <pc:docMk/>
            <pc:sldMk cId="3111143851" sldId="1433"/>
            <ac:picMk id="10" creationId="{BE602CDB-592E-0EFD-8F96-23C7AE8F1A35}"/>
          </ac:picMkLst>
        </pc:picChg>
        <pc:picChg chg="del">
          <ac:chgData name="Marta Martinez" userId="898d9590-74b8-4999-ae42-b63495b09eb2" providerId="ADAL" clId="{90E28844-ECFA-4F1B-B125-F82395A3F390}" dt="2023-02-13T15:49:42.949" v="859" actId="478"/>
          <ac:picMkLst>
            <pc:docMk/>
            <pc:sldMk cId="3111143851" sldId="1433"/>
            <ac:picMk id="23" creationId="{50F3B97C-98B8-4B41-A0E0-5E7569668514}"/>
          </ac:picMkLst>
        </pc:picChg>
      </pc:sldChg>
      <pc:sldChg chg="del">
        <pc:chgData name="Marta Martinez" userId="898d9590-74b8-4999-ae42-b63495b09eb2" providerId="ADAL" clId="{90E28844-ECFA-4F1B-B125-F82395A3F390}" dt="2023-02-13T12:38:19.815" v="227" actId="47"/>
        <pc:sldMkLst>
          <pc:docMk/>
          <pc:sldMk cId="1114713832" sldId="3708"/>
        </pc:sldMkLst>
      </pc:sldChg>
      <pc:sldChg chg="addSp delSp modSp mod modClrScheme chgLayout">
        <pc:chgData name="Marta Martinez" userId="898d9590-74b8-4999-ae42-b63495b09eb2" providerId="ADAL" clId="{90E28844-ECFA-4F1B-B125-F82395A3F390}" dt="2023-02-13T20:09:31.600" v="1393" actId="1076"/>
        <pc:sldMkLst>
          <pc:docMk/>
          <pc:sldMk cId="1924134405" sldId="4400"/>
        </pc:sldMkLst>
        <pc:spChg chg="mod">
          <ac:chgData name="Marta Martinez" userId="898d9590-74b8-4999-ae42-b63495b09eb2" providerId="ADAL" clId="{90E28844-ECFA-4F1B-B125-F82395A3F390}" dt="2023-02-13T09:40:25.624" v="144" actId="1076"/>
          <ac:spMkLst>
            <pc:docMk/>
            <pc:sldMk cId="1924134405" sldId="4400"/>
            <ac:spMk id="5" creationId="{35D4C520-C233-44EF-ACB2-5CF642A8CC58}"/>
          </ac:spMkLst>
        </pc:spChg>
        <pc:spChg chg="mod ord">
          <ac:chgData name="Marta Martinez" userId="898d9590-74b8-4999-ae42-b63495b09eb2" providerId="ADAL" clId="{90E28844-ECFA-4F1B-B125-F82395A3F390}" dt="2023-02-13T09:40:11.007" v="140" actId="700"/>
          <ac:spMkLst>
            <pc:docMk/>
            <pc:sldMk cId="1924134405" sldId="4400"/>
            <ac:spMk id="9" creationId="{8BFC4040-D487-4724-9C23-D887E655EAF3}"/>
          </ac:spMkLst>
        </pc:spChg>
        <pc:spChg chg="del mod ord">
          <ac:chgData name="Marta Martinez" userId="898d9590-74b8-4999-ae42-b63495b09eb2" providerId="ADAL" clId="{90E28844-ECFA-4F1B-B125-F82395A3F390}" dt="2023-02-13T09:40:11.007" v="140" actId="700"/>
          <ac:spMkLst>
            <pc:docMk/>
            <pc:sldMk cId="1924134405" sldId="4400"/>
            <ac:spMk id="11" creationId="{8B728B48-88D6-4149-911C-C07B07266D9F}"/>
          </ac:spMkLst>
        </pc:spChg>
        <pc:spChg chg="add del mod ord">
          <ac:chgData name="Marta Martinez" userId="898d9590-74b8-4999-ae42-b63495b09eb2" providerId="ADAL" clId="{90E28844-ECFA-4F1B-B125-F82395A3F390}" dt="2023-02-13T09:40:18.151" v="142" actId="478"/>
          <ac:spMkLst>
            <pc:docMk/>
            <pc:sldMk cId="1924134405" sldId="4400"/>
            <ac:spMk id="14" creationId="{95BDA55D-A760-9B03-2B3D-870492D79988}"/>
          </ac:spMkLst>
        </pc:spChg>
        <pc:spChg chg="add del mod ord">
          <ac:chgData name="Marta Martinez" userId="898d9590-74b8-4999-ae42-b63495b09eb2" providerId="ADAL" clId="{90E28844-ECFA-4F1B-B125-F82395A3F390}" dt="2023-02-13T09:40:14.623" v="141" actId="478"/>
          <ac:spMkLst>
            <pc:docMk/>
            <pc:sldMk cId="1924134405" sldId="4400"/>
            <ac:spMk id="15" creationId="{B454B981-B0C4-AC22-30DB-A9788F0E3569}"/>
          </ac:spMkLst>
        </pc:spChg>
        <pc:spChg chg="add mod ord">
          <ac:chgData name="Marta Martinez" userId="898d9590-74b8-4999-ae42-b63495b09eb2" providerId="ADAL" clId="{90E28844-ECFA-4F1B-B125-F82395A3F390}" dt="2023-02-13T09:40:11.007" v="140" actId="700"/>
          <ac:spMkLst>
            <pc:docMk/>
            <pc:sldMk cId="1924134405" sldId="4400"/>
            <ac:spMk id="16" creationId="{B6FA5B54-4988-3BF9-F5AE-CA6576E5258C}"/>
          </ac:spMkLst>
        </pc:spChg>
        <pc:spChg chg="add mod">
          <ac:chgData name="Marta Martinez" userId="898d9590-74b8-4999-ae42-b63495b09eb2" providerId="ADAL" clId="{90E28844-ECFA-4F1B-B125-F82395A3F390}" dt="2023-02-13T19:59:16.159" v="1296"/>
          <ac:spMkLst>
            <pc:docMk/>
            <pc:sldMk cId="1924134405" sldId="4400"/>
            <ac:spMk id="17" creationId="{5B6DA83D-9229-E24C-BAEA-E1A0080909EF}"/>
          </ac:spMkLst>
        </pc:spChg>
        <pc:spChg chg="mod">
          <ac:chgData name="Marta Martinez" userId="898d9590-74b8-4999-ae42-b63495b09eb2" providerId="ADAL" clId="{90E28844-ECFA-4F1B-B125-F82395A3F390}" dt="2023-02-13T09:40:41.865" v="147" actId="207"/>
          <ac:spMkLst>
            <pc:docMk/>
            <pc:sldMk cId="1924134405" sldId="4400"/>
            <ac:spMk id="166" creationId="{49A9C726-AA01-4CB1-8BF2-B7A60226E775}"/>
          </ac:spMkLst>
        </pc:spChg>
        <pc:spChg chg="mod">
          <ac:chgData name="Marta Martinez" userId="898d9590-74b8-4999-ae42-b63495b09eb2" providerId="ADAL" clId="{90E28844-ECFA-4F1B-B125-F82395A3F390}" dt="2023-02-13T09:40:30.467" v="145" actId="207"/>
          <ac:spMkLst>
            <pc:docMk/>
            <pc:sldMk cId="1924134405" sldId="4400"/>
            <ac:spMk id="167" creationId="{13BC3B69-0117-4C16-8BA6-1510DE3CB9A7}"/>
          </ac:spMkLst>
        </pc:spChg>
        <pc:spChg chg="mod">
          <ac:chgData name="Marta Martinez" userId="898d9590-74b8-4999-ae42-b63495b09eb2" providerId="ADAL" clId="{90E28844-ECFA-4F1B-B125-F82395A3F390}" dt="2023-02-13T09:40:36.489" v="146" actId="207"/>
          <ac:spMkLst>
            <pc:docMk/>
            <pc:sldMk cId="1924134405" sldId="4400"/>
            <ac:spMk id="168" creationId="{6828788A-BEE8-4FAC-9F52-46CE40A306A3}"/>
          </ac:spMkLst>
        </pc:spChg>
        <pc:spChg chg="mod">
          <ac:chgData name="Marta Martinez" userId="898d9590-74b8-4999-ae42-b63495b09eb2" providerId="ADAL" clId="{90E28844-ECFA-4F1B-B125-F82395A3F390}" dt="2023-02-13T09:38:59.022" v="139" actId="1076"/>
          <ac:spMkLst>
            <pc:docMk/>
            <pc:sldMk cId="1924134405" sldId="4400"/>
            <ac:spMk id="173" creationId="{39CDF9B5-74D3-4351-B737-6ECA6D20D716}"/>
          </ac:spMkLst>
        </pc:spChg>
        <pc:picChg chg="mod">
          <ac:chgData name="Marta Martinez" userId="898d9590-74b8-4999-ae42-b63495b09eb2" providerId="ADAL" clId="{90E28844-ECFA-4F1B-B125-F82395A3F390}" dt="2023-02-13T09:38:56.918" v="138" actId="1076"/>
          <ac:picMkLst>
            <pc:docMk/>
            <pc:sldMk cId="1924134405" sldId="4400"/>
            <ac:picMk id="2" creationId="{508D603B-05E7-43C7-A0B1-53E9823C3DD0}"/>
          </ac:picMkLst>
        </pc:picChg>
        <pc:picChg chg="add mod">
          <ac:chgData name="Marta Martinez" userId="898d9590-74b8-4999-ae42-b63495b09eb2" providerId="ADAL" clId="{90E28844-ECFA-4F1B-B125-F82395A3F390}" dt="2023-02-13T20:09:31.600" v="1393" actId="1076"/>
          <ac:picMkLst>
            <pc:docMk/>
            <pc:sldMk cId="1924134405" sldId="4400"/>
            <ac:picMk id="18" creationId="{E6BD276A-0976-4D35-30DC-09D8D75DBCBC}"/>
          </ac:picMkLst>
        </pc:picChg>
        <pc:picChg chg="del">
          <ac:chgData name="Marta Martinez" userId="898d9590-74b8-4999-ae42-b63495b09eb2" providerId="ADAL" clId="{90E28844-ECFA-4F1B-B125-F82395A3F390}" dt="2023-02-13T19:59:18.293" v="1297" actId="478"/>
          <ac:picMkLst>
            <pc:docMk/>
            <pc:sldMk cId="1924134405" sldId="4400"/>
            <ac:picMk id="57" creationId="{03AD32C3-FE13-2545-B61F-1EDEC8016E1E}"/>
          </ac:picMkLst>
        </pc:picChg>
      </pc:sldChg>
      <pc:sldChg chg="addSp delSp modSp mod setBg modClrScheme chgLayout">
        <pc:chgData name="Marta Martinez" userId="898d9590-74b8-4999-ae42-b63495b09eb2" providerId="ADAL" clId="{90E28844-ECFA-4F1B-B125-F82395A3F390}" dt="2023-02-13T20:03:59.100" v="1343" actId="1076"/>
        <pc:sldMkLst>
          <pc:docMk/>
          <pc:sldMk cId="3414289659" sldId="4406"/>
        </pc:sldMkLst>
        <pc:spChg chg="add del mod ord">
          <ac:chgData name="Marta Martinez" userId="898d9590-74b8-4999-ae42-b63495b09eb2" providerId="ADAL" clId="{90E28844-ECFA-4F1B-B125-F82395A3F390}" dt="2023-02-13T13:10:10.966" v="382" actId="478"/>
          <ac:spMkLst>
            <pc:docMk/>
            <pc:sldMk cId="3414289659" sldId="4406"/>
            <ac:spMk id="2" creationId="{F01F5661-95DA-6399-35F9-E59242DB67C2}"/>
          </ac:spMkLst>
        </pc:spChg>
        <pc:spChg chg="add del mod ord">
          <ac:chgData name="Marta Martinez" userId="898d9590-74b8-4999-ae42-b63495b09eb2" providerId="ADAL" clId="{90E28844-ECFA-4F1B-B125-F82395A3F390}" dt="2023-02-13T13:10:38.128" v="389" actId="478"/>
          <ac:spMkLst>
            <pc:docMk/>
            <pc:sldMk cId="3414289659" sldId="4406"/>
            <ac:spMk id="3" creationId="{832F21C3-2E33-EFCE-A316-D42DEEF4FA99}"/>
          </ac:spMkLst>
        </pc:spChg>
        <pc:spChg chg="mod">
          <ac:chgData name="Marta Martinez" userId="898d9590-74b8-4999-ae42-b63495b09eb2" providerId="ADAL" clId="{90E28844-ECFA-4F1B-B125-F82395A3F390}" dt="2023-02-13T13:05:45.150" v="354" actId="1076"/>
          <ac:spMkLst>
            <pc:docMk/>
            <pc:sldMk cId="3414289659" sldId="4406"/>
            <ac:spMk id="7" creationId="{E649A0D9-7746-4B3F-8CB3-F752654075FD}"/>
          </ac:spMkLst>
        </pc:spChg>
        <pc:spChg chg="mod">
          <ac:chgData name="Marta Martinez" userId="898d9590-74b8-4999-ae42-b63495b09eb2" providerId="ADAL" clId="{90E28844-ECFA-4F1B-B125-F82395A3F390}" dt="2023-02-13T13:10:32.638" v="387" actId="1076"/>
          <ac:spMkLst>
            <pc:docMk/>
            <pc:sldMk cId="3414289659" sldId="4406"/>
            <ac:spMk id="8" creationId="{1B42F6B5-A6D5-4047-9B90-F2F7DD5C7EFF}"/>
          </ac:spMkLst>
        </pc:spChg>
        <pc:spChg chg="mod">
          <ac:chgData name="Marta Martinez" userId="898d9590-74b8-4999-ae42-b63495b09eb2" providerId="ADAL" clId="{90E28844-ECFA-4F1B-B125-F82395A3F390}" dt="2023-02-13T13:06:56.840" v="368" actId="1076"/>
          <ac:spMkLst>
            <pc:docMk/>
            <pc:sldMk cId="3414289659" sldId="4406"/>
            <ac:spMk id="9" creationId="{104FCCBF-6680-4794-9CBF-AA9704865697}"/>
          </ac:spMkLst>
        </pc:spChg>
        <pc:spChg chg="mod">
          <ac:chgData name="Marta Martinez" userId="898d9590-74b8-4999-ae42-b63495b09eb2" providerId="ADAL" clId="{90E28844-ECFA-4F1B-B125-F82395A3F390}" dt="2023-02-13T13:06:51.179" v="366" actId="207"/>
          <ac:spMkLst>
            <pc:docMk/>
            <pc:sldMk cId="3414289659" sldId="4406"/>
            <ac:spMk id="10" creationId="{368832E0-1A39-45E9-B2E6-7A5B94D2E166}"/>
          </ac:spMkLst>
        </pc:spChg>
        <pc:spChg chg="mod">
          <ac:chgData name="Marta Martinez" userId="898d9590-74b8-4999-ae42-b63495b09eb2" providerId="ADAL" clId="{90E28844-ECFA-4F1B-B125-F82395A3F390}" dt="2023-02-13T13:06:31.609" v="363" actId="207"/>
          <ac:spMkLst>
            <pc:docMk/>
            <pc:sldMk cId="3414289659" sldId="4406"/>
            <ac:spMk id="11" creationId="{47A8C3DF-5B20-420A-BABF-F2D95C7112EA}"/>
          </ac:spMkLst>
        </pc:spChg>
        <pc:spChg chg="mod">
          <ac:chgData name="Marta Martinez" userId="898d9590-74b8-4999-ae42-b63495b09eb2" providerId="ADAL" clId="{90E28844-ECFA-4F1B-B125-F82395A3F390}" dt="2023-02-13T13:06:59.811" v="369" actId="1076"/>
          <ac:spMkLst>
            <pc:docMk/>
            <pc:sldMk cId="3414289659" sldId="4406"/>
            <ac:spMk id="12" creationId="{01F99738-A3C1-404A-B670-DE371B5C8566}"/>
          </ac:spMkLst>
        </pc:spChg>
        <pc:spChg chg="mod">
          <ac:chgData name="Marta Martinez" userId="898d9590-74b8-4999-ae42-b63495b09eb2" providerId="ADAL" clId="{90E28844-ECFA-4F1B-B125-F82395A3F390}" dt="2023-02-13T13:05:41.070" v="350" actId="207"/>
          <ac:spMkLst>
            <pc:docMk/>
            <pc:sldMk cId="3414289659" sldId="4406"/>
            <ac:spMk id="13" creationId="{791BE069-663C-406B-B0FB-605EE5D280D3}"/>
          </ac:spMkLst>
        </pc:spChg>
        <pc:spChg chg="mod">
          <ac:chgData name="Marta Martinez" userId="898d9590-74b8-4999-ae42-b63495b09eb2" providerId="ADAL" clId="{90E28844-ECFA-4F1B-B125-F82395A3F390}" dt="2023-02-13T13:05:49.709" v="356" actId="207"/>
          <ac:spMkLst>
            <pc:docMk/>
            <pc:sldMk cId="3414289659" sldId="4406"/>
            <ac:spMk id="14" creationId="{785CDFD2-3356-47F8-B323-FA53E2C87A46}"/>
          </ac:spMkLst>
        </pc:spChg>
        <pc:spChg chg="mod">
          <ac:chgData name="Marta Martinez" userId="898d9590-74b8-4999-ae42-b63495b09eb2" providerId="ADAL" clId="{90E28844-ECFA-4F1B-B125-F82395A3F390}" dt="2023-02-13T13:05:33.920" v="347" actId="207"/>
          <ac:spMkLst>
            <pc:docMk/>
            <pc:sldMk cId="3414289659" sldId="4406"/>
            <ac:spMk id="15" creationId="{7C3F735B-33FF-41D6-8D7A-EFCA683FE0D2}"/>
          </ac:spMkLst>
        </pc:spChg>
        <pc:spChg chg="mod">
          <ac:chgData name="Marta Martinez" userId="898d9590-74b8-4999-ae42-b63495b09eb2" providerId="ADAL" clId="{90E28844-ECFA-4F1B-B125-F82395A3F390}" dt="2023-02-13T13:06:09.784" v="359" actId="207"/>
          <ac:spMkLst>
            <pc:docMk/>
            <pc:sldMk cId="3414289659" sldId="4406"/>
            <ac:spMk id="16" creationId="{E1C3F79B-4B32-4A56-8FCE-324D2B982E98}"/>
          </ac:spMkLst>
        </pc:spChg>
        <pc:spChg chg="mod">
          <ac:chgData name="Marta Martinez" userId="898d9590-74b8-4999-ae42-b63495b09eb2" providerId="ADAL" clId="{90E28844-ECFA-4F1B-B125-F82395A3F390}" dt="2023-02-13T13:05:55.984" v="357" actId="207"/>
          <ac:spMkLst>
            <pc:docMk/>
            <pc:sldMk cId="3414289659" sldId="4406"/>
            <ac:spMk id="17" creationId="{5491E398-FA8C-496A-B1DD-C80045BBB206}"/>
          </ac:spMkLst>
        </pc:spChg>
        <pc:spChg chg="mod">
          <ac:chgData name="Marta Martinez" userId="898d9590-74b8-4999-ae42-b63495b09eb2" providerId="ADAL" clId="{90E28844-ECFA-4F1B-B125-F82395A3F390}" dt="2023-02-13T13:05:38.417" v="349" actId="207"/>
          <ac:spMkLst>
            <pc:docMk/>
            <pc:sldMk cId="3414289659" sldId="4406"/>
            <ac:spMk id="18" creationId="{914E9D7E-B8F8-4C33-9C5F-4152B9F2BDD0}"/>
          </ac:spMkLst>
        </pc:spChg>
        <pc:spChg chg="mod">
          <ac:chgData name="Marta Martinez" userId="898d9590-74b8-4999-ae42-b63495b09eb2" providerId="ADAL" clId="{90E28844-ECFA-4F1B-B125-F82395A3F390}" dt="2023-02-13T13:05:44.681" v="353" actId="207"/>
          <ac:spMkLst>
            <pc:docMk/>
            <pc:sldMk cId="3414289659" sldId="4406"/>
            <ac:spMk id="19" creationId="{4F587895-9A30-4FEC-ADBD-ACB71381BA7D}"/>
          </ac:spMkLst>
        </pc:spChg>
        <pc:spChg chg="mod">
          <ac:chgData name="Marta Martinez" userId="898d9590-74b8-4999-ae42-b63495b09eb2" providerId="ADAL" clId="{90E28844-ECFA-4F1B-B125-F82395A3F390}" dt="2023-02-13T13:06:15.013" v="360" actId="207"/>
          <ac:spMkLst>
            <pc:docMk/>
            <pc:sldMk cId="3414289659" sldId="4406"/>
            <ac:spMk id="20" creationId="{CAF32AB0-61B6-4FE4-99B1-75E06F18940E}"/>
          </ac:spMkLst>
        </pc:spChg>
        <pc:spChg chg="mod">
          <ac:chgData name="Marta Martinez" userId="898d9590-74b8-4999-ae42-b63495b09eb2" providerId="ADAL" clId="{90E28844-ECFA-4F1B-B125-F82395A3F390}" dt="2023-02-13T13:06:19.682" v="361" actId="207"/>
          <ac:spMkLst>
            <pc:docMk/>
            <pc:sldMk cId="3414289659" sldId="4406"/>
            <ac:spMk id="21" creationId="{122502B0-F896-48CB-A07D-C649C13E8F2A}"/>
          </ac:spMkLst>
        </pc:spChg>
        <pc:spChg chg="mod">
          <ac:chgData name="Marta Martinez" userId="898d9590-74b8-4999-ae42-b63495b09eb2" providerId="ADAL" clId="{90E28844-ECFA-4F1B-B125-F82395A3F390}" dt="2023-02-13T13:06:24.143" v="362" actId="207"/>
          <ac:spMkLst>
            <pc:docMk/>
            <pc:sldMk cId="3414289659" sldId="4406"/>
            <ac:spMk id="22" creationId="{88FC3FE6-36CD-4381-9AEA-E1001DD1EFBB}"/>
          </ac:spMkLst>
        </pc:spChg>
        <pc:spChg chg="mod">
          <ac:chgData name="Marta Martinez" userId="898d9590-74b8-4999-ae42-b63495b09eb2" providerId="ADAL" clId="{90E28844-ECFA-4F1B-B125-F82395A3F390}" dt="2023-02-13T13:05:47.146" v="355" actId="207"/>
          <ac:spMkLst>
            <pc:docMk/>
            <pc:sldMk cId="3414289659" sldId="4406"/>
            <ac:spMk id="23" creationId="{D1CEF725-AB44-4EFB-A8A2-A90A17BCEA12}"/>
          </ac:spMkLst>
        </pc:spChg>
        <pc:spChg chg="mod">
          <ac:chgData name="Marta Martinez" userId="898d9590-74b8-4999-ae42-b63495b09eb2" providerId="ADAL" clId="{90E28844-ECFA-4F1B-B125-F82395A3F390}" dt="2023-02-13T13:10:29.321" v="385" actId="1076"/>
          <ac:spMkLst>
            <pc:docMk/>
            <pc:sldMk cId="3414289659" sldId="4406"/>
            <ac:spMk id="24" creationId="{33FF527E-5C89-4345-929D-DDD6870079ED}"/>
          </ac:spMkLst>
        </pc:spChg>
        <pc:spChg chg="mod">
          <ac:chgData name="Marta Martinez" userId="898d9590-74b8-4999-ae42-b63495b09eb2" providerId="ADAL" clId="{90E28844-ECFA-4F1B-B125-F82395A3F390}" dt="2023-02-13T13:10:25.492" v="384" actId="207"/>
          <ac:spMkLst>
            <pc:docMk/>
            <pc:sldMk cId="3414289659" sldId="4406"/>
            <ac:spMk id="27" creationId="{D2E97F61-137D-45AF-A072-A1B631D80DB0}"/>
          </ac:spMkLst>
        </pc:spChg>
        <pc:spChg chg="del">
          <ac:chgData name="Marta Martinez" userId="898d9590-74b8-4999-ae42-b63495b09eb2" providerId="ADAL" clId="{90E28844-ECFA-4F1B-B125-F82395A3F390}" dt="2023-02-13T13:09:15.003" v="373" actId="478"/>
          <ac:spMkLst>
            <pc:docMk/>
            <pc:sldMk cId="3414289659" sldId="4406"/>
            <ac:spMk id="28" creationId="{47E20184-DDA9-AF48-92C8-B14226A1E4B6}"/>
          </ac:spMkLst>
        </pc:spChg>
        <pc:grpChg chg="del mod">
          <ac:chgData name="Marta Martinez" userId="898d9590-74b8-4999-ae42-b63495b09eb2" providerId="ADAL" clId="{90E28844-ECFA-4F1B-B125-F82395A3F390}" dt="2023-02-13T13:09:38.408" v="375" actId="478"/>
          <ac:grpSpMkLst>
            <pc:docMk/>
            <pc:sldMk cId="3414289659" sldId="4406"/>
            <ac:grpSpMk id="25" creationId="{21C9A389-6D9C-C543-BC33-2084DF38C342}"/>
          </ac:grpSpMkLst>
        </pc:grpChg>
        <pc:picChg chg="add mod">
          <ac:chgData name="Marta Martinez" userId="898d9590-74b8-4999-ae42-b63495b09eb2" providerId="ADAL" clId="{90E28844-ECFA-4F1B-B125-F82395A3F390}" dt="2023-02-13T20:03:59.100" v="1343" actId="1076"/>
          <ac:picMkLst>
            <pc:docMk/>
            <pc:sldMk cId="3414289659" sldId="4406"/>
            <ac:picMk id="4" creationId="{3BEB8092-3198-F644-8FB3-1B89D2BBFDA0}"/>
          </ac:picMkLst>
        </pc:picChg>
        <pc:picChg chg="del mod">
          <ac:chgData name="Marta Martinez" userId="898d9590-74b8-4999-ae42-b63495b09eb2" providerId="ADAL" clId="{90E28844-ECFA-4F1B-B125-F82395A3F390}" dt="2023-02-13T13:09:56.680" v="379" actId="478"/>
          <ac:picMkLst>
            <pc:docMk/>
            <pc:sldMk cId="3414289659" sldId="4406"/>
            <ac:picMk id="5" creationId="{90796744-C167-9142-8318-F23364156FFC}"/>
          </ac:picMkLst>
        </pc:picChg>
        <pc:picChg chg="del">
          <ac:chgData name="Marta Martinez" userId="898d9590-74b8-4999-ae42-b63495b09eb2" providerId="ADAL" clId="{90E28844-ECFA-4F1B-B125-F82395A3F390}" dt="2023-02-13T13:10:42.798" v="390" actId="478"/>
          <ac:picMkLst>
            <pc:docMk/>
            <pc:sldMk cId="3414289659" sldId="4406"/>
            <ac:picMk id="32" creationId="{6B7568CF-47BD-1B46-8580-C2E9688DED1F}"/>
          </ac:picMkLst>
        </pc:picChg>
      </pc:sldChg>
      <pc:sldChg chg="addSp delSp modSp mod">
        <pc:chgData name="Marta Martinez" userId="898d9590-74b8-4999-ae42-b63495b09eb2" providerId="ADAL" clId="{90E28844-ECFA-4F1B-B125-F82395A3F390}" dt="2023-02-13T20:07:24.875" v="1367" actId="1076"/>
        <pc:sldMkLst>
          <pc:docMk/>
          <pc:sldMk cId="644874863" sldId="4415"/>
        </pc:sldMkLst>
        <pc:spChg chg="mod">
          <ac:chgData name="Marta Martinez" userId="898d9590-74b8-4999-ae42-b63495b09eb2" providerId="ADAL" clId="{90E28844-ECFA-4F1B-B125-F82395A3F390}" dt="2023-02-13T15:59:59.990" v="899" actId="1076"/>
          <ac:spMkLst>
            <pc:docMk/>
            <pc:sldMk cId="644874863" sldId="4415"/>
            <ac:spMk id="9" creationId="{CC2972FA-0275-CA41-AF2E-BC9AC3DE83C1}"/>
          </ac:spMkLst>
        </pc:spChg>
        <pc:spChg chg="mod">
          <ac:chgData name="Marta Martinez" userId="898d9590-74b8-4999-ae42-b63495b09eb2" providerId="ADAL" clId="{90E28844-ECFA-4F1B-B125-F82395A3F390}" dt="2023-02-13T16:00:14.073" v="901" actId="207"/>
          <ac:spMkLst>
            <pc:docMk/>
            <pc:sldMk cId="644874863" sldId="4415"/>
            <ac:spMk id="50" creationId="{80FF8363-9817-1D4C-9230-E33CBB7B570E}"/>
          </ac:spMkLst>
        </pc:spChg>
        <pc:spChg chg="mod">
          <ac:chgData name="Marta Martinez" userId="898d9590-74b8-4999-ae42-b63495b09eb2" providerId="ADAL" clId="{90E28844-ECFA-4F1B-B125-F82395A3F390}" dt="2023-02-13T16:00:06.867" v="900" actId="207"/>
          <ac:spMkLst>
            <pc:docMk/>
            <pc:sldMk cId="644874863" sldId="4415"/>
            <ac:spMk id="62" creationId="{B4E58C18-84CC-9441-9B64-9BE6825D7F13}"/>
          </ac:spMkLst>
        </pc:spChg>
        <pc:spChg chg="mod">
          <ac:chgData name="Marta Martinez" userId="898d9590-74b8-4999-ae42-b63495b09eb2" providerId="ADAL" clId="{90E28844-ECFA-4F1B-B125-F82395A3F390}" dt="2023-02-13T15:59:57.295" v="898" actId="1076"/>
          <ac:spMkLst>
            <pc:docMk/>
            <pc:sldMk cId="644874863" sldId="4415"/>
            <ac:spMk id="68" creationId="{CAD70A9B-CC39-AB4E-BE02-FB8A18AC7FBD}"/>
          </ac:spMkLst>
        </pc:spChg>
        <pc:picChg chg="add mod">
          <ac:chgData name="Marta Martinez" userId="898d9590-74b8-4999-ae42-b63495b09eb2" providerId="ADAL" clId="{90E28844-ECFA-4F1B-B125-F82395A3F390}" dt="2023-02-13T20:07:24.875" v="1367" actId="1076"/>
          <ac:picMkLst>
            <pc:docMk/>
            <pc:sldMk cId="644874863" sldId="4415"/>
            <ac:picMk id="10" creationId="{C9D09F36-4AA6-3B7C-9C66-A94A73AB5A54}"/>
          </ac:picMkLst>
        </pc:picChg>
        <pc:picChg chg="del">
          <ac:chgData name="Marta Martinez" userId="898d9590-74b8-4999-ae42-b63495b09eb2" providerId="ADAL" clId="{90E28844-ECFA-4F1B-B125-F82395A3F390}" dt="2023-02-13T20:00:02.163" v="1313" actId="478"/>
          <ac:picMkLst>
            <pc:docMk/>
            <pc:sldMk cId="644874863" sldId="4415"/>
            <ac:picMk id="34" creationId="{00DE1CEA-F70F-D940-A2D7-7EF3549BE948}"/>
          </ac:picMkLst>
        </pc:picChg>
      </pc:sldChg>
      <pc:sldChg chg="addSp delSp modSp mod">
        <pc:chgData name="Marta Martinez" userId="898d9590-74b8-4999-ae42-b63495b09eb2" providerId="ADAL" clId="{90E28844-ECFA-4F1B-B125-F82395A3F390}" dt="2023-02-13T20:07:32.871" v="1369" actId="1076"/>
        <pc:sldMkLst>
          <pc:docMk/>
          <pc:sldMk cId="2438202985" sldId="4416"/>
        </pc:sldMkLst>
        <pc:spChg chg="mod">
          <ac:chgData name="Marta Martinez" userId="898d9590-74b8-4999-ae42-b63495b09eb2" providerId="ADAL" clId="{90E28844-ECFA-4F1B-B125-F82395A3F390}" dt="2023-02-13T09:18:37.076" v="0" actId="27636"/>
          <ac:spMkLst>
            <pc:docMk/>
            <pc:sldMk cId="2438202985" sldId="4416"/>
            <ac:spMk id="2" creationId="{1C2D49CA-5293-4B96-9224-C61F86436DBF}"/>
          </ac:spMkLst>
        </pc:spChg>
        <pc:picChg chg="add mod">
          <ac:chgData name="Marta Martinez" userId="898d9590-74b8-4999-ae42-b63495b09eb2" providerId="ADAL" clId="{90E28844-ECFA-4F1B-B125-F82395A3F390}" dt="2023-02-13T20:07:32.871" v="1369" actId="1076"/>
          <ac:picMkLst>
            <pc:docMk/>
            <pc:sldMk cId="2438202985" sldId="4416"/>
            <ac:picMk id="3" creationId="{9C41CC14-908B-151B-D9D0-0DF01937AE14}"/>
          </ac:picMkLst>
        </pc:picChg>
        <pc:picChg chg="del">
          <ac:chgData name="Marta Martinez" userId="898d9590-74b8-4999-ae42-b63495b09eb2" providerId="ADAL" clId="{90E28844-ECFA-4F1B-B125-F82395A3F390}" dt="2023-02-13T20:00:07.026" v="1314" actId="478"/>
          <ac:picMkLst>
            <pc:docMk/>
            <pc:sldMk cId="2438202985" sldId="4416"/>
            <ac:picMk id="12" creationId="{201A0072-1326-074D-9FBC-BAC15AF6B620}"/>
          </ac:picMkLst>
        </pc:picChg>
      </pc:sldChg>
      <pc:sldChg chg="addSp delSp modSp mod">
        <pc:chgData name="Marta Martinez" userId="898d9590-74b8-4999-ae42-b63495b09eb2" providerId="ADAL" clId="{90E28844-ECFA-4F1B-B125-F82395A3F390}" dt="2023-02-13T20:08:04.411" v="1378" actId="1076"/>
        <pc:sldMkLst>
          <pc:docMk/>
          <pc:sldMk cId="2890179401" sldId="4417"/>
        </pc:sldMkLst>
        <pc:spChg chg="mod">
          <ac:chgData name="Marta Martinez" userId="898d9590-74b8-4999-ae42-b63495b09eb2" providerId="ADAL" clId="{90E28844-ECFA-4F1B-B125-F82395A3F390}" dt="2023-02-13T12:37:25.360" v="221" actId="207"/>
          <ac:spMkLst>
            <pc:docMk/>
            <pc:sldMk cId="2890179401" sldId="4417"/>
            <ac:spMk id="5" creationId="{400C8C87-82FD-1649-BE7F-4F3EEB0194C9}"/>
          </ac:spMkLst>
        </pc:spChg>
        <pc:spChg chg="del mod">
          <ac:chgData name="Marta Martinez" userId="898d9590-74b8-4999-ae42-b63495b09eb2" providerId="ADAL" clId="{90E28844-ECFA-4F1B-B125-F82395A3F390}" dt="2023-02-13T12:37:52.623" v="226" actId="478"/>
          <ac:spMkLst>
            <pc:docMk/>
            <pc:sldMk cId="2890179401" sldId="4417"/>
            <ac:spMk id="6" creationId="{E1821226-D72B-3D47-9B18-A47E04506D56}"/>
          </ac:spMkLst>
        </pc:spChg>
        <pc:spChg chg="mod">
          <ac:chgData name="Marta Martinez" userId="898d9590-74b8-4999-ae42-b63495b09eb2" providerId="ADAL" clId="{90E28844-ECFA-4F1B-B125-F82395A3F390}" dt="2023-02-13T12:37:41.702" v="224" actId="207"/>
          <ac:spMkLst>
            <pc:docMk/>
            <pc:sldMk cId="2890179401" sldId="4417"/>
            <ac:spMk id="8" creationId="{4EE054EB-80AF-41DF-B5F1-808ABDE4790F}"/>
          </ac:spMkLst>
        </pc:spChg>
        <pc:picChg chg="add mod">
          <ac:chgData name="Marta Martinez" userId="898d9590-74b8-4999-ae42-b63495b09eb2" providerId="ADAL" clId="{90E28844-ECFA-4F1B-B125-F82395A3F390}" dt="2023-02-13T20:08:04.411" v="1378" actId="1076"/>
          <ac:picMkLst>
            <pc:docMk/>
            <pc:sldMk cId="2890179401" sldId="4417"/>
            <ac:picMk id="2" creationId="{5C010D38-00F2-789B-EF63-F6146B8C77F2}"/>
          </ac:picMkLst>
        </pc:picChg>
        <pc:picChg chg="del">
          <ac:chgData name="Marta Martinez" userId="898d9590-74b8-4999-ae42-b63495b09eb2" providerId="ADAL" clId="{90E28844-ECFA-4F1B-B125-F82395A3F390}" dt="2023-02-13T20:00:28.620" v="1320" actId="478"/>
          <ac:picMkLst>
            <pc:docMk/>
            <pc:sldMk cId="2890179401" sldId="4417"/>
            <ac:picMk id="14" creationId="{2DDAD0FD-72AC-C44E-BA62-C87D01FFEA74}"/>
          </ac:picMkLst>
        </pc:picChg>
      </pc:sldChg>
      <pc:sldChg chg="addSp delSp modSp del mod">
        <pc:chgData name="Marta Martinez" userId="898d9590-74b8-4999-ae42-b63495b09eb2" providerId="ADAL" clId="{90E28844-ECFA-4F1B-B125-F82395A3F390}" dt="2023-02-13T19:56:40.426" v="1264" actId="47"/>
        <pc:sldMkLst>
          <pc:docMk/>
          <pc:sldMk cId="122889199" sldId="4420"/>
        </pc:sldMkLst>
        <pc:spChg chg="del">
          <ac:chgData name="Marta Martinez" userId="898d9590-74b8-4999-ae42-b63495b09eb2" providerId="ADAL" clId="{90E28844-ECFA-4F1B-B125-F82395A3F390}" dt="2023-02-13T16:05:13.516" v="1111" actId="478"/>
          <ac:spMkLst>
            <pc:docMk/>
            <pc:sldMk cId="122889199" sldId="4420"/>
            <ac:spMk id="2" creationId="{F453D3B1-6869-438A-9D5E-08FC16BFF427}"/>
          </ac:spMkLst>
        </pc:spChg>
        <pc:spChg chg="add mod">
          <ac:chgData name="Marta Martinez" userId="898d9590-74b8-4999-ae42-b63495b09eb2" providerId="ADAL" clId="{90E28844-ECFA-4F1B-B125-F82395A3F390}" dt="2023-02-13T16:05:13.516" v="1111" actId="478"/>
          <ac:spMkLst>
            <pc:docMk/>
            <pc:sldMk cId="122889199" sldId="4420"/>
            <ac:spMk id="4" creationId="{B482E262-9A34-9D18-CF0F-1B90198A9531}"/>
          </ac:spMkLst>
        </pc:spChg>
      </pc:sldChg>
      <pc:sldChg chg="addSp delSp modSp mod">
        <pc:chgData name="Marta Martinez" userId="898d9590-74b8-4999-ae42-b63495b09eb2" providerId="ADAL" clId="{90E28844-ECFA-4F1B-B125-F82395A3F390}" dt="2023-02-13T20:04:08.666" v="1346" actId="1076"/>
        <pc:sldMkLst>
          <pc:docMk/>
          <pc:sldMk cId="2921781928" sldId="2076137037"/>
        </pc:sldMkLst>
        <pc:picChg chg="add mod">
          <ac:chgData name="Marta Martinez" userId="898d9590-74b8-4999-ae42-b63495b09eb2" providerId="ADAL" clId="{90E28844-ECFA-4F1B-B125-F82395A3F390}" dt="2023-02-13T20:04:08.666" v="1346" actId="1076"/>
          <ac:picMkLst>
            <pc:docMk/>
            <pc:sldMk cId="2921781928" sldId="2076137037"/>
            <ac:picMk id="4" creationId="{C0A82F0D-2C2B-0F6A-8C18-F9EE8FE30338}"/>
          </ac:picMkLst>
        </pc:picChg>
        <pc:picChg chg="del">
          <ac:chgData name="Marta Martinez" userId="898d9590-74b8-4999-ae42-b63495b09eb2" providerId="ADAL" clId="{90E28844-ECFA-4F1B-B125-F82395A3F390}" dt="2023-02-13T19:58:56.537" v="1291" actId="478"/>
          <ac:picMkLst>
            <pc:docMk/>
            <pc:sldMk cId="2921781928" sldId="2076137037"/>
            <ac:picMk id="54" creationId="{25C33DF3-5380-834D-B211-7D838BFD39ED}"/>
          </ac:picMkLst>
        </pc:picChg>
      </pc:sldChg>
      <pc:sldChg chg="addSp delSp modSp mod modClrScheme chgLayout">
        <pc:chgData name="Marta Martinez" userId="898d9590-74b8-4999-ae42-b63495b09eb2" providerId="ADAL" clId="{90E28844-ECFA-4F1B-B125-F82395A3F390}" dt="2023-02-13T19:58:28.776" v="1284" actId="207"/>
        <pc:sldMkLst>
          <pc:docMk/>
          <pc:sldMk cId="3014518828" sldId="2076137039"/>
        </pc:sldMkLst>
        <pc:spChg chg="mod">
          <ac:chgData name="Marta Martinez" userId="898d9590-74b8-4999-ae42-b63495b09eb2" providerId="ADAL" clId="{90E28844-ECFA-4F1B-B125-F82395A3F390}" dt="2023-02-13T13:11:34.542" v="401" actId="207"/>
          <ac:spMkLst>
            <pc:docMk/>
            <pc:sldMk cId="3014518828" sldId="2076137039"/>
            <ac:spMk id="2" creationId="{825657BD-C285-E541-9302-58E8FA7E5A5E}"/>
          </ac:spMkLst>
        </pc:spChg>
        <pc:spChg chg="add del mod ord">
          <ac:chgData name="Marta Martinez" userId="898d9590-74b8-4999-ae42-b63495b09eb2" providerId="ADAL" clId="{90E28844-ECFA-4F1B-B125-F82395A3F390}" dt="2023-02-13T09:35:15.019" v="118" actId="478"/>
          <ac:spMkLst>
            <pc:docMk/>
            <pc:sldMk cId="3014518828" sldId="2076137039"/>
            <ac:spMk id="3" creationId="{97CBE83A-BED5-47FC-2BBE-A980734084E1}"/>
          </ac:spMkLst>
        </pc:spChg>
        <pc:spChg chg="add del mod ord">
          <ac:chgData name="Marta Martinez" userId="898d9590-74b8-4999-ae42-b63495b09eb2" providerId="ADAL" clId="{90E28844-ECFA-4F1B-B125-F82395A3F390}" dt="2023-02-13T09:35:11.970" v="117" actId="478"/>
          <ac:spMkLst>
            <pc:docMk/>
            <pc:sldMk cId="3014518828" sldId="2076137039"/>
            <ac:spMk id="4" creationId="{5988B957-65CB-8DF6-B895-D4646A322EB9}"/>
          </ac:spMkLst>
        </pc:spChg>
        <pc:spChg chg="mod">
          <ac:chgData name="Marta Martinez" userId="898d9590-74b8-4999-ae42-b63495b09eb2" providerId="ADAL" clId="{90E28844-ECFA-4F1B-B125-F82395A3F390}" dt="2023-02-13T13:11:57.477" v="405" actId="1076"/>
          <ac:spMkLst>
            <pc:docMk/>
            <pc:sldMk cId="3014518828" sldId="2076137039"/>
            <ac:spMk id="5" creationId="{64FB8DBC-380D-AF45-87F1-11BB8ADA73AE}"/>
          </ac:spMkLst>
        </pc:spChg>
        <pc:spChg chg="add del mod ord">
          <ac:chgData name="Marta Martinez" userId="898d9590-74b8-4999-ae42-b63495b09eb2" providerId="ADAL" clId="{90E28844-ECFA-4F1B-B125-F82395A3F390}" dt="2023-02-13T09:35:08.855" v="116" actId="478"/>
          <ac:spMkLst>
            <pc:docMk/>
            <pc:sldMk cId="3014518828" sldId="2076137039"/>
            <ac:spMk id="6" creationId="{523A1D6E-3EDE-D3AF-411D-2A4F7BA42C2B}"/>
          </ac:spMkLst>
        </pc:spChg>
        <pc:spChg chg="mod">
          <ac:chgData name="Marta Martinez" userId="898d9590-74b8-4999-ae42-b63495b09eb2" providerId="ADAL" clId="{90E28844-ECFA-4F1B-B125-F82395A3F390}" dt="2023-02-13T13:11:50.443" v="403" actId="207"/>
          <ac:spMkLst>
            <pc:docMk/>
            <pc:sldMk cId="3014518828" sldId="2076137039"/>
            <ac:spMk id="7" creationId="{435C067C-8444-C44C-9401-81AA8691A200}"/>
          </ac:spMkLst>
        </pc:spChg>
        <pc:spChg chg="add mod">
          <ac:chgData name="Marta Martinez" userId="898d9590-74b8-4999-ae42-b63495b09eb2" providerId="ADAL" clId="{90E28844-ECFA-4F1B-B125-F82395A3F390}" dt="2023-02-13T19:58:28.776" v="1284" actId="207"/>
          <ac:spMkLst>
            <pc:docMk/>
            <pc:sldMk cId="3014518828" sldId="2076137039"/>
            <ac:spMk id="10" creationId="{032D5A5E-9036-F67C-AF92-C50BFF14A720}"/>
          </ac:spMkLst>
        </pc:spChg>
        <pc:spChg chg="mod">
          <ac:chgData name="Marta Martinez" userId="898d9590-74b8-4999-ae42-b63495b09eb2" providerId="ADAL" clId="{90E28844-ECFA-4F1B-B125-F82395A3F390}" dt="2023-02-13T13:12:19.813" v="408" actId="207"/>
          <ac:spMkLst>
            <pc:docMk/>
            <pc:sldMk cId="3014518828" sldId="2076137039"/>
            <ac:spMk id="18" creationId="{8D78EB20-513C-EA45-9E0F-35898213A489}"/>
          </ac:spMkLst>
        </pc:spChg>
        <pc:spChg chg="mod">
          <ac:chgData name="Marta Martinez" userId="898d9590-74b8-4999-ae42-b63495b09eb2" providerId="ADAL" clId="{90E28844-ECFA-4F1B-B125-F82395A3F390}" dt="2023-02-13T13:12:10.036" v="406" actId="207"/>
          <ac:spMkLst>
            <pc:docMk/>
            <pc:sldMk cId="3014518828" sldId="2076137039"/>
            <ac:spMk id="25" creationId="{E210AD44-528B-4C49-A1E6-71090476AFDE}"/>
          </ac:spMkLst>
        </pc:spChg>
        <pc:spChg chg="mod">
          <ac:chgData name="Marta Martinez" userId="898d9590-74b8-4999-ae42-b63495b09eb2" providerId="ADAL" clId="{90E28844-ECFA-4F1B-B125-F82395A3F390}" dt="2023-02-13T13:12:14.776" v="407" actId="207"/>
          <ac:spMkLst>
            <pc:docMk/>
            <pc:sldMk cId="3014518828" sldId="2076137039"/>
            <ac:spMk id="33" creationId="{A85F5855-2744-7C49-A01C-BA3723DA9505}"/>
          </ac:spMkLst>
        </pc:spChg>
        <pc:picChg chg="add mod">
          <ac:chgData name="Marta Martinez" userId="898d9590-74b8-4999-ae42-b63495b09eb2" providerId="ADAL" clId="{90E28844-ECFA-4F1B-B125-F82395A3F390}" dt="2023-02-13T19:51:56.360" v="1249" actId="1076"/>
          <ac:picMkLst>
            <pc:docMk/>
            <pc:sldMk cId="3014518828" sldId="2076137039"/>
            <ac:picMk id="9" creationId="{EFDD7B89-C6FF-A0DE-3BD0-2E0717E3D32C}"/>
          </ac:picMkLst>
        </pc:picChg>
        <pc:picChg chg="del">
          <ac:chgData name="Marta Martinez" userId="898d9590-74b8-4999-ae42-b63495b09eb2" providerId="ADAL" clId="{90E28844-ECFA-4F1B-B125-F82395A3F390}" dt="2023-02-13T19:51:40.933" v="1246" actId="478"/>
          <ac:picMkLst>
            <pc:docMk/>
            <pc:sldMk cId="3014518828" sldId="2076137039"/>
            <ac:picMk id="46" creationId="{5CA67B2F-3054-564C-BFD2-A3828C162C95}"/>
          </ac:picMkLst>
        </pc:picChg>
      </pc:sldChg>
      <pc:sldChg chg="modSp mod setBg">
        <pc:chgData name="Marta Martinez" userId="898d9590-74b8-4999-ae42-b63495b09eb2" providerId="ADAL" clId="{90E28844-ECFA-4F1B-B125-F82395A3F390}" dt="2023-04-17T16:01:06.044" v="1415" actId="20577"/>
        <pc:sldMkLst>
          <pc:docMk/>
          <pc:sldMk cId="1780788551" sldId="2076137041"/>
        </pc:sldMkLst>
        <pc:spChg chg="mod">
          <ac:chgData name="Marta Martinez" userId="898d9590-74b8-4999-ae42-b63495b09eb2" providerId="ADAL" clId="{90E28844-ECFA-4F1B-B125-F82395A3F390}" dt="2023-04-17T16:01:06.044" v="1415" actId="20577"/>
          <ac:spMkLst>
            <pc:docMk/>
            <pc:sldMk cId="1780788551" sldId="2076137041"/>
            <ac:spMk id="2" creationId="{00000000-0000-0000-0000-000000000000}"/>
          </ac:spMkLst>
        </pc:spChg>
        <pc:spChg chg="mod">
          <ac:chgData name="Marta Martinez" userId="898d9590-74b8-4999-ae42-b63495b09eb2" providerId="ADAL" clId="{90E28844-ECFA-4F1B-B125-F82395A3F390}" dt="2023-02-13T09:27:09.390" v="14" actId="1076"/>
          <ac:spMkLst>
            <pc:docMk/>
            <pc:sldMk cId="1780788551" sldId="2076137041"/>
            <ac:spMk id="4" creationId="{EE5639C8-8758-204B-A043-11195FCCC8F0}"/>
          </ac:spMkLst>
        </pc:spChg>
      </pc:sldChg>
      <pc:sldChg chg="addSp delSp modSp mod modClrScheme chgLayout">
        <pc:chgData name="Marta Martinez" userId="898d9590-74b8-4999-ae42-b63495b09eb2" providerId="ADAL" clId="{90E28844-ECFA-4F1B-B125-F82395A3F390}" dt="2023-02-13T19:52:04.583" v="1250" actId="1076"/>
        <pc:sldMkLst>
          <pc:docMk/>
          <pc:sldMk cId="2669364763" sldId="2076137042"/>
        </pc:sldMkLst>
        <pc:spChg chg="add del mod ord">
          <ac:chgData name="Marta Martinez" userId="898d9590-74b8-4999-ae42-b63495b09eb2" providerId="ADAL" clId="{90E28844-ECFA-4F1B-B125-F82395A3F390}" dt="2023-02-13T09:34:52.123" v="114" actId="478"/>
          <ac:spMkLst>
            <pc:docMk/>
            <pc:sldMk cId="2669364763" sldId="2076137042"/>
            <ac:spMk id="2" creationId="{DB587EC5-AE38-C7F7-11B8-39D1938E8044}"/>
          </ac:spMkLst>
        </pc:spChg>
        <pc:spChg chg="add del mod ord">
          <ac:chgData name="Marta Martinez" userId="898d9590-74b8-4999-ae42-b63495b09eb2" providerId="ADAL" clId="{90E28844-ECFA-4F1B-B125-F82395A3F390}" dt="2023-02-13T09:34:48.565" v="113" actId="478"/>
          <ac:spMkLst>
            <pc:docMk/>
            <pc:sldMk cId="2669364763" sldId="2076137042"/>
            <ac:spMk id="3" creationId="{1C836FCB-4BE7-C8FC-C5D7-12F48BD06FF7}"/>
          </ac:spMkLst>
        </pc:spChg>
        <pc:spChg chg="add del mod ord">
          <ac:chgData name="Marta Martinez" userId="898d9590-74b8-4999-ae42-b63495b09eb2" providerId="ADAL" clId="{90E28844-ECFA-4F1B-B125-F82395A3F390}" dt="2023-02-13T09:34:42.603" v="111" actId="478"/>
          <ac:spMkLst>
            <pc:docMk/>
            <pc:sldMk cId="2669364763" sldId="2076137042"/>
            <ac:spMk id="4" creationId="{EB058B91-383B-EA09-BD98-EC929AE15D8E}"/>
          </ac:spMkLst>
        </pc:spChg>
        <pc:spChg chg="add del mod ord">
          <ac:chgData name="Marta Martinez" userId="898d9590-74b8-4999-ae42-b63495b09eb2" providerId="ADAL" clId="{90E28844-ECFA-4F1B-B125-F82395A3F390}" dt="2023-02-13T09:34:45.127" v="112" actId="478"/>
          <ac:spMkLst>
            <pc:docMk/>
            <pc:sldMk cId="2669364763" sldId="2076137042"/>
            <ac:spMk id="6" creationId="{7E2FB44F-DFE2-14E2-561D-6FD86771AA3C}"/>
          </ac:spMkLst>
        </pc:spChg>
        <pc:spChg chg="mod">
          <ac:chgData name="Marta Martinez" userId="898d9590-74b8-4999-ae42-b63495b09eb2" providerId="ADAL" clId="{90E28844-ECFA-4F1B-B125-F82395A3F390}" dt="2023-02-13T12:51:36.774" v="299" actId="207"/>
          <ac:spMkLst>
            <pc:docMk/>
            <pc:sldMk cId="2669364763" sldId="2076137042"/>
            <ac:spMk id="28" creationId="{748B5C58-84A7-FB4D-AEC3-FFB8F2F8CDAC}"/>
          </ac:spMkLst>
        </pc:spChg>
        <pc:spChg chg="mod">
          <ac:chgData name="Marta Martinez" userId="898d9590-74b8-4999-ae42-b63495b09eb2" providerId="ADAL" clId="{90E28844-ECFA-4F1B-B125-F82395A3F390}" dt="2023-02-13T12:53:12.369" v="328" actId="113"/>
          <ac:spMkLst>
            <pc:docMk/>
            <pc:sldMk cId="2669364763" sldId="2076137042"/>
            <ac:spMk id="32" creationId="{B905497A-B451-0141-B0C9-87D665CB743D}"/>
          </ac:spMkLst>
        </pc:spChg>
        <pc:spChg chg="mod">
          <ac:chgData name="Marta Martinez" userId="898d9590-74b8-4999-ae42-b63495b09eb2" providerId="ADAL" clId="{90E28844-ECFA-4F1B-B125-F82395A3F390}" dt="2023-02-13T12:53:14.415" v="329" actId="113"/>
          <ac:spMkLst>
            <pc:docMk/>
            <pc:sldMk cId="2669364763" sldId="2076137042"/>
            <ac:spMk id="37" creationId="{BE50A87C-957D-D44D-969E-72CFE8D51ACE}"/>
          </ac:spMkLst>
        </pc:spChg>
        <pc:spChg chg="mod">
          <ac:chgData name="Marta Martinez" userId="898d9590-74b8-4999-ae42-b63495b09eb2" providerId="ADAL" clId="{90E28844-ECFA-4F1B-B125-F82395A3F390}" dt="2023-02-13T12:53:16.710" v="330" actId="113"/>
          <ac:spMkLst>
            <pc:docMk/>
            <pc:sldMk cId="2669364763" sldId="2076137042"/>
            <ac:spMk id="38" creationId="{D6708242-B318-0B4F-9492-4F6D679DFDC4}"/>
          </ac:spMkLst>
        </pc:spChg>
        <pc:spChg chg="mod">
          <ac:chgData name="Marta Martinez" userId="898d9590-74b8-4999-ae42-b63495b09eb2" providerId="ADAL" clId="{90E28844-ECFA-4F1B-B125-F82395A3F390}" dt="2023-02-13T12:53:10.071" v="327" actId="113"/>
          <ac:spMkLst>
            <pc:docMk/>
            <pc:sldMk cId="2669364763" sldId="2076137042"/>
            <ac:spMk id="40" creationId="{5B690F12-F117-FE49-87A0-08DB9AB1F96B}"/>
          </ac:spMkLst>
        </pc:spChg>
        <pc:spChg chg="mod">
          <ac:chgData name="Marta Martinez" userId="898d9590-74b8-4999-ae42-b63495b09eb2" providerId="ADAL" clId="{90E28844-ECFA-4F1B-B125-F82395A3F390}" dt="2023-02-13T12:53:07.618" v="326" actId="113"/>
          <ac:spMkLst>
            <pc:docMk/>
            <pc:sldMk cId="2669364763" sldId="2076137042"/>
            <ac:spMk id="41" creationId="{19A96C9C-A48F-5646-A6F0-07D0D4218AF1}"/>
          </ac:spMkLst>
        </pc:spChg>
        <pc:spChg chg="mod">
          <ac:chgData name="Marta Martinez" userId="898d9590-74b8-4999-ae42-b63495b09eb2" providerId="ADAL" clId="{90E28844-ECFA-4F1B-B125-F82395A3F390}" dt="2023-02-13T09:34:26.904" v="109" actId="1076"/>
          <ac:spMkLst>
            <pc:docMk/>
            <pc:sldMk cId="2669364763" sldId="2076137042"/>
            <ac:spMk id="46" creationId="{14BAA7A7-BC25-7B47-918F-B60C50CAC982}"/>
          </ac:spMkLst>
        </pc:spChg>
        <pc:spChg chg="mod">
          <ac:chgData name="Marta Martinez" userId="898d9590-74b8-4999-ae42-b63495b09eb2" providerId="ADAL" clId="{90E28844-ECFA-4F1B-B125-F82395A3F390}" dt="2023-02-13T12:52:54.581" v="324" actId="1076"/>
          <ac:spMkLst>
            <pc:docMk/>
            <pc:sldMk cId="2669364763" sldId="2076137042"/>
            <ac:spMk id="51" creationId="{AF1D6651-CE39-F84D-ADA1-E1C8E460276A}"/>
          </ac:spMkLst>
        </pc:spChg>
        <pc:spChg chg="mod">
          <ac:chgData name="Marta Martinez" userId="898d9590-74b8-4999-ae42-b63495b09eb2" providerId="ADAL" clId="{90E28844-ECFA-4F1B-B125-F82395A3F390}" dt="2023-02-13T12:52:25.291" v="315" actId="207"/>
          <ac:spMkLst>
            <pc:docMk/>
            <pc:sldMk cId="2669364763" sldId="2076137042"/>
            <ac:spMk id="56" creationId="{A293E582-D818-C547-A439-952A8FDE8129}"/>
          </ac:spMkLst>
        </pc:spChg>
        <pc:spChg chg="mod">
          <ac:chgData name="Marta Martinez" userId="898d9590-74b8-4999-ae42-b63495b09eb2" providerId="ADAL" clId="{90E28844-ECFA-4F1B-B125-F82395A3F390}" dt="2023-02-13T12:52:29.239" v="316" actId="207"/>
          <ac:spMkLst>
            <pc:docMk/>
            <pc:sldMk cId="2669364763" sldId="2076137042"/>
            <ac:spMk id="57" creationId="{F8828E49-5550-6147-AD76-0488350E64F5}"/>
          </ac:spMkLst>
        </pc:spChg>
        <pc:spChg chg="mod">
          <ac:chgData name="Marta Martinez" userId="898d9590-74b8-4999-ae42-b63495b09eb2" providerId="ADAL" clId="{90E28844-ECFA-4F1B-B125-F82395A3F390}" dt="2023-02-13T12:52:40.978" v="319" actId="207"/>
          <ac:spMkLst>
            <pc:docMk/>
            <pc:sldMk cId="2669364763" sldId="2076137042"/>
            <ac:spMk id="58" creationId="{EBB8C031-75FE-364C-915E-79EEFE004EE1}"/>
          </ac:spMkLst>
        </pc:spChg>
        <pc:spChg chg="mod">
          <ac:chgData name="Marta Martinez" userId="898d9590-74b8-4999-ae42-b63495b09eb2" providerId="ADAL" clId="{90E28844-ECFA-4F1B-B125-F82395A3F390}" dt="2023-02-13T12:52:38.349" v="318" actId="1076"/>
          <ac:spMkLst>
            <pc:docMk/>
            <pc:sldMk cId="2669364763" sldId="2076137042"/>
            <ac:spMk id="59" creationId="{2A3EA08B-1824-0048-B5E6-8881B2D7BCD0}"/>
          </ac:spMkLst>
        </pc:spChg>
        <pc:spChg chg="mod">
          <ac:chgData name="Marta Martinez" userId="898d9590-74b8-4999-ae42-b63495b09eb2" providerId="ADAL" clId="{90E28844-ECFA-4F1B-B125-F82395A3F390}" dt="2023-02-13T12:52:47.669" v="321" actId="207"/>
          <ac:spMkLst>
            <pc:docMk/>
            <pc:sldMk cId="2669364763" sldId="2076137042"/>
            <ac:spMk id="62" creationId="{375D7FFD-B4FA-C64C-9DB5-F631AB84D5A2}"/>
          </ac:spMkLst>
        </pc:spChg>
        <pc:spChg chg="mod">
          <ac:chgData name="Marta Martinez" userId="898d9590-74b8-4999-ae42-b63495b09eb2" providerId="ADAL" clId="{90E28844-ECFA-4F1B-B125-F82395A3F390}" dt="2023-02-13T12:52:56.966" v="325" actId="1076"/>
          <ac:spMkLst>
            <pc:docMk/>
            <pc:sldMk cId="2669364763" sldId="2076137042"/>
            <ac:spMk id="63" creationId="{058186C6-7A00-C342-9048-3DF050775F42}"/>
          </ac:spMkLst>
        </pc:spChg>
        <pc:spChg chg="mod">
          <ac:chgData name="Marta Martinez" userId="898d9590-74b8-4999-ae42-b63495b09eb2" providerId="ADAL" clId="{90E28844-ECFA-4F1B-B125-F82395A3F390}" dt="2023-02-13T12:52:12.147" v="313" actId="207"/>
          <ac:spMkLst>
            <pc:docMk/>
            <pc:sldMk cId="2669364763" sldId="2076137042"/>
            <ac:spMk id="68" creationId="{B4678C0A-1F0A-C540-A673-D844E4A07D54}"/>
          </ac:spMkLst>
        </pc:spChg>
        <pc:spChg chg="mod">
          <ac:chgData name="Marta Martinez" userId="898d9590-74b8-4999-ae42-b63495b09eb2" providerId="ADAL" clId="{90E28844-ECFA-4F1B-B125-F82395A3F390}" dt="2023-02-13T12:51:24.797" v="297" actId="207"/>
          <ac:spMkLst>
            <pc:docMk/>
            <pc:sldMk cId="2669364763" sldId="2076137042"/>
            <ac:spMk id="69" creationId="{D4280501-8543-F94D-805D-176149384AEE}"/>
          </ac:spMkLst>
        </pc:spChg>
        <pc:spChg chg="mod">
          <ac:chgData name="Marta Martinez" userId="898d9590-74b8-4999-ae42-b63495b09eb2" providerId="ADAL" clId="{90E28844-ECFA-4F1B-B125-F82395A3F390}" dt="2023-02-13T12:51:06.510" v="292" actId="207"/>
          <ac:spMkLst>
            <pc:docMk/>
            <pc:sldMk cId="2669364763" sldId="2076137042"/>
            <ac:spMk id="75" creationId="{A1ECFB56-4781-4C4A-A24A-7A3707F1FCF9}"/>
          </ac:spMkLst>
        </pc:spChg>
        <pc:spChg chg="mod">
          <ac:chgData name="Marta Martinez" userId="898d9590-74b8-4999-ae42-b63495b09eb2" providerId="ADAL" clId="{90E28844-ECFA-4F1B-B125-F82395A3F390}" dt="2023-02-13T12:51:02.345" v="290" actId="207"/>
          <ac:spMkLst>
            <pc:docMk/>
            <pc:sldMk cId="2669364763" sldId="2076137042"/>
            <ac:spMk id="78" creationId="{1E617560-50F9-1E43-8AF8-6684075E512C}"/>
          </ac:spMkLst>
        </pc:spChg>
        <pc:spChg chg="mod">
          <ac:chgData name="Marta Martinez" userId="898d9590-74b8-4999-ae42-b63495b09eb2" providerId="ADAL" clId="{90E28844-ECFA-4F1B-B125-F82395A3F390}" dt="2023-02-13T12:51:10.519" v="293" actId="207"/>
          <ac:spMkLst>
            <pc:docMk/>
            <pc:sldMk cId="2669364763" sldId="2076137042"/>
            <ac:spMk id="85" creationId="{60AAB4BE-16DC-4C49-980F-F979EDF00408}"/>
          </ac:spMkLst>
        </pc:spChg>
        <pc:spChg chg="mod">
          <ac:chgData name="Marta Martinez" userId="898d9590-74b8-4999-ae42-b63495b09eb2" providerId="ADAL" clId="{90E28844-ECFA-4F1B-B125-F82395A3F390}" dt="2023-02-13T12:51:14.497" v="294" actId="207"/>
          <ac:spMkLst>
            <pc:docMk/>
            <pc:sldMk cId="2669364763" sldId="2076137042"/>
            <ac:spMk id="86" creationId="{20EDE2D2-139D-D14F-9DC6-FB2D3A480D5B}"/>
          </ac:spMkLst>
        </pc:spChg>
        <pc:spChg chg="mod">
          <ac:chgData name="Marta Martinez" userId="898d9590-74b8-4999-ae42-b63495b09eb2" providerId="ADAL" clId="{90E28844-ECFA-4F1B-B125-F82395A3F390}" dt="2023-02-13T12:51:18.379" v="295" actId="207"/>
          <ac:spMkLst>
            <pc:docMk/>
            <pc:sldMk cId="2669364763" sldId="2076137042"/>
            <ac:spMk id="87" creationId="{F48C5683-F951-4A46-B21A-403779B682C2}"/>
          </ac:spMkLst>
        </pc:spChg>
        <pc:spChg chg="mod">
          <ac:chgData name="Marta Martinez" userId="898d9590-74b8-4999-ae42-b63495b09eb2" providerId="ADAL" clId="{90E28844-ECFA-4F1B-B125-F82395A3F390}" dt="2023-02-13T12:51:30.912" v="298" actId="207"/>
          <ac:spMkLst>
            <pc:docMk/>
            <pc:sldMk cId="2669364763" sldId="2076137042"/>
            <ac:spMk id="90" creationId="{E9AC10C0-7567-EF4E-BFDA-49E4B315CD92}"/>
          </ac:spMkLst>
        </pc:spChg>
        <pc:picChg chg="add mod">
          <ac:chgData name="Marta Martinez" userId="898d9590-74b8-4999-ae42-b63495b09eb2" providerId="ADAL" clId="{90E28844-ECFA-4F1B-B125-F82395A3F390}" dt="2023-02-13T19:52:04.583" v="1250" actId="1076"/>
          <ac:picMkLst>
            <pc:docMk/>
            <pc:sldMk cId="2669364763" sldId="2076137042"/>
            <ac:picMk id="7" creationId="{9601B3D3-FF3E-47B4-62F9-A26B0669F416}"/>
          </ac:picMkLst>
        </pc:picChg>
        <pc:picChg chg="del">
          <ac:chgData name="Marta Martinez" userId="898d9590-74b8-4999-ae42-b63495b09eb2" providerId="ADAL" clId="{90E28844-ECFA-4F1B-B125-F82395A3F390}" dt="2023-02-13T12:52:16.344" v="314" actId="478"/>
          <ac:picMkLst>
            <pc:docMk/>
            <pc:sldMk cId="2669364763" sldId="2076137042"/>
            <ac:picMk id="74" creationId="{DD4BAEAA-3684-5F44-99ED-5BEFBB579A63}"/>
          </ac:picMkLst>
        </pc:picChg>
      </pc:sldChg>
      <pc:sldChg chg="addSp delSp modSp mod setBg modClrScheme chgLayout">
        <pc:chgData name="Marta Martinez" userId="898d9590-74b8-4999-ae42-b63495b09eb2" providerId="ADAL" clId="{90E28844-ECFA-4F1B-B125-F82395A3F390}" dt="2023-02-13T20:03:31.447" v="1337" actId="1076"/>
        <pc:sldMkLst>
          <pc:docMk/>
          <pc:sldMk cId="3340267531" sldId="2076137043"/>
        </pc:sldMkLst>
        <pc:spChg chg="mod">
          <ac:chgData name="Marta Martinez" userId="898d9590-74b8-4999-ae42-b63495b09eb2" providerId="ADAL" clId="{90E28844-ECFA-4F1B-B125-F82395A3F390}" dt="2023-02-13T13:13:59.944" v="419" actId="207"/>
          <ac:spMkLst>
            <pc:docMk/>
            <pc:sldMk cId="3340267531" sldId="2076137043"/>
            <ac:spMk id="2" creationId="{A70D5582-725D-5444-8E9B-C8A2E8996E4F}"/>
          </ac:spMkLst>
        </pc:spChg>
        <pc:spChg chg="add del mod ord">
          <ac:chgData name="Marta Martinez" userId="898d9590-74b8-4999-ae42-b63495b09eb2" providerId="ADAL" clId="{90E28844-ECFA-4F1B-B125-F82395A3F390}" dt="2023-02-13T13:13:00.390" v="413" actId="700"/>
          <ac:spMkLst>
            <pc:docMk/>
            <pc:sldMk cId="3340267531" sldId="2076137043"/>
            <ac:spMk id="3" creationId="{5E9580CE-2E83-20B7-637E-EB3EAD544257}"/>
          </ac:spMkLst>
        </pc:spChg>
        <pc:spChg chg="add del mod ord">
          <ac:chgData name="Marta Martinez" userId="898d9590-74b8-4999-ae42-b63495b09eb2" providerId="ADAL" clId="{90E28844-ECFA-4F1B-B125-F82395A3F390}" dt="2023-02-13T13:13:00.390" v="413" actId="700"/>
          <ac:spMkLst>
            <pc:docMk/>
            <pc:sldMk cId="3340267531" sldId="2076137043"/>
            <ac:spMk id="4" creationId="{9384F382-89B1-5632-FED2-E98916302864}"/>
          </ac:spMkLst>
        </pc:spChg>
        <pc:spChg chg="add del mod ord">
          <ac:chgData name="Marta Martinez" userId="898d9590-74b8-4999-ae42-b63495b09eb2" providerId="ADAL" clId="{90E28844-ECFA-4F1B-B125-F82395A3F390}" dt="2023-02-13T13:13:19.681" v="415" actId="700"/>
          <ac:spMkLst>
            <pc:docMk/>
            <pc:sldMk cId="3340267531" sldId="2076137043"/>
            <ac:spMk id="5" creationId="{843BF8EB-76F1-46EC-3B2A-A714B2EC0C3A}"/>
          </ac:spMkLst>
        </pc:spChg>
        <pc:spChg chg="mod">
          <ac:chgData name="Marta Martinez" userId="898d9590-74b8-4999-ae42-b63495b09eb2" providerId="ADAL" clId="{90E28844-ECFA-4F1B-B125-F82395A3F390}" dt="2023-02-13T13:14:11.768" v="422" actId="1076"/>
          <ac:spMkLst>
            <pc:docMk/>
            <pc:sldMk cId="3340267531" sldId="2076137043"/>
            <ac:spMk id="6" creationId="{2F42774C-DFF4-411E-AE4E-9FB282A3B3A6}"/>
          </ac:spMkLst>
        </pc:spChg>
        <pc:spChg chg="add del mod ord">
          <ac:chgData name="Marta Martinez" userId="898d9590-74b8-4999-ae42-b63495b09eb2" providerId="ADAL" clId="{90E28844-ECFA-4F1B-B125-F82395A3F390}" dt="2023-02-13T13:13:19.681" v="415" actId="700"/>
          <ac:spMkLst>
            <pc:docMk/>
            <pc:sldMk cId="3340267531" sldId="2076137043"/>
            <ac:spMk id="7" creationId="{AAD1EEAB-A966-168E-A0B6-05C6CD36A28F}"/>
          </ac:spMkLst>
        </pc:spChg>
        <pc:spChg chg="add del mod ord">
          <ac:chgData name="Marta Martinez" userId="898d9590-74b8-4999-ae42-b63495b09eb2" providerId="ADAL" clId="{90E28844-ECFA-4F1B-B125-F82395A3F390}" dt="2023-02-13T13:14:05.308" v="420" actId="478"/>
          <ac:spMkLst>
            <pc:docMk/>
            <pc:sldMk cId="3340267531" sldId="2076137043"/>
            <ac:spMk id="9" creationId="{3DA9CB63-2076-5482-5FE7-94CD53C562F7}"/>
          </ac:spMkLst>
        </pc:spChg>
        <pc:spChg chg="add del mod ord">
          <ac:chgData name="Marta Martinez" userId="898d9590-74b8-4999-ae42-b63495b09eb2" providerId="ADAL" clId="{90E28844-ECFA-4F1B-B125-F82395A3F390}" dt="2023-02-13T13:14:08.221" v="421" actId="478"/>
          <ac:spMkLst>
            <pc:docMk/>
            <pc:sldMk cId="3340267531" sldId="2076137043"/>
            <ac:spMk id="10" creationId="{9DD08AB3-246E-1984-CB3E-231862064459}"/>
          </ac:spMkLst>
        </pc:spChg>
        <pc:picChg chg="del mod">
          <ac:chgData name="Marta Martinez" userId="898d9590-74b8-4999-ae42-b63495b09eb2" providerId="ADAL" clId="{90E28844-ECFA-4F1B-B125-F82395A3F390}" dt="2023-02-13T13:12:43.963" v="411" actId="478"/>
          <ac:picMkLst>
            <pc:docMk/>
            <pc:sldMk cId="3340267531" sldId="2076137043"/>
            <ac:picMk id="11" creationId="{6326C192-85D0-EE4E-B79A-C94B85FE81E7}"/>
          </ac:picMkLst>
        </pc:picChg>
        <pc:picChg chg="add mod">
          <ac:chgData name="Marta Martinez" userId="898d9590-74b8-4999-ae42-b63495b09eb2" providerId="ADAL" clId="{90E28844-ECFA-4F1B-B125-F82395A3F390}" dt="2023-02-13T20:03:31.447" v="1337" actId="1076"/>
          <ac:picMkLst>
            <pc:docMk/>
            <pc:sldMk cId="3340267531" sldId="2076137043"/>
            <ac:picMk id="12" creationId="{3CF71A8C-8A1F-2CFA-CDD1-9F2790DB3260}"/>
          </ac:picMkLst>
        </pc:picChg>
        <pc:picChg chg="del">
          <ac:chgData name="Marta Martinez" userId="898d9590-74b8-4999-ae42-b63495b09eb2" providerId="ADAL" clId="{90E28844-ECFA-4F1B-B125-F82395A3F390}" dt="2023-02-13T13:14:16.384" v="423" actId="478"/>
          <ac:picMkLst>
            <pc:docMk/>
            <pc:sldMk cId="3340267531" sldId="2076137043"/>
            <ac:picMk id="54" creationId="{06601411-E3B1-D646-8E56-9745CD8F599E}"/>
          </ac:picMkLst>
        </pc:picChg>
      </pc:sldChg>
      <pc:sldChg chg="addSp delSp modSp mod modClrScheme chgLayout">
        <pc:chgData name="Marta Martinez" userId="898d9590-74b8-4999-ae42-b63495b09eb2" providerId="ADAL" clId="{90E28844-ECFA-4F1B-B125-F82395A3F390}" dt="2023-02-13T19:52:10.973" v="1251" actId="1076"/>
        <pc:sldMkLst>
          <pc:docMk/>
          <pc:sldMk cId="1611654792" sldId="2076137045"/>
        </pc:sldMkLst>
        <pc:spChg chg="mod ord">
          <ac:chgData name="Marta Martinez" userId="898d9590-74b8-4999-ae42-b63495b09eb2" providerId="ADAL" clId="{90E28844-ECFA-4F1B-B125-F82395A3F390}" dt="2023-02-13T12:47:47.720" v="284" actId="1076"/>
          <ac:spMkLst>
            <pc:docMk/>
            <pc:sldMk cId="1611654792" sldId="2076137045"/>
            <ac:spMk id="2" creationId="{CEFD235C-7345-4AD1-92FC-74C53B8FC5F7}"/>
          </ac:spMkLst>
        </pc:spChg>
        <pc:spChg chg="add del mod ord">
          <ac:chgData name="Marta Martinez" userId="898d9590-74b8-4999-ae42-b63495b09eb2" providerId="ADAL" clId="{90E28844-ECFA-4F1B-B125-F82395A3F390}" dt="2023-02-13T09:18:55.625" v="2" actId="700"/>
          <ac:spMkLst>
            <pc:docMk/>
            <pc:sldMk cId="1611654792" sldId="2076137045"/>
            <ac:spMk id="6" creationId="{386C5A56-24D4-DAA8-D147-0DF77911CC36}"/>
          </ac:spMkLst>
        </pc:spChg>
        <pc:spChg chg="mod">
          <ac:chgData name="Marta Martinez" userId="898d9590-74b8-4999-ae42-b63495b09eb2" providerId="ADAL" clId="{90E28844-ECFA-4F1B-B125-F82395A3F390}" dt="2023-02-13T12:42:17.889" v="259" actId="207"/>
          <ac:spMkLst>
            <pc:docMk/>
            <pc:sldMk cId="1611654792" sldId="2076137045"/>
            <ac:spMk id="8" creationId="{3D3E3550-1E4A-47D3-A2C3-2A620BC5BDFF}"/>
          </ac:spMkLst>
        </pc:spChg>
        <pc:spChg chg="del">
          <ac:chgData name="Marta Martinez" userId="898d9590-74b8-4999-ae42-b63495b09eb2" providerId="ADAL" clId="{90E28844-ECFA-4F1B-B125-F82395A3F390}" dt="2023-02-13T12:42:44.307" v="267" actId="478"/>
          <ac:spMkLst>
            <pc:docMk/>
            <pc:sldMk cId="1611654792" sldId="2076137045"/>
            <ac:spMk id="9" creationId="{F3EF4884-E556-E443-A268-8C1838EC0F46}"/>
          </ac:spMkLst>
        </pc:spChg>
        <pc:spChg chg="mod">
          <ac:chgData name="Marta Martinez" userId="898d9590-74b8-4999-ae42-b63495b09eb2" providerId="ADAL" clId="{90E28844-ECFA-4F1B-B125-F82395A3F390}" dt="2023-02-13T12:42:20.006" v="260" actId="207"/>
          <ac:spMkLst>
            <pc:docMk/>
            <pc:sldMk cId="1611654792" sldId="2076137045"/>
            <ac:spMk id="15" creationId="{40719B8E-86ED-461F-BA93-4280A0EC3C95}"/>
          </ac:spMkLst>
        </pc:spChg>
        <pc:spChg chg="mod">
          <ac:chgData name="Marta Martinez" userId="898d9590-74b8-4999-ae42-b63495b09eb2" providerId="ADAL" clId="{90E28844-ECFA-4F1B-B125-F82395A3F390}" dt="2023-02-13T12:47:28.556" v="280" actId="1076"/>
          <ac:spMkLst>
            <pc:docMk/>
            <pc:sldMk cId="1611654792" sldId="2076137045"/>
            <ac:spMk id="16" creationId="{A2FFE9D8-9AC9-4EEF-98D5-C22C71BAD94C}"/>
          </ac:spMkLst>
        </pc:spChg>
        <pc:spChg chg="del mod">
          <ac:chgData name="Marta Martinez" userId="898d9590-74b8-4999-ae42-b63495b09eb2" providerId="ADAL" clId="{90E28844-ECFA-4F1B-B125-F82395A3F390}" dt="2023-02-13T12:47:33.267" v="281" actId="478"/>
          <ac:spMkLst>
            <pc:docMk/>
            <pc:sldMk cId="1611654792" sldId="2076137045"/>
            <ac:spMk id="18" creationId="{CEFD235C-7345-4AD1-92FC-74C53B8FC5F7}"/>
          </ac:spMkLst>
        </pc:spChg>
        <pc:spChg chg="mod">
          <ac:chgData name="Marta Martinez" userId="898d9590-74b8-4999-ae42-b63495b09eb2" providerId="ADAL" clId="{90E28844-ECFA-4F1B-B125-F82395A3F390}" dt="2023-02-13T12:42:25.048" v="262" actId="207"/>
          <ac:spMkLst>
            <pc:docMk/>
            <pc:sldMk cId="1611654792" sldId="2076137045"/>
            <ac:spMk id="19" creationId="{C82B2EA9-230E-8B4D-8EC4-E8FB5CD87936}"/>
          </ac:spMkLst>
        </pc:spChg>
        <pc:spChg chg="add del mod ord">
          <ac:chgData name="Marta Martinez" userId="898d9590-74b8-4999-ae42-b63495b09eb2" providerId="ADAL" clId="{90E28844-ECFA-4F1B-B125-F82395A3F390}" dt="2023-02-13T09:19:13.794" v="4" actId="700"/>
          <ac:spMkLst>
            <pc:docMk/>
            <pc:sldMk cId="1611654792" sldId="2076137045"/>
            <ac:spMk id="20" creationId="{E1708AFA-02A9-56BB-C1CC-7901293D31EB}"/>
          </ac:spMkLst>
        </pc:spChg>
        <pc:spChg chg="del mod">
          <ac:chgData name="Marta Martinez" userId="898d9590-74b8-4999-ae42-b63495b09eb2" providerId="ADAL" clId="{90E28844-ECFA-4F1B-B125-F82395A3F390}" dt="2023-02-13T12:42:39.336" v="266" actId="478"/>
          <ac:spMkLst>
            <pc:docMk/>
            <pc:sldMk cId="1611654792" sldId="2076137045"/>
            <ac:spMk id="21" creationId="{099A83C9-7874-3349-AAA0-962A2A3D5D27}"/>
          </ac:spMkLst>
        </pc:spChg>
        <pc:spChg chg="add del mod ord">
          <ac:chgData name="Marta Martinez" userId="898d9590-74b8-4999-ae42-b63495b09eb2" providerId="ADAL" clId="{90E28844-ECFA-4F1B-B125-F82395A3F390}" dt="2023-02-13T09:19:13.794" v="4" actId="700"/>
          <ac:spMkLst>
            <pc:docMk/>
            <pc:sldMk cId="1611654792" sldId="2076137045"/>
            <ac:spMk id="23" creationId="{09524F84-D12C-6EF5-8490-EA170AF27A56}"/>
          </ac:spMkLst>
        </pc:spChg>
        <pc:spChg chg="mod">
          <ac:chgData name="Marta Martinez" userId="898d9590-74b8-4999-ae42-b63495b09eb2" providerId="ADAL" clId="{90E28844-ECFA-4F1B-B125-F82395A3F390}" dt="2023-02-13T12:42:22.566" v="261" actId="207"/>
          <ac:spMkLst>
            <pc:docMk/>
            <pc:sldMk cId="1611654792" sldId="2076137045"/>
            <ac:spMk id="24" creationId="{1501471D-8E32-4916-B238-F3B04672E728}"/>
          </ac:spMkLst>
        </pc:spChg>
        <pc:spChg chg="mod">
          <ac:chgData name="Marta Martinez" userId="898d9590-74b8-4999-ae42-b63495b09eb2" providerId="ADAL" clId="{90E28844-ECFA-4F1B-B125-F82395A3F390}" dt="2023-02-13T12:50:41.127" v="288" actId="1076"/>
          <ac:spMkLst>
            <pc:docMk/>
            <pc:sldMk cId="1611654792" sldId="2076137045"/>
            <ac:spMk id="27" creationId="{50B903EC-ED2E-4799-A48F-B477A89D6FDF}"/>
          </ac:spMkLst>
        </pc:spChg>
        <pc:spChg chg="add del mod ord">
          <ac:chgData name="Marta Martinez" userId="898d9590-74b8-4999-ae42-b63495b09eb2" providerId="ADAL" clId="{90E28844-ECFA-4F1B-B125-F82395A3F390}" dt="2023-02-13T09:32:29.819" v="91" actId="700"/>
          <ac:spMkLst>
            <pc:docMk/>
            <pc:sldMk cId="1611654792" sldId="2076137045"/>
            <ac:spMk id="29" creationId="{B92D7752-4BBB-7461-03C5-DBF005E7D5CB}"/>
          </ac:spMkLst>
        </pc:spChg>
        <pc:spChg chg="mod">
          <ac:chgData name="Marta Martinez" userId="898d9590-74b8-4999-ae42-b63495b09eb2" providerId="ADAL" clId="{90E28844-ECFA-4F1B-B125-F82395A3F390}" dt="2023-02-13T19:51:21.571" v="1241" actId="207"/>
          <ac:spMkLst>
            <pc:docMk/>
            <pc:sldMk cId="1611654792" sldId="2076137045"/>
            <ac:spMk id="30" creationId="{03DB25C0-8FEF-D248-A339-B98313085D37}"/>
          </ac:spMkLst>
        </pc:spChg>
        <pc:spChg chg="add del mod ord">
          <ac:chgData name="Marta Martinez" userId="898d9590-74b8-4999-ae42-b63495b09eb2" providerId="ADAL" clId="{90E28844-ECFA-4F1B-B125-F82395A3F390}" dt="2023-02-13T09:32:29.819" v="91" actId="700"/>
          <ac:spMkLst>
            <pc:docMk/>
            <pc:sldMk cId="1611654792" sldId="2076137045"/>
            <ac:spMk id="36" creationId="{1542307A-EEF3-F890-72E8-024D5546E2BE}"/>
          </ac:spMkLst>
        </pc:spChg>
        <pc:spChg chg="add del mod ord">
          <ac:chgData name="Marta Martinez" userId="898d9590-74b8-4999-ae42-b63495b09eb2" providerId="ADAL" clId="{90E28844-ECFA-4F1B-B125-F82395A3F390}" dt="2023-02-13T09:32:40.516" v="93" actId="700"/>
          <ac:spMkLst>
            <pc:docMk/>
            <pc:sldMk cId="1611654792" sldId="2076137045"/>
            <ac:spMk id="37" creationId="{99A90146-505F-0DC8-68D0-88342B9E968A}"/>
          </ac:spMkLst>
        </pc:spChg>
        <pc:spChg chg="add del mod ord">
          <ac:chgData name="Marta Martinez" userId="898d9590-74b8-4999-ae42-b63495b09eb2" providerId="ADAL" clId="{90E28844-ECFA-4F1B-B125-F82395A3F390}" dt="2023-02-13T09:32:57.534" v="95" actId="700"/>
          <ac:spMkLst>
            <pc:docMk/>
            <pc:sldMk cId="1611654792" sldId="2076137045"/>
            <ac:spMk id="38" creationId="{A2111018-BD9F-3845-C43F-1894D03692F5}"/>
          </ac:spMkLst>
        </pc:spChg>
        <pc:spChg chg="add del mod ord">
          <ac:chgData name="Marta Martinez" userId="898d9590-74b8-4999-ae42-b63495b09eb2" providerId="ADAL" clId="{90E28844-ECFA-4F1B-B125-F82395A3F390}" dt="2023-02-13T09:33:25.831" v="99" actId="700"/>
          <ac:spMkLst>
            <pc:docMk/>
            <pc:sldMk cId="1611654792" sldId="2076137045"/>
            <ac:spMk id="39" creationId="{C50ABAF6-61E6-E8D3-E474-E36FBDDA2C2B}"/>
          </ac:spMkLst>
        </pc:spChg>
        <pc:spChg chg="add del mod ord">
          <ac:chgData name="Marta Martinez" userId="898d9590-74b8-4999-ae42-b63495b09eb2" providerId="ADAL" clId="{90E28844-ECFA-4F1B-B125-F82395A3F390}" dt="2023-02-13T12:42:52.983" v="269" actId="700"/>
          <ac:spMkLst>
            <pc:docMk/>
            <pc:sldMk cId="1611654792" sldId="2076137045"/>
            <ac:spMk id="40" creationId="{D204044C-7AC8-3D2E-1C2A-995E6B21B722}"/>
          </ac:spMkLst>
        </pc:spChg>
        <pc:spChg chg="add del mod ord">
          <ac:chgData name="Marta Martinez" userId="898d9590-74b8-4999-ae42-b63495b09eb2" providerId="ADAL" clId="{90E28844-ECFA-4F1B-B125-F82395A3F390}" dt="2023-02-13T12:43:02.366" v="271" actId="700"/>
          <ac:spMkLst>
            <pc:docMk/>
            <pc:sldMk cId="1611654792" sldId="2076137045"/>
            <ac:spMk id="45" creationId="{85805C60-BD2E-7307-6C8C-A63ED7FF3E5B}"/>
          </ac:spMkLst>
        </pc:spChg>
        <pc:spChg chg="add del mod ord">
          <ac:chgData name="Marta Martinez" userId="898d9590-74b8-4999-ae42-b63495b09eb2" providerId="ADAL" clId="{90E28844-ECFA-4F1B-B125-F82395A3F390}" dt="2023-02-13T12:43:17.119" v="273" actId="700"/>
          <ac:spMkLst>
            <pc:docMk/>
            <pc:sldMk cId="1611654792" sldId="2076137045"/>
            <ac:spMk id="46" creationId="{6731D69D-BF12-1476-CADF-CEADC8B649B9}"/>
          </ac:spMkLst>
        </pc:spChg>
        <pc:spChg chg="add del mod ord">
          <ac:chgData name="Marta Martinez" userId="898d9590-74b8-4999-ae42-b63495b09eb2" providerId="ADAL" clId="{90E28844-ECFA-4F1B-B125-F82395A3F390}" dt="2023-02-13T12:43:31.781" v="276" actId="700"/>
          <ac:spMkLst>
            <pc:docMk/>
            <pc:sldMk cId="1611654792" sldId="2076137045"/>
            <ac:spMk id="48" creationId="{BFE19F01-8305-9FE7-4F48-1742976B1CE5}"/>
          </ac:spMkLst>
        </pc:spChg>
        <pc:spChg chg="add del mod ord">
          <ac:chgData name="Marta Martinez" userId="898d9590-74b8-4999-ae42-b63495b09eb2" providerId="ADAL" clId="{90E28844-ECFA-4F1B-B125-F82395A3F390}" dt="2023-02-13T12:43:31.781" v="276" actId="700"/>
          <ac:spMkLst>
            <pc:docMk/>
            <pc:sldMk cId="1611654792" sldId="2076137045"/>
            <ac:spMk id="49" creationId="{70376E5E-2B98-BDB5-4C7E-B507D8CE0A45}"/>
          </ac:spMkLst>
        </pc:spChg>
        <pc:spChg chg="add del mod ord">
          <ac:chgData name="Marta Martinez" userId="898d9590-74b8-4999-ae42-b63495b09eb2" providerId="ADAL" clId="{90E28844-ECFA-4F1B-B125-F82395A3F390}" dt="2023-02-13T12:47:26.065" v="279" actId="478"/>
          <ac:spMkLst>
            <pc:docMk/>
            <pc:sldMk cId="1611654792" sldId="2076137045"/>
            <ac:spMk id="50" creationId="{B5D3D182-FE81-1F05-95A8-098BFDCE5D51}"/>
          </ac:spMkLst>
        </pc:spChg>
        <pc:spChg chg="add mod">
          <ac:chgData name="Marta Martinez" userId="898d9590-74b8-4999-ae42-b63495b09eb2" providerId="ADAL" clId="{90E28844-ECFA-4F1B-B125-F82395A3F390}" dt="2023-02-13T12:48:02.841" v="286" actId="207"/>
          <ac:spMkLst>
            <pc:docMk/>
            <pc:sldMk cId="1611654792" sldId="2076137045"/>
            <ac:spMk id="51" creationId="{D15FE119-851E-CCE7-4448-3E5A19CB8A9C}"/>
          </ac:spMkLst>
        </pc:spChg>
        <pc:picChg chg="del">
          <ac:chgData name="Marta Martinez" userId="898d9590-74b8-4999-ae42-b63495b09eb2" providerId="ADAL" clId="{90E28844-ECFA-4F1B-B125-F82395A3F390}" dt="2023-02-13T09:34:00.222" v="107" actId="478"/>
          <ac:picMkLst>
            <pc:docMk/>
            <pc:sldMk cId="1611654792" sldId="2076137045"/>
            <ac:picMk id="31" creationId="{92301743-0404-AD42-8E62-A9FD21957AE9}"/>
          </ac:picMkLst>
        </pc:picChg>
        <pc:picChg chg="add mod">
          <ac:chgData name="Marta Martinez" userId="898d9590-74b8-4999-ae42-b63495b09eb2" providerId="ADAL" clId="{90E28844-ECFA-4F1B-B125-F82395A3F390}" dt="2023-02-13T19:52:10.973" v="1251" actId="1076"/>
          <ac:picMkLst>
            <pc:docMk/>
            <pc:sldMk cId="1611654792" sldId="2076137045"/>
            <ac:picMk id="52" creationId="{075AC7C8-F318-6C75-0719-2EBC7349D409}"/>
          </ac:picMkLst>
        </pc:picChg>
      </pc:sldChg>
      <pc:sldChg chg="addSp delSp modSp mod modClrScheme chgLayout">
        <pc:chgData name="Marta Martinez" userId="898d9590-74b8-4999-ae42-b63495b09eb2" providerId="ADAL" clId="{90E28844-ECFA-4F1B-B125-F82395A3F390}" dt="2023-02-13T20:04:54.631" v="1355" actId="1076"/>
        <pc:sldMkLst>
          <pc:docMk/>
          <pc:sldMk cId="3716147969" sldId="2076137047"/>
        </pc:sldMkLst>
        <pc:spChg chg="add del mod ord">
          <ac:chgData name="Marta Martinez" userId="898d9590-74b8-4999-ae42-b63495b09eb2" providerId="ADAL" clId="{90E28844-ECFA-4F1B-B125-F82395A3F390}" dt="2023-02-13T14:09:31.318" v="547" actId="700"/>
          <ac:spMkLst>
            <pc:docMk/>
            <pc:sldMk cId="3716147969" sldId="2076137047"/>
            <ac:spMk id="3" creationId="{1173501B-D188-A6DE-BB2F-9878CFBA369E}"/>
          </ac:spMkLst>
        </pc:spChg>
        <pc:spChg chg="mod ord">
          <ac:chgData name="Marta Martinez" userId="898d9590-74b8-4999-ae42-b63495b09eb2" providerId="ADAL" clId="{90E28844-ECFA-4F1B-B125-F82395A3F390}" dt="2023-02-13T14:10:39.080" v="556" actId="700"/>
          <ac:spMkLst>
            <pc:docMk/>
            <pc:sldMk cId="3716147969" sldId="2076137047"/>
            <ac:spMk id="4" creationId="{EE4DC0C8-4190-4BAB-9D60-0B8F817237F0}"/>
          </ac:spMkLst>
        </pc:spChg>
        <pc:spChg chg="mod ord">
          <ac:chgData name="Marta Martinez" userId="898d9590-74b8-4999-ae42-b63495b09eb2" providerId="ADAL" clId="{90E28844-ECFA-4F1B-B125-F82395A3F390}" dt="2023-02-13T14:10:39.080" v="556" actId="700"/>
          <ac:spMkLst>
            <pc:docMk/>
            <pc:sldMk cId="3716147969" sldId="2076137047"/>
            <ac:spMk id="5" creationId="{E9CA6482-0C20-469C-8635-9D120B159729}"/>
          </ac:spMkLst>
        </pc:spChg>
        <pc:spChg chg="add del mod ord">
          <ac:chgData name="Marta Martinez" userId="898d9590-74b8-4999-ae42-b63495b09eb2" providerId="ADAL" clId="{90E28844-ECFA-4F1B-B125-F82395A3F390}" dt="2023-02-13T14:09:31.318" v="547" actId="700"/>
          <ac:spMkLst>
            <pc:docMk/>
            <pc:sldMk cId="3716147969" sldId="2076137047"/>
            <ac:spMk id="7" creationId="{955729AA-3310-4FAE-8843-EEF507416D9C}"/>
          </ac:spMkLst>
        </pc:spChg>
        <pc:spChg chg="mod">
          <ac:chgData name="Marta Martinez" userId="898d9590-74b8-4999-ae42-b63495b09eb2" providerId="ADAL" clId="{90E28844-ECFA-4F1B-B125-F82395A3F390}" dt="2023-02-13T14:09:30.610" v="546" actId="1076"/>
          <ac:spMkLst>
            <pc:docMk/>
            <pc:sldMk cId="3716147969" sldId="2076137047"/>
            <ac:spMk id="10" creationId="{1CEF6D88-8967-9043-84CF-DFAFF3616C7F}"/>
          </ac:spMkLst>
        </pc:spChg>
        <pc:spChg chg="add del mod ord">
          <ac:chgData name="Marta Martinez" userId="898d9590-74b8-4999-ae42-b63495b09eb2" providerId="ADAL" clId="{90E28844-ECFA-4F1B-B125-F82395A3F390}" dt="2023-02-13T14:09:31.318" v="547" actId="700"/>
          <ac:spMkLst>
            <pc:docMk/>
            <pc:sldMk cId="3716147969" sldId="2076137047"/>
            <ac:spMk id="11" creationId="{448E16CD-C073-1471-3583-30C2189EAB98}"/>
          </ac:spMkLst>
        </pc:spChg>
        <pc:spChg chg="add del mod ord">
          <ac:chgData name="Marta Martinez" userId="898d9590-74b8-4999-ae42-b63495b09eb2" providerId="ADAL" clId="{90E28844-ECFA-4F1B-B125-F82395A3F390}" dt="2023-02-13T14:10:17.134" v="553" actId="700"/>
          <ac:spMkLst>
            <pc:docMk/>
            <pc:sldMk cId="3716147969" sldId="2076137047"/>
            <ac:spMk id="13" creationId="{CE6D35D4-80A5-44FC-2C3A-1C3EC5E1BCF8}"/>
          </ac:spMkLst>
        </pc:spChg>
        <pc:spChg chg="add del">
          <ac:chgData name="Marta Martinez" userId="898d9590-74b8-4999-ae42-b63495b09eb2" providerId="ADAL" clId="{90E28844-ECFA-4F1B-B125-F82395A3F390}" dt="2023-02-13T14:09:29.488" v="544" actId="478"/>
          <ac:spMkLst>
            <pc:docMk/>
            <pc:sldMk cId="3716147969" sldId="2076137047"/>
            <ac:spMk id="14" creationId="{CDDF6330-7656-DA4A-9F7F-6F62D31CCDF3}"/>
          </ac:spMkLst>
        </pc:spChg>
        <pc:spChg chg="add del mod ord">
          <ac:chgData name="Marta Martinez" userId="898d9590-74b8-4999-ae42-b63495b09eb2" providerId="ADAL" clId="{90E28844-ECFA-4F1B-B125-F82395A3F390}" dt="2023-02-13T20:04:31.334" v="1351" actId="478"/>
          <ac:spMkLst>
            <pc:docMk/>
            <pc:sldMk cId="3716147969" sldId="2076137047"/>
            <ac:spMk id="16" creationId="{641D2388-E6DB-6978-CCF1-672F4D96FFE5}"/>
          </ac:spMkLst>
        </pc:spChg>
        <pc:spChg chg="mod">
          <ac:chgData name="Marta Martinez" userId="898d9590-74b8-4999-ae42-b63495b09eb2" providerId="ADAL" clId="{90E28844-ECFA-4F1B-B125-F82395A3F390}" dt="2023-02-13T20:04:48.060" v="1353" actId="1076"/>
          <ac:spMkLst>
            <pc:docMk/>
            <pc:sldMk cId="3716147969" sldId="2076137047"/>
            <ac:spMk id="18" creationId="{84A8AC83-2D70-934B-9FBE-CAB917160448}"/>
          </ac:spMkLst>
        </pc:spChg>
        <pc:spChg chg="add del mod">
          <ac:chgData name="Marta Martinez" userId="898d9590-74b8-4999-ae42-b63495b09eb2" providerId="ADAL" clId="{90E28844-ECFA-4F1B-B125-F82395A3F390}" dt="2023-02-13T14:09:30.048" v="545" actId="1076"/>
          <ac:spMkLst>
            <pc:docMk/>
            <pc:sldMk cId="3716147969" sldId="2076137047"/>
            <ac:spMk id="26" creationId="{92026F59-5CCB-694F-BFE6-A26D066548E6}"/>
          </ac:spMkLst>
        </pc:spChg>
        <pc:spChg chg="del">
          <ac:chgData name="Marta Martinez" userId="898d9590-74b8-4999-ae42-b63495b09eb2" providerId="ADAL" clId="{90E28844-ECFA-4F1B-B125-F82395A3F390}" dt="2023-02-13T20:04:21.787" v="1348" actId="478"/>
          <ac:spMkLst>
            <pc:docMk/>
            <pc:sldMk cId="3716147969" sldId="2076137047"/>
            <ac:spMk id="43" creationId="{6B1E7BDC-0ADD-CA4D-8F52-D1B1F2E0841A}"/>
          </ac:spMkLst>
        </pc:spChg>
        <pc:grpChg chg="mod">
          <ac:chgData name="Marta Martinez" userId="898d9590-74b8-4999-ae42-b63495b09eb2" providerId="ADAL" clId="{90E28844-ECFA-4F1B-B125-F82395A3F390}" dt="2023-02-13T14:11:01.463" v="559" actId="1076"/>
          <ac:grpSpMkLst>
            <pc:docMk/>
            <pc:sldMk cId="3716147969" sldId="2076137047"/>
            <ac:grpSpMk id="55" creationId="{9AFA1A3D-D5B0-0A41-BC33-66C3EC948921}"/>
          </ac:grpSpMkLst>
        </pc:grpChg>
        <pc:picChg chg="add mod">
          <ac:chgData name="Marta Martinez" userId="898d9590-74b8-4999-ae42-b63495b09eb2" providerId="ADAL" clId="{90E28844-ECFA-4F1B-B125-F82395A3F390}" dt="2023-02-13T20:04:54.631" v="1355" actId="1076"/>
          <ac:picMkLst>
            <pc:docMk/>
            <pc:sldMk cId="3716147969" sldId="2076137047"/>
            <ac:picMk id="21" creationId="{3B6F43C8-8F30-4653-DF2D-147778C21161}"/>
          </ac:picMkLst>
        </pc:picChg>
        <pc:picChg chg="add del">
          <ac:chgData name="Marta Martinez" userId="898d9590-74b8-4999-ae42-b63495b09eb2" providerId="ADAL" clId="{90E28844-ECFA-4F1B-B125-F82395A3F390}" dt="2023-02-13T14:10:29.879" v="555" actId="478"/>
          <ac:picMkLst>
            <pc:docMk/>
            <pc:sldMk cId="3716147969" sldId="2076137047"/>
            <ac:picMk id="42" creationId="{79043692-7544-5443-973C-3F9EE213903B}"/>
          </ac:picMkLst>
        </pc:picChg>
        <pc:picChg chg="del">
          <ac:chgData name="Marta Martinez" userId="898d9590-74b8-4999-ae42-b63495b09eb2" providerId="ADAL" clId="{90E28844-ECFA-4F1B-B125-F82395A3F390}" dt="2023-02-13T14:11:05.340" v="560" actId="478"/>
          <ac:picMkLst>
            <pc:docMk/>
            <pc:sldMk cId="3716147969" sldId="2076137047"/>
            <ac:picMk id="50" creationId="{2B66DE39-3901-754A-9CB6-DBAE94BA2D58}"/>
          </ac:picMkLst>
        </pc:picChg>
      </pc:sldChg>
      <pc:sldChg chg="addSp delSp modSp mod modClrScheme chgLayout">
        <pc:chgData name="Marta Martinez" userId="898d9590-74b8-4999-ae42-b63495b09eb2" providerId="ADAL" clId="{90E28844-ECFA-4F1B-B125-F82395A3F390}" dt="2023-02-13T19:59:58.543" v="1312" actId="207"/>
        <pc:sldMkLst>
          <pc:docMk/>
          <pc:sldMk cId="3759853904" sldId="2076137049"/>
        </pc:sldMkLst>
        <pc:spChg chg="mod">
          <ac:chgData name="Marta Martinez" userId="898d9590-74b8-4999-ae42-b63495b09eb2" providerId="ADAL" clId="{90E28844-ECFA-4F1B-B125-F82395A3F390}" dt="2023-02-13T15:59:47.169" v="897" actId="14100"/>
          <ac:spMkLst>
            <pc:docMk/>
            <pc:sldMk cId="3759853904" sldId="2076137049"/>
            <ac:spMk id="2" creationId="{4093AC5E-A862-3447-A651-CDEE12548820}"/>
          </ac:spMkLst>
        </pc:spChg>
        <pc:spChg chg="mod">
          <ac:chgData name="Marta Martinez" userId="898d9590-74b8-4999-ae42-b63495b09eb2" providerId="ADAL" clId="{90E28844-ECFA-4F1B-B125-F82395A3F390}" dt="2023-02-13T15:59:01.863" v="885" actId="1076"/>
          <ac:spMkLst>
            <pc:docMk/>
            <pc:sldMk cId="3759853904" sldId="2076137049"/>
            <ac:spMk id="3" creationId="{25881BD4-F66E-43FF-A063-77F18466DB8A}"/>
          </ac:spMkLst>
        </pc:spChg>
        <pc:spChg chg="add del mod ord">
          <ac:chgData name="Marta Martinez" userId="898d9590-74b8-4999-ae42-b63495b09eb2" providerId="ADAL" clId="{90E28844-ECFA-4F1B-B125-F82395A3F390}" dt="2023-02-13T15:58:05.937" v="874" actId="478"/>
          <ac:spMkLst>
            <pc:docMk/>
            <pc:sldMk cId="3759853904" sldId="2076137049"/>
            <ac:spMk id="14" creationId="{73D7F4D1-D7CE-1535-0006-47C92A1D661E}"/>
          </ac:spMkLst>
        </pc:spChg>
        <pc:spChg chg="add del mod ord">
          <ac:chgData name="Marta Martinez" userId="898d9590-74b8-4999-ae42-b63495b09eb2" providerId="ADAL" clId="{90E28844-ECFA-4F1B-B125-F82395A3F390}" dt="2023-02-13T15:58:50.269" v="883" actId="478"/>
          <ac:spMkLst>
            <pc:docMk/>
            <pc:sldMk cId="3759853904" sldId="2076137049"/>
            <ac:spMk id="15" creationId="{CD941F6A-04A7-1537-CF84-B80CBF56B0B7}"/>
          </ac:spMkLst>
        </pc:spChg>
        <pc:spChg chg="mod">
          <ac:chgData name="Marta Martinez" userId="898d9590-74b8-4999-ae42-b63495b09eb2" providerId="ADAL" clId="{90E28844-ECFA-4F1B-B125-F82395A3F390}" dt="2023-02-13T15:59:29.184" v="891" actId="1076"/>
          <ac:spMkLst>
            <pc:docMk/>
            <pc:sldMk cId="3759853904" sldId="2076137049"/>
            <ac:spMk id="17" creationId="{6C3EF994-F2A5-ED4B-91D1-6D45FD175453}"/>
          </ac:spMkLst>
        </pc:spChg>
        <pc:spChg chg="add mod">
          <ac:chgData name="Marta Martinez" userId="898d9590-74b8-4999-ae42-b63495b09eb2" providerId="ADAL" clId="{90E28844-ECFA-4F1B-B125-F82395A3F390}" dt="2023-02-13T19:59:58.543" v="1312" actId="207"/>
          <ac:spMkLst>
            <pc:docMk/>
            <pc:sldMk cId="3759853904" sldId="2076137049"/>
            <ac:spMk id="18" creationId="{8AADF1FB-DE16-3608-799F-C81A4CE22986}"/>
          </ac:spMkLst>
        </pc:spChg>
        <pc:spChg chg="mod">
          <ac:chgData name="Marta Martinez" userId="898d9590-74b8-4999-ae42-b63495b09eb2" providerId="ADAL" clId="{90E28844-ECFA-4F1B-B125-F82395A3F390}" dt="2023-02-13T15:59:34.728" v="893" actId="1076"/>
          <ac:spMkLst>
            <pc:docMk/>
            <pc:sldMk cId="3759853904" sldId="2076137049"/>
            <ac:spMk id="19" creationId="{E31E5C9C-40E6-4A46-B8BE-1717DE098048}"/>
          </ac:spMkLst>
        </pc:spChg>
        <pc:spChg chg="del mod">
          <ac:chgData name="Marta Martinez" userId="898d9590-74b8-4999-ae42-b63495b09eb2" providerId="ADAL" clId="{90E28844-ECFA-4F1B-B125-F82395A3F390}" dt="2023-02-13T15:58:16.653" v="877" actId="478"/>
          <ac:spMkLst>
            <pc:docMk/>
            <pc:sldMk cId="3759853904" sldId="2076137049"/>
            <ac:spMk id="22" creationId="{893C702F-3DC1-CB43-8961-7C98CCF07699}"/>
          </ac:spMkLst>
        </pc:spChg>
        <pc:spChg chg="mod">
          <ac:chgData name="Marta Martinez" userId="898d9590-74b8-4999-ae42-b63495b09eb2" providerId="ADAL" clId="{90E28844-ECFA-4F1B-B125-F82395A3F390}" dt="2023-02-13T19:57:00.311" v="1269" actId="1076"/>
          <ac:spMkLst>
            <pc:docMk/>
            <pc:sldMk cId="3759853904" sldId="2076137049"/>
            <ac:spMk id="23" creationId="{4A06E2DF-AD85-4949-A807-F2AEAF830924}"/>
          </ac:spMkLst>
        </pc:spChg>
        <pc:picChg chg="add mod">
          <ac:chgData name="Marta Martinez" userId="898d9590-74b8-4999-ae42-b63495b09eb2" providerId="ADAL" clId="{90E28844-ECFA-4F1B-B125-F82395A3F390}" dt="2023-02-13T19:59:55.567" v="1310" actId="1076"/>
          <ac:picMkLst>
            <pc:docMk/>
            <pc:sldMk cId="3759853904" sldId="2076137049"/>
            <ac:picMk id="16" creationId="{E02B3B54-1ED1-4B52-C3DC-EF30F18BEE79}"/>
          </ac:picMkLst>
        </pc:picChg>
        <pc:picChg chg="del">
          <ac:chgData name="Marta Martinez" userId="898d9590-74b8-4999-ae42-b63495b09eb2" providerId="ADAL" clId="{90E28844-ECFA-4F1B-B125-F82395A3F390}" dt="2023-02-13T15:58:43.857" v="881" actId="478"/>
          <ac:picMkLst>
            <pc:docMk/>
            <pc:sldMk cId="3759853904" sldId="2076137049"/>
            <ac:picMk id="24" creationId="{8FE7D3F1-998C-B046-9276-C1F521AB019C}"/>
          </ac:picMkLst>
        </pc:picChg>
      </pc:sldChg>
      <pc:sldChg chg="delSp del mod">
        <pc:chgData name="Marta Martinez" userId="898d9590-74b8-4999-ae42-b63495b09eb2" providerId="ADAL" clId="{90E28844-ECFA-4F1B-B125-F82395A3F390}" dt="2023-02-13T12:42:02.070" v="256" actId="47"/>
        <pc:sldMkLst>
          <pc:docMk/>
          <pc:sldMk cId="2391536006" sldId="2076137055"/>
        </pc:sldMkLst>
        <pc:picChg chg="del">
          <ac:chgData name="Marta Martinez" userId="898d9590-74b8-4999-ae42-b63495b09eb2" providerId="ADAL" clId="{90E28844-ECFA-4F1B-B125-F82395A3F390}" dt="2023-02-13T12:39:43.163" v="240" actId="478"/>
          <ac:picMkLst>
            <pc:docMk/>
            <pc:sldMk cId="2391536006" sldId="2076137055"/>
            <ac:picMk id="10" creationId="{7844731C-BD1F-1240-8E44-FE52736C81F9}"/>
          </ac:picMkLst>
        </pc:picChg>
      </pc:sldChg>
      <pc:sldChg chg="addSp delSp modSp mod modClrScheme chgLayout">
        <pc:chgData name="Marta Martinez" userId="898d9590-74b8-4999-ae42-b63495b09eb2" providerId="ADAL" clId="{90E28844-ECFA-4F1B-B125-F82395A3F390}" dt="2023-02-13T20:08:55.363" v="1388" actId="1076"/>
        <pc:sldMkLst>
          <pc:docMk/>
          <pc:sldMk cId="520225635" sldId="2076137058"/>
        </pc:sldMkLst>
        <pc:spChg chg="add del mod ord">
          <ac:chgData name="Marta Martinez" userId="898d9590-74b8-4999-ae42-b63495b09eb2" providerId="ADAL" clId="{90E28844-ECFA-4F1B-B125-F82395A3F390}" dt="2023-02-13T15:57:26.039" v="862" actId="478"/>
          <ac:spMkLst>
            <pc:docMk/>
            <pc:sldMk cId="520225635" sldId="2076137058"/>
            <ac:spMk id="3" creationId="{BDA933B1-EB4E-0888-1A99-858DD27AF405}"/>
          </ac:spMkLst>
        </pc:spChg>
        <pc:spChg chg="add del mod ord">
          <ac:chgData name="Marta Martinez" userId="898d9590-74b8-4999-ae42-b63495b09eb2" providerId="ADAL" clId="{90E28844-ECFA-4F1B-B125-F82395A3F390}" dt="2023-02-13T15:57:44.329" v="869" actId="478"/>
          <ac:spMkLst>
            <pc:docMk/>
            <pc:sldMk cId="520225635" sldId="2076137058"/>
            <ac:spMk id="4" creationId="{9058936A-2A27-756A-8FD5-9790A257F6CF}"/>
          </ac:spMkLst>
        </pc:spChg>
        <pc:spChg chg="add del mod ord">
          <ac:chgData name="Marta Martinez" userId="898d9590-74b8-4999-ae42-b63495b09eb2" providerId="ADAL" clId="{90E28844-ECFA-4F1B-B125-F82395A3F390}" dt="2023-02-13T15:57:27.694" v="863" actId="478"/>
          <ac:spMkLst>
            <pc:docMk/>
            <pc:sldMk cId="520225635" sldId="2076137058"/>
            <ac:spMk id="5" creationId="{C791D539-F7FF-8FB1-2288-A88E4E5C3C7A}"/>
          </ac:spMkLst>
        </pc:spChg>
        <pc:spChg chg="add del mod ord">
          <ac:chgData name="Marta Martinez" userId="898d9590-74b8-4999-ae42-b63495b09eb2" providerId="ADAL" clId="{90E28844-ECFA-4F1B-B125-F82395A3F390}" dt="2023-02-13T15:57:36.866" v="867" actId="478"/>
          <ac:spMkLst>
            <pc:docMk/>
            <pc:sldMk cId="520225635" sldId="2076137058"/>
            <ac:spMk id="6" creationId="{B49F611C-5D24-537E-1A04-A3FABF88A2BA}"/>
          </ac:spMkLst>
        </pc:spChg>
        <pc:spChg chg="add del mod ord">
          <ac:chgData name="Marta Martinez" userId="898d9590-74b8-4999-ae42-b63495b09eb2" providerId="ADAL" clId="{90E28844-ECFA-4F1B-B125-F82395A3F390}" dt="2023-02-13T15:57:38.074" v="868" actId="478"/>
          <ac:spMkLst>
            <pc:docMk/>
            <pc:sldMk cId="520225635" sldId="2076137058"/>
            <ac:spMk id="7" creationId="{43DCF836-DB4C-1F7E-BDA3-A37A751A9C2E}"/>
          </ac:spMkLst>
        </pc:spChg>
        <pc:spChg chg="add del mod ord">
          <ac:chgData name="Marta Martinez" userId="898d9590-74b8-4999-ae42-b63495b09eb2" providerId="ADAL" clId="{90E28844-ECFA-4F1B-B125-F82395A3F390}" dt="2023-02-13T15:57:34.041" v="866" actId="478"/>
          <ac:spMkLst>
            <pc:docMk/>
            <pc:sldMk cId="520225635" sldId="2076137058"/>
            <ac:spMk id="8" creationId="{DEFA628C-907C-C290-BF19-C5E5B3F77B04}"/>
          </ac:spMkLst>
        </pc:spChg>
        <pc:spChg chg="add mod">
          <ac:chgData name="Marta Martinez" userId="898d9590-74b8-4999-ae42-b63495b09eb2" providerId="ADAL" clId="{90E28844-ECFA-4F1B-B125-F82395A3F390}" dt="2023-02-13T19:59:52.129" v="1309" actId="207"/>
          <ac:spMkLst>
            <pc:docMk/>
            <pc:sldMk cId="520225635" sldId="2076137058"/>
            <ac:spMk id="10" creationId="{D86EAED1-9397-773A-8D27-ABA1209D11F7}"/>
          </ac:spMkLst>
        </pc:spChg>
        <pc:spChg chg="mod">
          <ac:chgData name="Marta Martinez" userId="898d9590-74b8-4999-ae42-b63495b09eb2" providerId="ADAL" clId="{90E28844-ECFA-4F1B-B125-F82395A3F390}" dt="2023-02-13T15:57:49.403" v="871" actId="1076"/>
          <ac:spMkLst>
            <pc:docMk/>
            <pc:sldMk cId="520225635" sldId="2076137058"/>
            <ac:spMk id="22" creationId="{BB902534-0E3E-4B4B-B466-5F112C232311}"/>
          </ac:spMkLst>
        </pc:spChg>
        <pc:spChg chg="mod">
          <ac:chgData name="Marta Martinez" userId="898d9590-74b8-4999-ae42-b63495b09eb2" providerId="ADAL" clId="{90E28844-ECFA-4F1B-B125-F82395A3F390}" dt="2023-02-13T15:57:47.375" v="870" actId="1076"/>
          <ac:spMkLst>
            <pc:docMk/>
            <pc:sldMk cId="520225635" sldId="2076137058"/>
            <ac:spMk id="26" creationId="{433B8325-2978-7E45-8DF0-26CD92D7AF51}"/>
          </ac:spMkLst>
        </pc:spChg>
        <pc:grpChg chg="add del">
          <ac:chgData name="Marta Martinez" userId="898d9590-74b8-4999-ae42-b63495b09eb2" providerId="ADAL" clId="{90E28844-ECFA-4F1B-B125-F82395A3F390}" dt="2023-02-13T15:57:31.216" v="865" actId="478"/>
          <ac:grpSpMkLst>
            <pc:docMk/>
            <pc:sldMk cId="520225635" sldId="2076137058"/>
            <ac:grpSpMk id="2" creationId="{F4F8990C-5BAD-784B-83C7-2398B4ED00B9}"/>
          </ac:grpSpMkLst>
        </pc:grpChg>
        <pc:picChg chg="del">
          <ac:chgData name="Marta Martinez" userId="898d9590-74b8-4999-ae42-b63495b09eb2" providerId="ADAL" clId="{90E28844-ECFA-4F1B-B125-F82395A3F390}" dt="2023-02-13T19:59:48.631" v="1307" actId="478"/>
          <ac:picMkLst>
            <pc:docMk/>
            <pc:sldMk cId="520225635" sldId="2076137058"/>
            <ac:picMk id="9" creationId="{92320C5A-A553-7741-AC1C-8F55674B7E5C}"/>
          </ac:picMkLst>
        </pc:picChg>
        <pc:picChg chg="add mod">
          <ac:chgData name="Marta Martinez" userId="898d9590-74b8-4999-ae42-b63495b09eb2" providerId="ADAL" clId="{90E28844-ECFA-4F1B-B125-F82395A3F390}" dt="2023-02-13T20:08:55.363" v="1388" actId="1076"/>
          <ac:picMkLst>
            <pc:docMk/>
            <pc:sldMk cId="520225635" sldId="2076137058"/>
            <ac:picMk id="11" creationId="{24A330FA-712C-80B7-167E-8F0CB395C54D}"/>
          </ac:picMkLst>
        </pc:picChg>
      </pc:sldChg>
      <pc:sldChg chg="del">
        <pc:chgData name="Marta Martinez" userId="898d9590-74b8-4999-ae42-b63495b09eb2" providerId="ADAL" clId="{90E28844-ECFA-4F1B-B125-F82395A3F390}" dt="2023-02-13T16:03:33.967" v="954" actId="47"/>
        <pc:sldMkLst>
          <pc:docMk/>
          <pc:sldMk cId="2947695637" sldId="2076137059"/>
        </pc:sldMkLst>
      </pc:sldChg>
      <pc:sldChg chg="addSp delSp modSp mod modClrScheme chgLayout">
        <pc:chgData name="Marta Martinez" userId="898d9590-74b8-4999-ae42-b63495b09eb2" providerId="ADAL" clId="{90E28844-ECFA-4F1B-B125-F82395A3F390}" dt="2023-02-13T19:59:21.831" v="1298" actId="207"/>
        <pc:sldMkLst>
          <pc:docMk/>
          <pc:sldMk cId="1007520382" sldId="2076137061"/>
        </pc:sldMkLst>
        <pc:spChg chg="add del mod ord">
          <ac:chgData name="Marta Martinez" userId="898d9590-74b8-4999-ae42-b63495b09eb2" providerId="ADAL" clId="{90E28844-ECFA-4F1B-B125-F82395A3F390}" dt="2023-02-13T09:19:41.454" v="7" actId="478"/>
          <ac:spMkLst>
            <pc:docMk/>
            <pc:sldMk cId="1007520382" sldId="2076137061"/>
            <ac:spMk id="2" creationId="{8F277122-3C6B-CD66-4FA0-533DDE873F77}"/>
          </ac:spMkLst>
        </pc:spChg>
        <pc:spChg chg="add del mod ord">
          <ac:chgData name="Marta Martinez" userId="898d9590-74b8-4999-ae42-b63495b09eb2" providerId="ADAL" clId="{90E28844-ECFA-4F1B-B125-F82395A3F390}" dt="2023-02-13T09:19:37.547" v="6" actId="478"/>
          <ac:spMkLst>
            <pc:docMk/>
            <pc:sldMk cId="1007520382" sldId="2076137061"/>
            <ac:spMk id="3" creationId="{AD2E9EE8-4E09-1751-83C1-B88ADF6B9482}"/>
          </ac:spMkLst>
        </pc:spChg>
        <pc:spChg chg="add mod">
          <ac:chgData name="Marta Martinez" userId="898d9590-74b8-4999-ae42-b63495b09eb2" providerId="ADAL" clId="{90E28844-ECFA-4F1B-B125-F82395A3F390}" dt="2023-02-13T19:59:21.831" v="1298" actId="207"/>
          <ac:spMkLst>
            <pc:docMk/>
            <pc:sldMk cId="1007520382" sldId="2076137061"/>
            <ac:spMk id="5" creationId="{2107BBCC-F3DF-C519-17F8-AE558F5ADE5E}"/>
          </ac:spMkLst>
        </pc:spChg>
        <pc:picChg chg="add mod">
          <ac:chgData name="Marta Martinez" userId="898d9590-74b8-4999-ae42-b63495b09eb2" providerId="ADAL" clId="{90E28844-ECFA-4F1B-B125-F82395A3F390}" dt="2023-02-13T19:52:49.643" v="1259" actId="1076"/>
          <ac:picMkLst>
            <pc:docMk/>
            <pc:sldMk cId="1007520382" sldId="2076137061"/>
            <ac:picMk id="4" creationId="{99C0D2FD-6A90-6A8B-429E-4E004E7BD65B}"/>
          </ac:picMkLst>
        </pc:picChg>
        <pc:picChg chg="del">
          <ac:chgData name="Marta Martinez" userId="898d9590-74b8-4999-ae42-b63495b09eb2" providerId="ADAL" clId="{90E28844-ECFA-4F1B-B125-F82395A3F390}" dt="2023-02-13T14:11:25.672" v="561" actId="478"/>
          <ac:picMkLst>
            <pc:docMk/>
            <pc:sldMk cId="1007520382" sldId="2076137061"/>
            <ac:picMk id="16" creationId="{2A2A6EA6-B06A-8A40-9B14-D56433F47725}"/>
          </ac:picMkLst>
        </pc:picChg>
      </pc:sldChg>
      <pc:sldChg chg="addSp delSp modSp mod modClrScheme chgLayout">
        <pc:chgData name="Marta Martinez" userId="898d9590-74b8-4999-ae42-b63495b09eb2" providerId="ADAL" clId="{90E28844-ECFA-4F1B-B125-F82395A3F390}" dt="2023-02-13T20:06:57.711" v="1361" actId="1076"/>
        <pc:sldMkLst>
          <pc:docMk/>
          <pc:sldMk cId="2974657710" sldId="2076137066"/>
        </pc:sldMkLst>
        <pc:spChg chg="add del mod ord">
          <ac:chgData name="Marta Martinez" userId="898d9590-74b8-4999-ae42-b63495b09eb2" providerId="ADAL" clId="{90E28844-ECFA-4F1B-B125-F82395A3F390}" dt="2023-02-13T09:41:35.060" v="149" actId="700"/>
          <ac:spMkLst>
            <pc:docMk/>
            <pc:sldMk cId="2974657710" sldId="2076137066"/>
            <ac:spMk id="8" creationId="{92A196AB-CDBF-80A4-9D4D-062DAB715384}"/>
          </ac:spMkLst>
        </pc:spChg>
        <pc:spChg chg="add del mod ord">
          <ac:chgData name="Marta Martinez" userId="898d9590-74b8-4999-ae42-b63495b09eb2" providerId="ADAL" clId="{90E28844-ECFA-4F1B-B125-F82395A3F390}" dt="2023-02-13T09:41:35.060" v="149" actId="700"/>
          <ac:spMkLst>
            <pc:docMk/>
            <pc:sldMk cId="2974657710" sldId="2076137066"/>
            <ac:spMk id="10" creationId="{FB0C3C75-1DDE-93EE-1E96-29CBEE480CA1}"/>
          </ac:spMkLst>
        </pc:spChg>
        <pc:spChg chg="add del mod ord">
          <ac:chgData name="Marta Martinez" userId="898d9590-74b8-4999-ae42-b63495b09eb2" providerId="ADAL" clId="{90E28844-ECFA-4F1B-B125-F82395A3F390}" dt="2023-02-13T09:42:34.442" v="162" actId="478"/>
          <ac:spMkLst>
            <pc:docMk/>
            <pc:sldMk cId="2974657710" sldId="2076137066"/>
            <ac:spMk id="11" creationId="{308ADC9A-8266-A1B9-6F9D-FD453B937E50}"/>
          </ac:spMkLst>
        </pc:spChg>
        <pc:spChg chg="add del mod ord">
          <ac:chgData name="Marta Martinez" userId="898d9590-74b8-4999-ae42-b63495b09eb2" providerId="ADAL" clId="{90E28844-ECFA-4F1B-B125-F82395A3F390}" dt="2023-02-13T09:42:48.576" v="166" actId="478"/>
          <ac:spMkLst>
            <pc:docMk/>
            <pc:sldMk cId="2974657710" sldId="2076137066"/>
            <ac:spMk id="12" creationId="{83914FA6-2D17-0D0C-97E3-81CE5E98BCF6}"/>
          </ac:spMkLst>
        </pc:spChg>
        <pc:spChg chg="mod">
          <ac:chgData name="Marta Martinez" userId="898d9590-74b8-4999-ae42-b63495b09eb2" providerId="ADAL" clId="{90E28844-ECFA-4F1B-B125-F82395A3F390}" dt="2023-02-13T09:42:40.483" v="164" actId="1076"/>
          <ac:spMkLst>
            <pc:docMk/>
            <pc:sldMk cId="2974657710" sldId="2076137066"/>
            <ac:spMk id="13" creationId="{DCC6006F-ED0E-F24E-AA1F-D72A0DA906D3}"/>
          </ac:spMkLst>
        </pc:spChg>
        <pc:spChg chg="add mod">
          <ac:chgData name="Marta Martinez" userId="898d9590-74b8-4999-ae42-b63495b09eb2" providerId="ADAL" clId="{90E28844-ECFA-4F1B-B125-F82395A3F390}" dt="2023-02-13T19:59:31.872" v="1301" actId="207"/>
          <ac:spMkLst>
            <pc:docMk/>
            <pc:sldMk cId="2974657710" sldId="2076137066"/>
            <ac:spMk id="15" creationId="{0F4E2580-EDBD-00B5-A03A-14157B32FD40}"/>
          </ac:spMkLst>
        </pc:spChg>
        <pc:spChg chg="mod">
          <ac:chgData name="Marta Martinez" userId="898d9590-74b8-4999-ae42-b63495b09eb2" providerId="ADAL" clId="{90E28844-ECFA-4F1B-B125-F82395A3F390}" dt="2023-02-13T09:42:45.205" v="165" actId="1076"/>
          <ac:spMkLst>
            <pc:docMk/>
            <pc:sldMk cId="2974657710" sldId="2076137066"/>
            <ac:spMk id="16" creationId="{9D1A8C2C-90AD-D94B-8941-3244DEADCEE2}"/>
          </ac:spMkLst>
        </pc:spChg>
        <pc:spChg chg="mod">
          <ac:chgData name="Marta Martinez" userId="898d9590-74b8-4999-ae42-b63495b09eb2" providerId="ADAL" clId="{90E28844-ECFA-4F1B-B125-F82395A3F390}" dt="2023-02-13T09:42:04.215" v="157" actId="207"/>
          <ac:spMkLst>
            <pc:docMk/>
            <pc:sldMk cId="2974657710" sldId="2076137066"/>
            <ac:spMk id="20" creationId="{13C4A06B-5311-6646-82F4-B872FCCA1AF4}"/>
          </ac:spMkLst>
        </pc:spChg>
        <pc:spChg chg="mod">
          <ac:chgData name="Marta Martinez" userId="898d9590-74b8-4999-ae42-b63495b09eb2" providerId="ADAL" clId="{90E28844-ECFA-4F1B-B125-F82395A3F390}" dt="2023-02-13T09:42:01.879" v="156" actId="207"/>
          <ac:spMkLst>
            <pc:docMk/>
            <pc:sldMk cId="2974657710" sldId="2076137066"/>
            <ac:spMk id="31" creationId="{E2ABC9A0-E405-F54F-9CEA-A530ED2E3A09}"/>
          </ac:spMkLst>
        </pc:spChg>
        <pc:spChg chg="mod">
          <ac:chgData name="Marta Martinez" userId="898d9590-74b8-4999-ae42-b63495b09eb2" providerId="ADAL" clId="{90E28844-ECFA-4F1B-B125-F82395A3F390}" dt="2023-02-13T09:42:16.486" v="158" actId="207"/>
          <ac:spMkLst>
            <pc:docMk/>
            <pc:sldMk cId="2974657710" sldId="2076137066"/>
            <ac:spMk id="34" creationId="{A23AF486-0562-BB42-B690-4014303A4237}"/>
          </ac:spMkLst>
        </pc:spChg>
        <pc:spChg chg="mod">
          <ac:chgData name="Marta Martinez" userId="898d9590-74b8-4999-ae42-b63495b09eb2" providerId="ADAL" clId="{90E28844-ECFA-4F1B-B125-F82395A3F390}" dt="2023-02-13T09:41:58.578" v="155" actId="207"/>
          <ac:spMkLst>
            <pc:docMk/>
            <pc:sldMk cId="2974657710" sldId="2076137066"/>
            <ac:spMk id="38" creationId="{FFD00490-0203-2542-863D-73FE6B1142C2}"/>
          </ac:spMkLst>
        </pc:spChg>
        <pc:spChg chg="mod">
          <ac:chgData name="Marta Martinez" userId="898d9590-74b8-4999-ae42-b63495b09eb2" providerId="ADAL" clId="{90E28844-ECFA-4F1B-B125-F82395A3F390}" dt="2023-02-13T09:41:55.685" v="154" actId="207"/>
          <ac:spMkLst>
            <pc:docMk/>
            <pc:sldMk cId="2974657710" sldId="2076137066"/>
            <ac:spMk id="44" creationId="{A0FD1B14-26CF-A243-AB2E-B7B14C8CBAFC}"/>
          </ac:spMkLst>
        </pc:spChg>
        <pc:picChg chg="add mod">
          <ac:chgData name="Marta Martinez" userId="898d9590-74b8-4999-ae42-b63495b09eb2" providerId="ADAL" clId="{90E28844-ECFA-4F1B-B125-F82395A3F390}" dt="2023-02-13T20:06:57.711" v="1361" actId="1076"/>
          <ac:picMkLst>
            <pc:docMk/>
            <pc:sldMk cId="2974657710" sldId="2076137066"/>
            <ac:picMk id="14" creationId="{9F7AEC00-30B1-CB3B-B109-4F4C25A356DD}"/>
          </ac:picMkLst>
        </pc:picChg>
        <pc:picChg chg="del">
          <ac:chgData name="Marta Martinez" userId="898d9590-74b8-4999-ae42-b63495b09eb2" providerId="ADAL" clId="{90E28844-ECFA-4F1B-B125-F82395A3F390}" dt="2023-02-13T09:42:55.783" v="167" actId="478"/>
          <ac:picMkLst>
            <pc:docMk/>
            <pc:sldMk cId="2974657710" sldId="2076137066"/>
            <ac:picMk id="32" creationId="{C87A1C8C-51E9-A64F-B0DC-6592650A711B}"/>
          </ac:picMkLst>
        </pc:picChg>
      </pc:sldChg>
      <pc:sldChg chg="addSp delSp modSp mod modClrScheme chgLayout">
        <pc:chgData name="Marta Martinez" userId="898d9590-74b8-4999-ae42-b63495b09eb2" providerId="ADAL" clId="{90E28844-ECFA-4F1B-B125-F82395A3F390}" dt="2023-04-19T10:49:51.554" v="1431" actId="20577"/>
        <pc:sldMkLst>
          <pc:docMk/>
          <pc:sldMk cId="3263679300" sldId="2076137072"/>
        </pc:sldMkLst>
        <pc:spChg chg="add del mod ord">
          <ac:chgData name="Marta Martinez" userId="898d9590-74b8-4999-ae42-b63495b09eb2" providerId="ADAL" clId="{90E28844-ECFA-4F1B-B125-F82395A3F390}" dt="2023-02-13T09:28:37.838" v="21" actId="700"/>
          <ac:spMkLst>
            <pc:docMk/>
            <pc:sldMk cId="3263679300" sldId="2076137072"/>
            <ac:spMk id="2" creationId="{62357762-E3BD-5B0B-BB75-2B9CD3149227}"/>
          </ac:spMkLst>
        </pc:spChg>
        <pc:spChg chg="add del mod ord">
          <ac:chgData name="Marta Martinez" userId="898d9590-74b8-4999-ae42-b63495b09eb2" providerId="ADAL" clId="{90E28844-ECFA-4F1B-B125-F82395A3F390}" dt="2023-02-13T09:29:17.102" v="32" actId="700"/>
          <ac:spMkLst>
            <pc:docMk/>
            <pc:sldMk cId="3263679300" sldId="2076137072"/>
            <ac:spMk id="3" creationId="{6D2AF2FB-0FE1-9B3F-601A-E0B848135EFA}"/>
          </ac:spMkLst>
        </pc:spChg>
        <pc:spChg chg="add del mod ord">
          <ac:chgData name="Marta Martinez" userId="898d9590-74b8-4999-ae42-b63495b09eb2" providerId="ADAL" clId="{90E28844-ECFA-4F1B-B125-F82395A3F390}" dt="2023-02-13T09:31:28.090" v="78" actId="700"/>
          <ac:spMkLst>
            <pc:docMk/>
            <pc:sldMk cId="3263679300" sldId="2076137072"/>
            <ac:spMk id="5" creationId="{D1399A77-7D51-570A-BCF9-FF3BFC6CA570}"/>
          </ac:spMkLst>
        </pc:spChg>
        <pc:spChg chg="add del mod">
          <ac:chgData name="Marta Martinez" userId="898d9590-74b8-4999-ae42-b63495b09eb2" providerId="ADAL" clId="{90E28844-ECFA-4F1B-B125-F82395A3F390}" dt="2023-02-13T09:31:13.339" v="72" actId="478"/>
          <ac:spMkLst>
            <pc:docMk/>
            <pc:sldMk cId="3263679300" sldId="2076137072"/>
            <ac:spMk id="7" creationId="{F854EF0E-9A06-EB7F-08F7-4021B2465ACC}"/>
          </ac:spMkLst>
        </pc:spChg>
        <pc:spChg chg="add del mod ord">
          <ac:chgData name="Marta Martinez" userId="898d9590-74b8-4999-ae42-b63495b09eb2" providerId="ADAL" clId="{90E28844-ECFA-4F1B-B125-F82395A3F390}" dt="2023-02-13T09:31:05.839" v="55" actId="700"/>
          <ac:spMkLst>
            <pc:docMk/>
            <pc:sldMk cId="3263679300" sldId="2076137072"/>
            <ac:spMk id="8" creationId="{815BF38B-D44F-7578-05DC-84DABB82E53B}"/>
          </ac:spMkLst>
        </pc:spChg>
        <pc:spChg chg="del mod">
          <ac:chgData name="Marta Martinez" userId="898d9590-74b8-4999-ae42-b63495b09eb2" providerId="ADAL" clId="{90E28844-ECFA-4F1B-B125-F82395A3F390}" dt="2023-02-13T09:28:57.283" v="29" actId="478"/>
          <ac:spMkLst>
            <pc:docMk/>
            <pc:sldMk cId="3263679300" sldId="2076137072"/>
            <ac:spMk id="9" creationId="{32E0C4D3-9EBC-B044-AE40-5E1697C29D89}"/>
          </ac:spMkLst>
        </pc:spChg>
        <pc:spChg chg="mod">
          <ac:chgData name="Marta Martinez" userId="898d9590-74b8-4999-ae42-b63495b09eb2" providerId="ADAL" clId="{90E28844-ECFA-4F1B-B125-F82395A3F390}" dt="2023-04-19T10:49:51.554" v="1431" actId="20577"/>
          <ac:spMkLst>
            <pc:docMk/>
            <pc:sldMk cId="3263679300" sldId="2076137072"/>
            <ac:spMk id="10" creationId="{7C32B4CF-8109-2B4B-A1C4-06B5B14FD50B}"/>
          </ac:spMkLst>
        </pc:spChg>
        <pc:spChg chg="del mod">
          <ac:chgData name="Marta Martinez" userId="898d9590-74b8-4999-ae42-b63495b09eb2" providerId="ADAL" clId="{90E28844-ECFA-4F1B-B125-F82395A3F390}" dt="2023-02-13T09:28:53.047" v="27" actId="478"/>
          <ac:spMkLst>
            <pc:docMk/>
            <pc:sldMk cId="3263679300" sldId="2076137072"/>
            <ac:spMk id="11" creationId="{83F7413F-5C1E-584D-8A53-5C2FD0CE888E}"/>
          </ac:spMkLst>
        </pc:spChg>
        <pc:spChg chg="mod">
          <ac:chgData name="Marta Martinez" userId="898d9590-74b8-4999-ae42-b63495b09eb2" providerId="ADAL" clId="{90E28844-ECFA-4F1B-B125-F82395A3F390}" dt="2023-02-13T09:28:46.358" v="25" actId="1076"/>
          <ac:spMkLst>
            <pc:docMk/>
            <pc:sldMk cId="3263679300" sldId="2076137072"/>
            <ac:spMk id="12" creationId="{B7DEBFFE-6750-E945-868F-66DCB331C52A}"/>
          </ac:spMkLst>
        </pc:spChg>
        <pc:spChg chg="add del mod ord">
          <ac:chgData name="Marta Martinez" userId="898d9590-74b8-4999-ae42-b63495b09eb2" providerId="ADAL" clId="{90E28844-ECFA-4F1B-B125-F82395A3F390}" dt="2023-02-13T09:31:05.839" v="55" actId="700"/>
          <ac:spMkLst>
            <pc:docMk/>
            <pc:sldMk cId="3263679300" sldId="2076137072"/>
            <ac:spMk id="13" creationId="{09F54A52-E6EC-CC3C-D791-FD338DFF4264}"/>
          </ac:spMkLst>
        </pc:spChg>
        <pc:spChg chg="mod">
          <ac:chgData name="Marta Martinez" userId="898d9590-74b8-4999-ae42-b63495b09eb2" providerId="ADAL" clId="{90E28844-ECFA-4F1B-B125-F82395A3F390}" dt="2023-02-13T12:39:29.517" v="239" actId="2711"/>
          <ac:spMkLst>
            <pc:docMk/>
            <pc:sldMk cId="3263679300" sldId="2076137072"/>
            <ac:spMk id="14" creationId="{0DE5AF8E-40D3-7949-801C-C0BAE05569BE}"/>
          </ac:spMkLst>
        </pc:spChg>
        <pc:spChg chg="mod">
          <ac:chgData name="Marta Martinez" userId="898d9590-74b8-4999-ae42-b63495b09eb2" providerId="ADAL" clId="{90E28844-ECFA-4F1B-B125-F82395A3F390}" dt="2023-02-13T09:32:07.802" v="89" actId="207"/>
          <ac:spMkLst>
            <pc:docMk/>
            <pc:sldMk cId="3263679300" sldId="2076137072"/>
            <ac:spMk id="15" creationId="{951A1D52-28A8-8A4A-8FAD-3D1D7FD889AC}"/>
          </ac:spMkLst>
        </pc:spChg>
        <pc:spChg chg="mod">
          <ac:chgData name="Marta Martinez" userId="898d9590-74b8-4999-ae42-b63495b09eb2" providerId="ADAL" clId="{90E28844-ECFA-4F1B-B125-F82395A3F390}" dt="2023-02-13T12:39:14.897" v="236" actId="2711"/>
          <ac:spMkLst>
            <pc:docMk/>
            <pc:sldMk cId="3263679300" sldId="2076137072"/>
            <ac:spMk id="18" creationId="{CEFD235C-7345-4AD1-92FC-74C53B8FC5F7}"/>
          </ac:spMkLst>
        </pc:spChg>
        <pc:spChg chg="add del mod">
          <ac:chgData name="Marta Martinez" userId="898d9590-74b8-4999-ae42-b63495b09eb2" providerId="ADAL" clId="{90E28844-ECFA-4F1B-B125-F82395A3F390}" dt="2023-02-13T09:31:22.817" v="77" actId="478"/>
          <ac:spMkLst>
            <pc:docMk/>
            <pc:sldMk cId="3263679300" sldId="2076137072"/>
            <ac:spMk id="20" creationId="{F9E3A4B4-6117-147D-33EC-E1A8FA288519}"/>
          </ac:spMkLst>
        </pc:spChg>
        <pc:spChg chg="add del mod ord">
          <ac:chgData name="Marta Martinez" userId="898d9590-74b8-4999-ae42-b63495b09eb2" providerId="ADAL" clId="{90E28844-ECFA-4F1B-B125-F82395A3F390}" dt="2023-02-13T09:31:31.698" v="80" actId="478"/>
          <ac:spMkLst>
            <pc:docMk/>
            <pc:sldMk cId="3263679300" sldId="2076137072"/>
            <ac:spMk id="21" creationId="{FFEE1010-2ABA-CB11-B46F-88032B82176B}"/>
          </ac:spMkLst>
        </pc:spChg>
        <pc:picChg chg="add del mod ord">
          <ac:chgData name="Marta Martinez" userId="898d9590-74b8-4999-ae42-b63495b09eb2" providerId="ADAL" clId="{90E28844-ECFA-4F1B-B125-F82395A3F390}" dt="2023-02-13T09:31:19.751" v="76" actId="478"/>
          <ac:picMkLst>
            <pc:docMk/>
            <pc:sldMk cId="3263679300" sldId="2076137072"/>
            <ac:picMk id="4" creationId="{D3A01784-59C8-314D-81C3-1BC4FB6B52D2}"/>
          </ac:picMkLst>
        </pc:picChg>
        <pc:picChg chg="del">
          <ac:chgData name="Marta Martinez" userId="898d9590-74b8-4999-ae42-b63495b09eb2" providerId="ADAL" clId="{90E28844-ECFA-4F1B-B125-F82395A3F390}" dt="2023-02-13T09:32:04.457" v="88" actId="478"/>
          <ac:picMkLst>
            <pc:docMk/>
            <pc:sldMk cId="3263679300" sldId="2076137072"/>
            <ac:picMk id="19" creationId="{1BFE16BC-7C46-0C4E-B0B4-B77C24ADD671}"/>
          </ac:picMkLst>
        </pc:picChg>
        <pc:picChg chg="add del mod">
          <ac:chgData name="Marta Martinez" userId="898d9590-74b8-4999-ae42-b63495b09eb2" providerId="ADAL" clId="{90E28844-ECFA-4F1B-B125-F82395A3F390}" dt="2023-02-13T20:01:36.555" v="1321" actId="478"/>
          <ac:picMkLst>
            <pc:docMk/>
            <pc:sldMk cId="3263679300" sldId="2076137072"/>
            <ac:picMk id="22" creationId="{3EEFAB52-B9C9-9261-08BE-0668000D80A2}"/>
          </ac:picMkLst>
        </pc:picChg>
        <pc:picChg chg="add del mod">
          <ac:chgData name="Marta Martinez" userId="898d9590-74b8-4999-ae42-b63495b09eb2" providerId="ADAL" clId="{90E28844-ECFA-4F1B-B125-F82395A3F390}" dt="2023-02-13T20:01:54.081" v="1330" actId="478"/>
          <ac:picMkLst>
            <pc:docMk/>
            <pc:sldMk cId="3263679300" sldId="2076137072"/>
            <ac:picMk id="24" creationId="{B8823220-C3BF-1BC2-95A4-B4B2392EA549}"/>
          </ac:picMkLst>
        </pc:picChg>
        <pc:picChg chg="add mod">
          <ac:chgData name="Marta Martinez" userId="898d9590-74b8-4999-ae42-b63495b09eb2" providerId="ADAL" clId="{90E28844-ECFA-4F1B-B125-F82395A3F390}" dt="2023-02-13T20:03:15.495" v="1333" actId="1076"/>
          <ac:picMkLst>
            <pc:docMk/>
            <pc:sldMk cId="3263679300" sldId="2076137072"/>
            <ac:picMk id="25" creationId="{61A3B29D-4A87-8406-E80B-74A7CF309268}"/>
          </ac:picMkLst>
        </pc:picChg>
      </pc:sldChg>
      <pc:sldChg chg="addSp delSp modSp mod modClrScheme chgLayout">
        <pc:chgData name="Marta Martinez" userId="898d9590-74b8-4999-ae42-b63495b09eb2" providerId="ADAL" clId="{90E28844-ECFA-4F1B-B125-F82395A3F390}" dt="2023-02-13T20:08:19.477" v="1382" actId="1076"/>
        <pc:sldMkLst>
          <pc:docMk/>
          <pc:sldMk cId="522718157" sldId="2076137074"/>
        </pc:sldMkLst>
        <pc:spChg chg="add del mod ord">
          <ac:chgData name="Marta Martinez" userId="898d9590-74b8-4999-ae42-b63495b09eb2" providerId="ADAL" clId="{90E28844-ECFA-4F1B-B125-F82395A3F390}" dt="2023-02-13T16:00:59.818" v="904" actId="478"/>
          <ac:spMkLst>
            <pc:docMk/>
            <pc:sldMk cId="522718157" sldId="2076137074"/>
            <ac:spMk id="2" creationId="{19CAB9C6-C7B4-7F3A-5CF9-B1ED6CC9838B}"/>
          </ac:spMkLst>
        </pc:spChg>
        <pc:spChg chg="add del mod ord">
          <ac:chgData name="Marta Martinez" userId="898d9590-74b8-4999-ae42-b63495b09eb2" providerId="ADAL" clId="{90E28844-ECFA-4F1B-B125-F82395A3F390}" dt="2023-02-13T16:00:56.428" v="903" actId="478"/>
          <ac:spMkLst>
            <pc:docMk/>
            <pc:sldMk cId="522718157" sldId="2076137074"/>
            <ac:spMk id="3" creationId="{96FE1E43-F3A9-8AEB-B6FF-8AA6642B55E9}"/>
          </ac:spMkLst>
        </pc:spChg>
        <pc:spChg chg="add mod">
          <ac:chgData name="Marta Martinez" userId="898d9590-74b8-4999-ae42-b63495b09eb2" providerId="ADAL" clId="{90E28844-ECFA-4F1B-B125-F82395A3F390}" dt="2023-02-13T16:01:30.517" v="927" actId="14100"/>
          <ac:spMkLst>
            <pc:docMk/>
            <pc:sldMk cId="522718157" sldId="2076137074"/>
            <ac:spMk id="4" creationId="{B7487A5F-A1F9-A089-BED7-C1058FA9543D}"/>
          </ac:spMkLst>
        </pc:spChg>
        <pc:picChg chg="add mod">
          <ac:chgData name="Marta Martinez" userId="898d9590-74b8-4999-ae42-b63495b09eb2" providerId="ADAL" clId="{90E28844-ECFA-4F1B-B125-F82395A3F390}" dt="2023-02-13T20:08:19.477" v="1382" actId="1076"/>
          <ac:picMkLst>
            <pc:docMk/>
            <pc:sldMk cId="522718157" sldId="2076137074"/>
            <ac:picMk id="6" creationId="{8CC615E1-9492-D7DE-03B6-927326C0905C}"/>
          </ac:picMkLst>
        </pc:picChg>
      </pc:sldChg>
      <pc:sldChg chg="addSp delSp modSp mod modClrScheme chgLayout">
        <pc:chgData name="Marta Martinez" userId="898d9590-74b8-4999-ae42-b63495b09eb2" providerId="ADAL" clId="{90E28844-ECFA-4F1B-B125-F82395A3F390}" dt="2023-02-13T20:07:12.749" v="1365" actId="1076"/>
        <pc:sldMkLst>
          <pc:docMk/>
          <pc:sldMk cId="2000582941" sldId="2076137078"/>
        </pc:sldMkLst>
        <pc:spChg chg="mod">
          <ac:chgData name="Marta Martinez" userId="898d9590-74b8-4999-ae42-b63495b09eb2" providerId="ADAL" clId="{90E28844-ECFA-4F1B-B125-F82395A3F390}" dt="2023-02-13T09:50:17.586" v="182" actId="1076"/>
          <ac:spMkLst>
            <pc:docMk/>
            <pc:sldMk cId="2000582941" sldId="2076137078"/>
            <ac:spMk id="4" creationId="{34199CD5-F494-5149-B9AE-1915A34B44BF}"/>
          </ac:spMkLst>
        </pc:spChg>
        <pc:spChg chg="add del mod ord">
          <ac:chgData name="Marta Martinez" userId="898d9590-74b8-4999-ae42-b63495b09eb2" providerId="ADAL" clId="{90E28844-ECFA-4F1B-B125-F82395A3F390}" dt="2023-02-13T09:43:12.495" v="171" actId="700"/>
          <ac:spMkLst>
            <pc:docMk/>
            <pc:sldMk cId="2000582941" sldId="2076137078"/>
            <ac:spMk id="5" creationId="{CF05E741-8D18-EA5E-10A2-5E1FA76444D6}"/>
          </ac:spMkLst>
        </pc:spChg>
        <pc:spChg chg="mod">
          <ac:chgData name="Marta Martinez" userId="898d9590-74b8-4999-ae42-b63495b09eb2" providerId="ADAL" clId="{90E28844-ECFA-4F1B-B125-F82395A3F390}" dt="2023-02-13T09:50:28.828" v="185" actId="1076"/>
          <ac:spMkLst>
            <pc:docMk/>
            <pc:sldMk cId="2000582941" sldId="2076137078"/>
            <ac:spMk id="6" creationId="{F89C8785-F01E-6940-8650-5924E7E4F62D}"/>
          </ac:spMkLst>
        </pc:spChg>
        <pc:spChg chg="mod">
          <ac:chgData name="Marta Martinez" userId="898d9590-74b8-4999-ae42-b63495b09eb2" providerId="ADAL" clId="{90E28844-ECFA-4F1B-B125-F82395A3F390}" dt="2023-02-13T15:26:48.218" v="855" actId="1076"/>
          <ac:spMkLst>
            <pc:docMk/>
            <pc:sldMk cId="2000582941" sldId="2076137078"/>
            <ac:spMk id="7" creationId="{18308616-C742-3048-8771-896AC92FAC1F}"/>
          </ac:spMkLst>
        </pc:spChg>
        <pc:spChg chg="add del mod ord">
          <ac:chgData name="Marta Martinez" userId="898d9590-74b8-4999-ae42-b63495b09eb2" providerId="ADAL" clId="{90E28844-ECFA-4F1B-B125-F82395A3F390}" dt="2023-02-13T09:43:12.495" v="171" actId="700"/>
          <ac:spMkLst>
            <pc:docMk/>
            <pc:sldMk cId="2000582941" sldId="2076137078"/>
            <ac:spMk id="8" creationId="{5127C0A4-B973-0363-B69B-8A10F10374B7}"/>
          </ac:spMkLst>
        </pc:spChg>
        <pc:spChg chg="add del mod ord">
          <ac:chgData name="Marta Martinez" userId="898d9590-74b8-4999-ae42-b63495b09eb2" providerId="ADAL" clId="{90E28844-ECFA-4F1B-B125-F82395A3F390}" dt="2023-02-13T09:43:12.495" v="171" actId="700"/>
          <ac:spMkLst>
            <pc:docMk/>
            <pc:sldMk cId="2000582941" sldId="2076137078"/>
            <ac:spMk id="9" creationId="{50C98AD0-CE97-AC0F-30C5-B6AA851144ED}"/>
          </ac:spMkLst>
        </pc:spChg>
        <pc:spChg chg="add del mod ord">
          <ac:chgData name="Marta Martinez" userId="898d9590-74b8-4999-ae42-b63495b09eb2" providerId="ADAL" clId="{90E28844-ECFA-4F1B-B125-F82395A3F390}" dt="2023-02-13T09:50:25.536" v="184" actId="478"/>
          <ac:spMkLst>
            <pc:docMk/>
            <pc:sldMk cId="2000582941" sldId="2076137078"/>
            <ac:spMk id="10" creationId="{F4D3ECD0-E082-1B75-B53F-A54C23BA8135}"/>
          </ac:spMkLst>
        </pc:spChg>
        <pc:spChg chg="mod">
          <ac:chgData name="Marta Martinez" userId="898d9590-74b8-4999-ae42-b63495b09eb2" providerId="ADAL" clId="{90E28844-ECFA-4F1B-B125-F82395A3F390}" dt="2023-02-13T15:26:45.779" v="854" actId="1076"/>
          <ac:spMkLst>
            <pc:docMk/>
            <pc:sldMk cId="2000582941" sldId="2076137078"/>
            <ac:spMk id="11" creationId="{909EA4CE-1383-914F-918F-2B771212DFBD}"/>
          </ac:spMkLst>
        </pc:spChg>
        <pc:spChg chg="add del mod ord">
          <ac:chgData name="Marta Martinez" userId="898d9590-74b8-4999-ae42-b63495b09eb2" providerId="ADAL" clId="{90E28844-ECFA-4F1B-B125-F82395A3F390}" dt="2023-02-13T09:43:49.187" v="178" actId="478"/>
          <ac:spMkLst>
            <pc:docMk/>
            <pc:sldMk cId="2000582941" sldId="2076137078"/>
            <ac:spMk id="12" creationId="{4C2B4C7D-261C-CA69-8653-8D7152D60583}"/>
          </ac:spMkLst>
        </pc:spChg>
        <pc:spChg chg="add mod ord">
          <ac:chgData name="Marta Martinez" userId="898d9590-74b8-4999-ae42-b63495b09eb2" providerId="ADAL" clId="{90E28844-ECFA-4F1B-B125-F82395A3F390}" dt="2023-02-13T09:43:42.258" v="177" actId="700"/>
          <ac:spMkLst>
            <pc:docMk/>
            <pc:sldMk cId="2000582941" sldId="2076137078"/>
            <ac:spMk id="13" creationId="{16E3B2EE-6BB4-6B7C-DB83-0948C9B32D23}"/>
          </ac:spMkLst>
        </pc:spChg>
        <pc:spChg chg="add mod">
          <ac:chgData name="Marta Martinez" userId="898d9590-74b8-4999-ae42-b63495b09eb2" providerId="ADAL" clId="{90E28844-ECFA-4F1B-B125-F82395A3F390}" dt="2023-02-13T19:59:38.112" v="1303"/>
          <ac:spMkLst>
            <pc:docMk/>
            <pc:sldMk cId="2000582941" sldId="2076137078"/>
            <ac:spMk id="14" creationId="{CFDADC3E-6089-1538-AA52-58A73FD21587}"/>
          </ac:spMkLst>
        </pc:spChg>
        <pc:spChg chg="mod">
          <ac:chgData name="Marta Martinez" userId="898d9590-74b8-4999-ae42-b63495b09eb2" providerId="ADAL" clId="{90E28844-ECFA-4F1B-B125-F82395A3F390}" dt="2023-02-13T09:50:22.676" v="183" actId="207"/>
          <ac:spMkLst>
            <pc:docMk/>
            <pc:sldMk cId="2000582941" sldId="2076137078"/>
            <ac:spMk id="20" creationId="{3CB3DBBB-9053-8B40-ADD4-F8C77CDBC3B4}"/>
          </ac:spMkLst>
        </pc:spChg>
        <pc:spChg chg="mod ord">
          <ac:chgData name="Marta Martinez" userId="898d9590-74b8-4999-ae42-b63495b09eb2" providerId="ADAL" clId="{90E28844-ECFA-4F1B-B125-F82395A3F390}" dt="2023-02-13T09:50:13.697" v="181" actId="1076"/>
          <ac:spMkLst>
            <pc:docMk/>
            <pc:sldMk cId="2000582941" sldId="2076137078"/>
            <ac:spMk id="22" creationId="{A8F25C44-F31D-3F47-9BF6-7B59BE09057B}"/>
          </ac:spMkLst>
        </pc:spChg>
        <pc:picChg chg="add mod">
          <ac:chgData name="Marta Martinez" userId="898d9590-74b8-4999-ae42-b63495b09eb2" providerId="ADAL" clId="{90E28844-ECFA-4F1B-B125-F82395A3F390}" dt="2023-02-13T20:07:12.749" v="1365" actId="1076"/>
          <ac:picMkLst>
            <pc:docMk/>
            <pc:sldMk cId="2000582941" sldId="2076137078"/>
            <ac:picMk id="15" creationId="{F107B8A0-BFBA-2FBC-1E16-A85A9F2F3F7F}"/>
          </ac:picMkLst>
        </pc:picChg>
        <pc:picChg chg="del">
          <ac:chgData name="Marta Martinez" userId="898d9590-74b8-4999-ae42-b63495b09eb2" providerId="ADAL" clId="{90E28844-ECFA-4F1B-B125-F82395A3F390}" dt="2023-02-13T15:26:50.098" v="856" actId="478"/>
          <ac:picMkLst>
            <pc:docMk/>
            <pc:sldMk cId="2000582941" sldId="2076137078"/>
            <ac:picMk id="23" creationId="{301E0EEC-F71C-B44E-86DE-5508A1176E34}"/>
          </ac:picMkLst>
        </pc:picChg>
      </pc:sldChg>
      <pc:sldChg chg="addSp delSp modSp mod modClrScheme chgLayout">
        <pc:chgData name="Marta Martinez" userId="898d9590-74b8-4999-ae42-b63495b09eb2" providerId="ADAL" clId="{90E28844-ECFA-4F1B-B125-F82395A3F390}" dt="2023-02-13T20:08:10.232" v="1380" actId="1076"/>
        <pc:sldMkLst>
          <pc:docMk/>
          <pc:sldMk cId="2866832121" sldId="2076137079"/>
        </pc:sldMkLst>
        <pc:spChg chg="add del mod ord">
          <ac:chgData name="Marta Martinez" userId="898d9590-74b8-4999-ae42-b63495b09eb2" providerId="ADAL" clId="{90E28844-ECFA-4F1B-B125-F82395A3F390}" dt="2023-02-13T12:38:52.662" v="235" actId="700"/>
          <ac:spMkLst>
            <pc:docMk/>
            <pc:sldMk cId="2866832121" sldId="2076137079"/>
            <ac:spMk id="2" creationId="{15928015-40F3-BAC9-B9A8-5527F1E5BDB0}"/>
          </ac:spMkLst>
        </pc:spChg>
        <pc:spChg chg="add del mod ord">
          <ac:chgData name="Marta Martinez" userId="898d9590-74b8-4999-ae42-b63495b09eb2" providerId="ADAL" clId="{90E28844-ECFA-4F1B-B125-F82395A3F390}" dt="2023-02-13T12:38:52.662" v="235" actId="700"/>
          <ac:spMkLst>
            <pc:docMk/>
            <pc:sldMk cId="2866832121" sldId="2076137079"/>
            <ac:spMk id="3" creationId="{F3DA0474-3B92-CA45-263F-5A465493E18D}"/>
          </ac:spMkLst>
        </pc:spChg>
        <pc:spChg chg="add del mod ord">
          <ac:chgData name="Marta Martinez" userId="898d9590-74b8-4999-ae42-b63495b09eb2" providerId="ADAL" clId="{90E28844-ECFA-4F1B-B125-F82395A3F390}" dt="2023-02-13T12:38:52.662" v="235" actId="700"/>
          <ac:spMkLst>
            <pc:docMk/>
            <pc:sldMk cId="2866832121" sldId="2076137079"/>
            <ac:spMk id="4" creationId="{BFA32443-2102-E2B9-0352-5DBAEA39E572}"/>
          </ac:spMkLst>
        </pc:spChg>
        <pc:spChg chg="add del mod ord">
          <ac:chgData name="Marta Martinez" userId="898d9590-74b8-4999-ae42-b63495b09eb2" providerId="ADAL" clId="{90E28844-ECFA-4F1B-B125-F82395A3F390}" dt="2023-02-13T12:38:52.662" v="235" actId="700"/>
          <ac:spMkLst>
            <pc:docMk/>
            <pc:sldMk cId="2866832121" sldId="2076137079"/>
            <ac:spMk id="5" creationId="{EB1F08C7-86B9-7C9D-858E-238A720CE8AA}"/>
          </ac:spMkLst>
        </pc:spChg>
        <pc:spChg chg="add del mod ord">
          <ac:chgData name="Marta Martinez" userId="898d9590-74b8-4999-ae42-b63495b09eb2" providerId="ADAL" clId="{90E28844-ECFA-4F1B-B125-F82395A3F390}" dt="2023-02-13T12:38:52.662" v="235" actId="700"/>
          <ac:spMkLst>
            <pc:docMk/>
            <pc:sldMk cId="2866832121" sldId="2076137079"/>
            <ac:spMk id="8" creationId="{36952EFC-910F-0B89-4748-EF009BDF5692}"/>
          </ac:spMkLst>
        </pc:spChg>
        <pc:spChg chg="mod">
          <ac:chgData name="Marta Martinez" userId="898d9590-74b8-4999-ae42-b63495b09eb2" providerId="ADAL" clId="{90E28844-ECFA-4F1B-B125-F82395A3F390}" dt="2023-02-13T19:57:58.507" v="1281" actId="1076"/>
          <ac:spMkLst>
            <pc:docMk/>
            <pc:sldMk cId="2866832121" sldId="2076137079"/>
            <ac:spMk id="108" creationId="{337E5062-4743-3D4B-87A4-F6F1FC2F4D44}"/>
          </ac:spMkLst>
        </pc:spChg>
        <pc:grpChg chg="add del mod">
          <ac:chgData name="Marta Martinez" userId="898d9590-74b8-4999-ae42-b63495b09eb2" providerId="ADAL" clId="{90E28844-ECFA-4F1B-B125-F82395A3F390}" dt="2023-02-13T19:57:57.878" v="1280" actId="1076"/>
          <ac:grpSpMkLst>
            <pc:docMk/>
            <pc:sldMk cId="2866832121" sldId="2076137079"/>
            <ac:grpSpMk id="47" creationId="{624BFDB9-B91A-2E4A-A420-6C79CE94DEE8}"/>
          </ac:grpSpMkLst>
        </pc:grpChg>
        <pc:picChg chg="add mod">
          <ac:chgData name="Marta Martinez" userId="898d9590-74b8-4999-ae42-b63495b09eb2" providerId="ADAL" clId="{90E28844-ECFA-4F1B-B125-F82395A3F390}" dt="2023-02-13T20:08:10.232" v="1380" actId="1076"/>
          <ac:picMkLst>
            <pc:docMk/>
            <pc:sldMk cId="2866832121" sldId="2076137079"/>
            <ac:picMk id="9" creationId="{025668AC-D5A1-2607-419B-1172FC5CFC01}"/>
          </ac:picMkLst>
        </pc:picChg>
        <pc:picChg chg="del">
          <ac:chgData name="Marta Martinez" userId="898d9590-74b8-4999-ae42-b63495b09eb2" providerId="ADAL" clId="{90E28844-ECFA-4F1B-B125-F82395A3F390}" dt="2023-02-13T19:57:32.416" v="1277" actId="478"/>
          <ac:picMkLst>
            <pc:docMk/>
            <pc:sldMk cId="2866832121" sldId="2076137079"/>
            <ac:picMk id="45" creationId="{5ADDB526-4FB2-694E-AB75-0D1EE9732D26}"/>
          </ac:picMkLst>
        </pc:picChg>
        <pc:picChg chg="add del">
          <ac:chgData name="Marta Martinez" userId="898d9590-74b8-4999-ae42-b63495b09eb2" providerId="ADAL" clId="{90E28844-ECFA-4F1B-B125-F82395A3F390}" dt="2023-02-13T12:38:51.355" v="233" actId="478"/>
          <ac:picMkLst>
            <pc:docMk/>
            <pc:sldMk cId="2866832121" sldId="2076137079"/>
            <ac:picMk id="48" creationId="{A975EA07-6EAC-5748-A73C-D6358E318B7F}"/>
          </ac:picMkLst>
        </pc:picChg>
      </pc:sldChg>
      <pc:sldChg chg="del">
        <pc:chgData name="Marta Martinez" userId="898d9590-74b8-4999-ae42-b63495b09eb2" providerId="ADAL" clId="{90E28844-ECFA-4F1B-B125-F82395A3F390}" dt="2023-02-13T16:06:18.356" v="1182" actId="47"/>
        <pc:sldMkLst>
          <pc:docMk/>
          <pc:sldMk cId="1770189804" sldId="2076137080"/>
        </pc:sldMkLst>
      </pc:sldChg>
      <pc:sldChg chg="addSp delSp modSp mod modClrScheme chgLayout">
        <pc:chgData name="Marta Martinez" userId="898d9590-74b8-4999-ae42-b63495b09eb2" providerId="ADAL" clId="{90E28844-ECFA-4F1B-B125-F82395A3F390}" dt="2023-04-19T10:51:25.619" v="1433" actId="2711"/>
        <pc:sldMkLst>
          <pc:docMk/>
          <pc:sldMk cId="1453990142" sldId="2076137081"/>
        </pc:sldMkLst>
        <pc:spChg chg="add del mod ord">
          <ac:chgData name="Marta Martinez" userId="898d9590-74b8-4999-ae42-b63495b09eb2" providerId="ADAL" clId="{90E28844-ECFA-4F1B-B125-F82395A3F390}" dt="2023-02-13T13:20:56.936" v="510" actId="700"/>
          <ac:spMkLst>
            <pc:docMk/>
            <pc:sldMk cId="1453990142" sldId="2076137081"/>
            <ac:spMk id="3" creationId="{565F272C-918A-F299-F022-AFC85E829C1E}"/>
          </ac:spMkLst>
        </pc:spChg>
        <pc:spChg chg="add del mod ord">
          <ac:chgData name="Marta Martinez" userId="898d9590-74b8-4999-ae42-b63495b09eb2" providerId="ADAL" clId="{90E28844-ECFA-4F1B-B125-F82395A3F390}" dt="2023-02-13T13:20:56.936" v="510" actId="700"/>
          <ac:spMkLst>
            <pc:docMk/>
            <pc:sldMk cId="1453990142" sldId="2076137081"/>
            <ac:spMk id="4" creationId="{35ACB1AC-297A-0D47-59FA-99C6211D6E85}"/>
          </ac:spMkLst>
        </pc:spChg>
        <pc:spChg chg="add del mod ord">
          <ac:chgData name="Marta Martinez" userId="898d9590-74b8-4999-ae42-b63495b09eb2" providerId="ADAL" clId="{90E28844-ECFA-4F1B-B125-F82395A3F390}" dt="2023-02-13T13:21:16.112" v="516" actId="478"/>
          <ac:spMkLst>
            <pc:docMk/>
            <pc:sldMk cId="1453990142" sldId="2076137081"/>
            <ac:spMk id="5" creationId="{D67C3E04-76BE-DC97-697F-6B1AC40B8A3D}"/>
          </ac:spMkLst>
        </pc:spChg>
        <pc:spChg chg="add del mod ord">
          <ac:chgData name="Marta Martinez" userId="898d9590-74b8-4999-ae42-b63495b09eb2" providerId="ADAL" clId="{90E28844-ECFA-4F1B-B125-F82395A3F390}" dt="2023-02-13T13:21:12.327" v="514" actId="478"/>
          <ac:spMkLst>
            <pc:docMk/>
            <pc:sldMk cId="1453990142" sldId="2076137081"/>
            <ac:spMk id="6" creationId="{B9E033B1-9CD0-6BFC-D0A4-380530E42A8E}"/>
          </ac:spMkLst>
        </pc:spChg>
        <pc:spChg chg="add del mod ord">
          <ac:chgData name="Marta Martinez" userId="898d9590-74b8-4999-ae42-b63495b09eb2" providerId="ADAL" clId="{90E28844-ECFA-4F1B-B125-F82395A3F390}" dt="2023-02-13T13:21:02.495" v="512" actId="478"/>
          <ac:spMkLst>
            <pc:docMk/>
            <pc:sldMk cId="1453990142" sldId="2076137081"/>
            <ac:spMk id="7" creationId="{555296E7-4393-C2AC-5ADD-54D89B8F419B}"/>
          </ac:spMkLst>
        </pc:spChg>
        <pc:spChg chg="add mod ord">
          <ac:chgData name="Marta Martinez" userId="898d9590-74b8-4999-ae42-b63495b09eb2" providerId="ADAL" clId="{90E28844-ECFA-4F1B-B125-F82395A3F390}" dt="2023-02-13T13:20:56.936" v="510" actId="700"/>
          <ac:spMkLst>
            <pc:docMk/>
            <pc:sldMk cId="1453990142" sldId="2076137081"/>
            <ac:spMk id="8" creationId="{24367BA3-B586-22E5-75EC-9610BCB7132C}"/>
          </ac:spMkLst>
        </pc:spChg>
        <pc:spChg chg="add mod">
          <ac:chgData name="Marta Martinez" userId="898d9590-74b8-4999-ae42-b63495b09eb2" providerId="ADAL" clId="{90E28844-ECFA-4F1B-B125-F82395A3F390}" dt="2023-02-13T20:00:12.450" v="1316"/>
          <ac:spMkLst>
            <pc:docMk/>
            <pc:sldMk cId="1453990142" sldId="2076137081"/>
            <ac:spMk id="9" creationId="{6DCE6B70-238F-18D0-F493-E6E0656438A3}"/>
          </ac:spMkLst>
        </pc:spChg>
        <pc:spChg chg="mod">
          <ac:chgData name="Marta Martinez" userId="898d9590-74b8-4999-ae42-b63495b09eb2" providerId="ADAL" clId="{90E28844-ECFA-4F1B-B125-F82395A3F390}" dt="2023-04-19T10:51:13.173" v="1432" actId="2711"/>
          <ac:spMkLst>
            <pc:docMk/>
            <pc:sldMk cId="1453990142" sldId="2076137081"/>
            <ac:spMk id="45" creationId="{444340DB-77CC-4FA1-A4A7-EFBAE151440F}"/>
          </ac:spMkLst>
        </pc:spChg>
        <pc:spChg chg="mod">
          <ac:chgData name="Marta Martinez" userId="898d9590-74b8-4999-ae42-b63495b09eb2" providerId="ADAL" clId="{90E28844-ECFA-4F1B-B125-F82395A3F390}" dt="2023-04-19T10:51:13.173" v="1432" actId="2711"/>
          <ac:spMkLst>
            <pc:docMk/>
            <pc:sldMk cId="1453990142" sldId="2076137081"/>
            <ac:spMk id="46" creationId="{47E9880F-D4D3-426C-8154-64B6659FADD0}"/>
          </ac:spMkLst>
        </pc:spChg>
        <pc:spChg chg="mod">
          <ac:chgData name="Marta Martinez" userId="898d9590-74b8-4999-ae42-b63495b09eb2" providerId="ADAL" clId="{90E28844-ECFA-4F1B-B125-F82395A3F390}" dt="2023-04-19T10:51:13.173" v="1432" actId="2711"/>
          <ac:spMkLst>
            <pc:docMk/>
            <pc:sldMk cId="1453990142" sldId="2076137081"/>
            <ac:spMk id="48" creationId="{CDECEDEF-16FC-41FC-B4D9-C857CC09F2F5}"/>
          </ac:spMkLst>
        </pc:spChg>
        <pc:spChg chg="mod">
          <ac:chgData name="Marta Martinez" userId="898d9590-74b8-4999-ae42-b63495b09eb2" providerId="ADAL" clId="{90E28844-ECFA-4F1B-B125-F82395A3F390}" dt="2023-04-19T10:51:13.173" v="1432" actId="2711"/>
          <ac:spMkLst>
            <pc:docMk/>
            <pc:sldMk cId="1453990142" sldId="2076137081"/>
            <ac:spMk id="50" creationId="{5491A0FB-CE53-4E79-B236-115D726F2F43}"/>
          </ac:spMkLst>
        </pc:spChg>
        <pc:spChg chg="mod">
          <ac:chgData name="Marta Martinez" userId="898d9590-74b8-4999-ae42-b63495b09eb2" providerId="ADAL" clId="{90E28844-ECFA-4F1B-B125-F82395A3F390}" dt="2023-04-19T10:51:13.173" v="1432" actId="2711"/>
          <ac:spMkLst>
            <pc:docMk/>
            <pc:sldMk cId="1453990142" sldId="2076137081"/>
            <ac:spMk id="51" creationId="{9505900A-6298-4D00-8178-76C9EE285BFF}"/>
          </ac:spMkLst>
        </pc:spChg>
        <pc:spChg chg="mod">
          <ac:chgData name="Marta Martinez" userId="898d9590-74b8-4999-ae42-b63495b09eb2" providerId="ADAL" clId="{90E28844-ECFA-4F1B-B125-F82395A3F390}" dt="2023-04-19T10:51:13.173" v="1432" actId="2711"/>
          <ac:spMkLst>
            <pc:docMk/>
            <pc:sldMk cId="1453990142" sldId="2076137081"/>
            <ac:spMk id="52" creationId="{56C4987E-1726-40D4-92C1-C5051E352705}"/>
          </ac:spMkLst>
        </pc:spChg>
        <pc:spChg chg="mod">
          <ac:chgData name="Marta Martinez" userId="898d9590-74b8-4999-ae42-b63495b09eb2" providerId="ADAL" clId="{90E28844-ECFA-4F1B-B125-F82395A3F390}" dt="2023-04-19T10:51:13.173" v="1432" actId="2711"/>
          <ac:spMkLst>
            <pc:docMk/>
            <pc:sldMk cId="1453990142" sldId="2076137081"/>
            <ac:spMk id="54" creationId="{A3E89378-F0AF-4E5A-AB5A-621BD6C26EB3}"/>
          </ac:spMkLst>
        </pc:spChg>
        <pc:spChg chg="mod">
          <ac:chgData name="Marta Martinez" userId="898d9590-74b8-4999-ae42-b63495b09eb2" providerId="ADAL" clId="{90E28844-ECFA-4F1B-B125-F82395A3F390}" dt="2023-04-19T10:51:13.173" v="1432" actId="2711"/>
          <ac:spMkLst>
            <pc:docMk/>
            <pc:sldMk cId="1453990142" sldId="2076137081"/>
            <ac:spMk id="56" creationId="{EE0CF299-21F3-4B46-953B-097DE0F6723C}"/>
          </ac:spMkLst>
        </pc:spChg>
        <pc:spChg chg="mod">
          <ac:chgData name="Marta Martinez" userId="898d9590-74b8-4999-ae42-b63495b09eb2" providerId="ADAL" clId="{90E28844-ECFA-4F1B-B125-F82395A3F390}" dt="2023-04-19T10:51:13.173" v="1432" actId="2711"/>
          <ac:spMkLst>
            <pc:docMk/>
            <pc:sldMk cId="1453990142" sldId="2076137081"/>
            <ac:spMk id="57" creationId="{A4550C2A-17E9-4EAD-A829-DE6F21CF776C}"/>
          </ac:spMkLst>
        </pc:spChg>
        <pc:spChg chg="mod">
          <ac:chgData name="Marta Martinez" userId="898d9590-74b8-4999-ae42-b63495b09eb2" providerId="ADAL" clId="{90E28844-ECFA-4F1B-B125-F82395A3F390}" dt="2023-04-19T10:51:13.173" v="1432" actId="2711"/>
          <ac:spMkLst>
            <pc:docMk/>
            <pc:sldMk cId="1453990142" sldId="2076137081"/>
            <ac:spMk id="58" creationId="{FB2AC16E-5BFD-42FC-AF4A-2618D4D70929}"/>
          </ac:spMkLst>
        </pc:spChg>
        <pc:spChg chg="mod">
          <ac:chgData name="Marta Martinez" userId="898d9590-74b8-4999-ae42-b63495b09eb2" providerId="ADAL" clId="{90E28844-ECFA-4F1B-B125-F82395A3F390}" dt="2023-04-19T10:51:13.173" v="1432" actId="2711"/>
          <ac:spMkLst>
            <pc:docMk/>
            <pc:sldMk cId="1453990142" sldId="2076137081"/>
            <ac:spMk id="59" creationId="{C2043817-0720-447B-9AD5-3BC5D0073916}"/>
          </ac:spMkLst>
        </pc:spChg>
        <pc:spChg chg="mod">
          <ac:chgData name="Marta Martinez" userId="898d9590-74b8-4999-ae42-b63495b09eb2" providerId="ADAL" clId="{90E28844-ECFA-4F1B-B125-F82395A3F390}" dt="2023-04-19T10:51:13.173" v="1432" actId="2711"/>
          <ac:spMkLst>
            <pc:docMk/>
            <pc:sldMk cId="1453990142" sldId="2076137081"/>
            <ac:spMk id="60" creationId="{BCE144AA-13FE-4775-B7D0-5927CEFDBA2A}"/>
          </ac:spMkLst>
        </pc:spChg>
        <pc:spChg chg="mod">
          <ac:chgData name="Marta Martinez" userId="898d9590-74b8-4999-ae42-b63495b09eb2" providerId="ADAL" clId="{90E28844-ECFA-4F1B-B125-F82395A3F390}" dt="2023-04-19T10:51:13.173" v="1432" actId="2711"/>
          <ac:spMkLst>
            <pc:docMk/>
            <pc:sldMk cId="1453990142" sldId="2076137081"/>
            <ac:spMk id="61" creationId="{31F8116D-B6C1-4BD8-BA31-172A93A382EF}"/>
          </ac:spMkLst>
        </pc:spChg>
        <pc:spChg chg="mod">
          <ac:chgData name="Marta Martinez" userId="898d9590-74b8-4999-ae42-b63495b09eb2" providerId="ADAL" clId="{90E28844-ECFA-4F1B-B125-F82395A3F390}" dt="2023-04-19T10:51:13.173" v="1432" actId="2711"/>
          <ac:spMkLst>
            <pc:docMk/>
            <pc:sldMk cId="1453990142" sldId="2076137081"/>
            <ac:spMk id="62" creationId="{27CBDA45-4B98-48FB-8371-D2739FB04E2F}"/>
          </ac:spMkLst>
        </pc:spChg>
        <pc:spChg chg="mod">
          <ac:chgData name="Marta Martinez" userId="898d9590-74b8-4999-ae42-b63495b09eb2" providerId="ADAL" clId="{90E28844-ECFA-4F1B-B125-F82395A3F390}" dt="2023-04-19T10:51:13.173" v="1432" actId="2711"/>
          <ac:spMkLst>
            <pc:docMk/>
            <pc:sldMk cId="1453990142" sldId="2076137081"/>
            <ac:spMk id="63" creationId="{D080289A-FD0B-4149-B1E9-428404096D23}"/>
          </ac:spMkLst>
        </pc:spChg>
        <pc:spChg chg="mod">
          <ac:chgData name="Marta Martinez" userId="898d9590-74b8-4999-ae42-b63495b09eb2" providerId="ADAL" clId="{90E28844-ECFA-4F1B-B125-F82395A3F390}" dt="2023-04-19T10:51:13.173" v="1432" actId="2711"/>
          <ac:spMkLst>
            <pc:docMk/>
            <pc:sldMk cId="1453990142" sldId="2076137081"/>
            <ac:spMk id="64" creationId="{A2E1DDBA-DE42-49A0-BB17-51EB38D29A35}"/>
          </ac:spMkLst>
        </pc:spChg>
        <pc:spChg chg="mod">
          <ac:chgData name="Marta Martinez" userId="898d9590-74b8-4999-ae42-b63495b09eb2" providerId="ADAL" clId="{90E28844-ECFA-4F1B-B125-F82395A3F390}" dt="2023-04-19T10:51:13.173" v="1432" actId="2711"/>
          <ac:spMkLst>
            <pc:docMk/>
            <pc:sldMk cId="1453990142" sldId="2076137081"/>
            <ac:spMk id="65" creationId="{3C448267-B2D9-45E6-B0CB-2AEE1010A309}"/>
          </ac:spMkLst>
        </pc:spChg>
        <pc:spChg chg="mod">
          <ac:chgData name="Marta Martinez" userId="898d9590-74b8-4999-ae42-b63495b09eb2" providerId="ADAL" clId="{90E28844-ECFA-4F1B-B125-F82395A3F390}" dt="2023-04-19T10:51:13.173" v="1432" actId="2711"/>
          <ac:spMkLst>
            <pc:docMk/>
            <pc:sldMk cId="1453990142" sldId="2076137081"/>
            <ac:spMk id="66" creationId="{F18F32D5-B81D-4641-9734-6ADF7356E843}"/>
          </ac:spMkLst>
        </pc:spChg>
        <pc:spChg chg="mod">
          <ac:chgData name="Marta Martinez" userId="898d9590-74b8-4999-ae42-b63495b09eb2" providerId="ADAL" clId="{90E28844-ECFA-4F1B-B125-F82395A3F390}" dt="2023-04-19T10:51:13.173" v="1432" actId="2711"/>
          <ac:spMkLst>
            <pc:docMk/>
            <pc:sldMk cId="1453990142" sldId="2076137081"/>
            <ac:spMk id="67" creationId="{BE01B575-3689-4FA3-8296-14EE7E224E87}"/>
          </ac:spMkLst>
        </pc:spChg>
        <pc:spChg chg="mod">
          <ac:chgData name="Marta Martinez" userId="898d9590-74b8-4999-ae42-b63495b09eb2" providerId="ADAL" clId="{90E28844-ECFA-4F1B-B125-F82395A3F390}" dt="2023-04-19T10:51:13.173" v="1432" actId="2711"/>
          <ac:spMkLst>
            <pc:docMk/>
            <pc:sldMk cId="1453990142" sldId="2076137081"/>
            <ac:spMk id="68" creationId="{B5980913-47A9-4CE4-BF09-ECDA61E02D1C}"/>
          </ac:spMkLst>
        </pc:spChg>
        <pc:spChg chg="mod">
          <ac:chgData name="Marta Martinez" userId="898d9590-74b8-4999-ae42-b63495b09eb2" providerId="ADAL" clId="{90E28844-ECFA-4F1B-B125-F82395A3F390}" dt="2023-04-19T10:51:13.173" v="1432" actId="2711"/>
          <ac:spMkLst>
            <pc:docMk/>
            <pc:sldMk cId="1453990142" sldId="2076137081"/>
            <ac:spMk id="71" creationId="{FCA21B5C-66E5-4B3E-980A-A28E8E1EECD1}"/>
          </ac:spMkLst>
        </pc:spChg>
        <pc:spChg chg="mod">
          <ac:chgData name="Marta Martinez" userId="898d9590-74b8-4999-ae42-b63495b09eb2" providerId="ADAL" clId="{90E28844-ECFA-4F1B-B125-F82395A3F390}" dt="2023-04-19T10:51:13.173" v="1432" actId="2711"/>
          <ac:spMkLst>
            <pc:docMk/>
            <pc:sldMk cId="1453990142" sldId="2076137081"/>
            <ac:spMk id="73" creationId="{E7EFC7CF-570E-41E3-8BE7-5A19B9AB3C15}"/>
          </ac:spMkLst>
        </pc:spChg>
        <pc:spChg chg="mod">
          <ac:chgData name="Marta Martinez" userId="898d9590-74b8-4999-ae42-b63495b09eb2" providerId="ADAL" clId="{90E28844-ECFA-4F1B-B125-F82395A3F390}" dt="2023-04-19T10:51:13.173" v="1432" actId="2711"/>
          <ac:spMkLst>
            <pc:docMk/>
            <pc:sldMk cId="1453990142" sldId="2076137081"/>
            <ac:spMk id="74" creationId="{C84AF91F-5868-4126-9F35-1ADF4E7FD4D5}"/>
          </ac:spMkLst>
        </pc:spChg>
        <pc:spChg chg="mod">
          <ac:chgData name="Marta Martinez" userId="898d9590-74b8-4999-ae42-b63495b09eb2" providerId="ADAL" clId="{90E28844-ECFA-4F1B-B125-F82395A3F390}" dt="2023-04-19T10:51:13.173" v="1432" actId="2711"/>
          <ac:spMkLst>
            <pc:docMk/>
            <pc:sldMk cId="1453990142" sldId="2076137081"/>
            <ac:spMk id="76" creationId="{8A680AF0-E626-4F71-B468-F8DCF6FA9E04}"/>
          </ac:spMkLst>
        </pc:spChg>
        <pc:spChg chg="mod">
          <ac:chgData name="Marta Martinez" userId="898d9590-74b8-4999-ae42-b63495b09eb2" providerId="ADAL" clId="{90E28844-ECFA-4F1B-B125-F82395A3F390}" dt="2023-04-19T10:51:13.173" v="1432" actId="2711"/>
          <ac:spMkLst>
            <pc:docMk/>
            <pc:sldMk cId="1453990142" sldId="2076137081"/>
            <ac:spMk id="77" creationId="{7F2CED38-E740-4195-A507-986D7578707E}"/>
          </ac:spMkLst>
        </pc:spChg>
        <pc:spChg chg="mod">
          <ac:chgData name="Marta Martinez" userId="898d9590-74b8-4999-ae42-b63495b09eb2" providerId="ADAL" clId="{90E28844-ECFA-4F1B-B125-F82395A3F390}" dt="2023-04-19T10:51:13.173" v="1432" actId="2711"/>
          <ac:spMkLst>
            <pc:docMk/>
            <pc:sldMk cId="1453990142" sldId="2076137081"/>
            <ac:spMk id="78" creationId="{338BBF28-55E3-403E-A993-810D8F9A686D}"/>
          </ac:spMkLst>
        </pc:spChg>
        <pc:spChg chg="mod">
          <ac:chgData name="Marta Martinez" userId="898d9590-74b8-4999-ae42-b63495b09eb2" providerId="ADAL" clId="{90E28844-ECFA-4F1B-B125-F82395A3F390}" dt="2023-04-19T10:51:13.173" v="1432" actId="2711"/>
          <ac:spMkLst>
            <pc:docMk/>
            <pc:sldMk cId="1453990142" sldId="2076137081"/>
            <ac:spMk id="80" creationId="{3DCE4BE0-1D31-4B97-9B1B-32BB431A73E9}"/>
          </ac:spMkLst>
        </pc:spChg>
        <pc:spChg chg="mod">
          <ac:chgData name="Marta Martinez" userId="898d9590-74b8-4999-ae42-b63495b09eb2" providerId="ADAL" clId="{90E28844-ECFA-4F1B-B125-F82395A3F390}" dt="2023-04-19T10:51:13.173" v="1432" actId="2711"/>
          <ac:spMkLst>
            <pc:docMk/>
            <pc:sldMk cId="1453990142" sldId="2076137081"/>
            <ac:spMk id="81" creationId="{798D3D9A-C7BB-4A74-8E4F-1414C266E4E8}"/>
          </ac:spMkLst>
        </pc:spChg>
        <pc:spChg chg="mod">
          <ac:chgData name="Marta Martinez" userId="898d9590-74b8-4999-ae42-b63495b09eb2" providerId="ADAL" clId="{90E28844-ECFA-4F1B-B125-F82395A3F390}" dt="2023-04-19T10:51:13.173" v="1432" actId="2711"/>
          <ac:spMkLst>
            <pc:docMk/>
            <pc:sldMk cId="1453990142" sldId="2076137081"/>
            <ac:spMk id="82" creationId="{7C07BB09-6AF7-4AEC-9D6E-AD49D7605530}"/>
          </ac:spMkLst>
        </pc:spChg>
        <pc:spChg chg="mod">
          <ac:chgData name="Marta Martinez" userId="898d9590-74b8-4999-ae42-b63495b09eb2" providerId="ADAL" clId="{90E28844-ECFA-4F1B-B125-F82395A3F390}" dt="2023-04-19T10:51:13.173" v="1432" actId="2711"/>
          <ac:spMkLst>
            <pc:docMk/>
            <pc:sldMk cId="1453990142" sldId="2076137081"/>
            <ac:spMk id="84" creationId="{E80B76AC-F60E-459D-902F-FD92FBC1D3A3}"/>
          </ac:spMkLst>
        </pc:spChg>
        <pc:spChg chg="mod">
          <ac:chgData name="Marta Martinez" userId="898d9590-74b8-4999-ae42-b63495b09eb2" providerId="ADAL" clId="{90E28844-ECFA-4F1B-B125-F82395A3F390}" dt="2023-04-19T10:51:13.173" v="1432" actId="2711"/>
          <ac:spMkLst>
            <pc:docMk/>
            <pc:sldMk cId="1453990142" sldId="2076137081"/>
            <ac:spMk id="85" creationId="{B591E945-4A3D-4FD9-BA6E-BC566D30EE9A}"/>
          </ac:spMkLst>
        </pc:spChg>
        <pc:spChg chg="mod">
          <ac:chgData name="Marta Martinez" userId="898d9590-74b8-4999-ae42-b63495b09eb2" providerId="ADAL" clId="{90E28844-ECFA-4F1B-B125-F82395A3F390}" dt="2023-04-19T10:51:13.173" v="1432" actId="2711"/>
          <ac:spMkLst>
            <pc:docMk/>
            <pc:sldMk cId="1453990142" sldId="2076137081"/>
            <ac:spMk id="86" creationId="{EE84FF63-A56F-4060-9CD7-209247F6C996}"/>
          </ac:spMkLst>
        </pc:spChg>
        <pc:spChg chg="mod">
          <ac:chgData name="Marta Martinez" userId="898d9590-74b8-4999-ae42-b63495b09eb2" providerId="ADAL" clId="{90E28844-ECFA-4F1B-B125-F82395A3F390}" dt="2023-04-19T10:51:13.173" v="1432" actId="2711"/>
          <ac:spMkLst>
            <pc:docMk/>
            <pc:sldMk cId="1453990142" sldId="2076137081"/>
            <ac:spMk id="87" creationId="{DE31B978-D658-4BAA-B09B-BA9E8CBBC5AA}"/>
          </ac:spMkLst>
        </pc:spChg>
        <pc:spChg chg="mod">
          <ac:chgData name="Marta Martinez" userId="898d9590-74b8-4999-ae42-b63495b09eb2" providerId="ADAL" clId="{90E28844-ECFA-4F1B-B125-F82395A3F390}" dt="2023-04-19T10:51:13.173" v="1432" actId="2711"/>
          <ac:spMkLst>
            <pc:docMk/>
            <pc:sldMk cId="1453990142" sldId="2076137081"/>
            <ac:spMk id="88" creationId="{E726C6FE-EA3B-42DB-92AB-9E47D36C6CAA}"/>
          </ac:spMkLst>
        </pc:spChg>
        <pc:spChg chg="mod">
          <ac:chgData name="Marta Martinez" userId="898d9590-74b8-4999-ae42-b63495b09eb2" providerId="ADAL" clId="{90E28844-ECFA-4F1B-B125-F82395A3F390}" dt="2023-04-19T10:51:13.173" v="1432" actId="2711"/>
          <ac:spMkLst>
            <pc:docMk/>
            <pc:sldMk cId="1453990142" sldId="2076137081"/>
            <ac:spMk id="89" creationId="{319023E6-6177-4600-B918-21317CCEBEDB}"/>
          </ac:spMkLst>
        </pc:spChg>
        <pc:spChg chg="mod">
          <ac:chgData name="Marta Martinez" userId="898d9590-74b8-4999-ae42-b63495b09eb2" providerId="ADAL" clId="{90E28844-ECFA-4F1B-B125-F82395A3F390}" dt="2023-04-19T10:51:13.173" v="1432" actId="2711"/>
          <ac:spMkLst>
            <pc:docMk/>
            <pc:sldMk cId="1453990142" sldId="2076137081"/>
            <ac:spMk id="90" creationId="{6D19D74D-0883-4A78-BDC8-7E01ACF48BB3}"/>
          </ac:spMkLst>
        </pc:spChg>
        <pc:spChg chg="mod">
          <ac:chgData name="Marta Martinez" userId="898d9590-74b8-4999-ae42-b63495b09eb2" providerId="ADAL" clId="{90E28844-ECFA-4F1B-B125-F82395A3F390}" dt="2023-04-19T10:51:13.173" v="1432" actId="2711"/>
          <ac:spMkLst>
            <pc:docMk/>
            <pc:sldMk cId="1453990142" sldId="2076137081"/>
            <ac:spMk id="91" creationId="{CB53AF38-DE05-4755-ACAB-8CD2E7DB0DCD}"/>
          </ac:spMkLst>
        </pc:spChg>
        <pc:spChg chg="mod">
          <ac:chgData name="Marta Martinez" userId="898d9590-74b8-4999-ae42-b63495b09eb2" providerId="ADAL" clId="{90E28844-ECFA-4F1B-B125-F82395A3F390}" dt="2023-04-19T10:51:13.173" v="1432" actId="2711"/>
          <ac:spMkLst>
            <pc:docMk/>
            <pc:sldMk cId="1453990142" sldId="2076137081"/>
            <ac:spMk id="92" creationId="{F6E4F7F1-42D9-4387-93AA-6DE7421C3B07}"/>
          </ac:spMkLst>
        </pc:spChg>
        <pc:spChg chg="mod">
          <ac:chgData name="Marta Martinez" userId="898d9590-74b8-4999-ae42-b63495b09eb2" providerId="ADAL" clId="{90E28844-ECFA-4F1B-B125-F82395A3F390}" dt="2023-04-19T10:51:13.173" v="1432" actId="2711"/>
          <ac:spMkLst>
            <pc:docMk/>
            <pc:sldMk cId="1453990142" sldId="2076137081"/>
            <ac:spMk id="93" creationId="{3971C3CD-E953-4EAA-8AD3-80757C5E4E30}"/>
          </ac:spMkLst>
        </pc:spChg>
        <pc:spChg chg="mod">
          <ac:chgData name="Marta Martinez" userId="898d9590-74b8-4999-ae42-b63495b09eb2" providerId="ADAL" clId="{90E28844-ECFA-4F1B-B125-F82395A3F390}" dt="2023-04-19T10:51:13.173" v="1432" actId="2711"/>
          <ac:spMkLst>
            <pc:docMk/>
            <pc:sldMk cId="1453990142" sldId="2076137081"/>
            <ac:spMk id="94" creationId="{CCA25D55-02F0-43A3-ACFE-C54B826118F1}"/>
          </ac:spMkLst>
        </pc:spChg>
        <pc:spChg chg="mod">
          <ac:chgData name="Marta Martinez" userId="898d9590-74b8-4999-ae42-b63495b09eb2" providerId="ADAL" clId="{90E28844-ECFA-4F1B-B125-F82395A3F390}" dt="2023-04-19T10:51:13.173" v="1432" actId="2711"/>
          <ac:spMkLst>
            <pc:docMk/>
            <pc:sldMk cId="1453990142" sldId="2076137081"/>
            <ac:spMk id="95" creationId="{18C444B5-1CAA-4202-9685-0372FE872FDE}"/>
          </ac:spMkLst>
        </pc:spChg>
        <pc:spChg chg="mod">
          <ac:chgData name="Marta Martinez" userId="898d9590-74b8-4999-ae42-b63495b09eb2" providerId="ADAL" clId="{90E28844-ECFA-4F1B-B125-F82395A3F390}" dt="2023-04-19T10:51:13.173" v="1432" actId="2711"/>
          <ac:spMkLst>
            <pc:docMk/>
            <pc:sldMk cId="1453990142" sldId="2076137081"/>
            <ac:spMk id="96" creationId="{85AA0A9A-53AB-4041-AFB2-7902EBE93552}"/>
          </ac:spMkLst>
        </pc:spChg>
        <pc:spChg chg="mod">
          <ac:chgData name="Marta Martinez" userId="898d9590-74b8-4999-ae42-b63495b09eb2" providerId="ADAL" clId="{90E28844-ECFA-4F1B-B125-F82395A3F390}" dt="2023-04-19T10:51:13.173" v="1432" actId="2711"/>
          <ac:spMkLst>
            <pc:docMk/>
            <pc:sldMk cId="1453990142" sldId="2076137081"/>
            <ac:spMk id="97" creationId="{221AFE39-9917-4F31-BEC5-45EE329A2677}"/>
          </ac:spMkLst>
        </pc:spChg>
        <pc:spChg chg="mod">
          <ac:chgData name="Marta Martinez" userId="898d9590-74b8-4999-ae42-b63495b09eb2" providerId="ADAL" clId="{90E28844-ECFA-4F1B-B125-F82395A3F390}" dt="2023-04-19T10:51:13.173" v="1432" actId="2711"/>
          <ac:spMkLst>
            <pc:docMk/>
            <pc:sldMk cId="1453990142" sldId="2076137081"/>
            <ac:spMk id="98" creationId="{148BCDE8-25A9-4855-946B-7E7832FDA9D8}"/>
          </ac:spMkLst>
        </pc:spChg>
        <pc:spChg chg="mod">
          <ac:chgData name="Marta Martinez" userId="898d9590-74b8-4999-ae42-b63495b09eb2" providerId="ADAL" clId="{90E28844-ECFA-4F1B-B125-F82395A3F390}" dt="2023-04-19T10:51:13.173" v="1432" actId="2711"/>
          <ac:spMkLst>
            <pc:docMk/>
            <pc:sldMk cId="1453990142" sldId="2076137081"/>
            <ac:spMk id="99" creationId="{A8A9417A-9EF6-435F-B38E-64ED6FD8E47D}"/>
          </ac:spMkLst>
        </pc:spChg>
        <pc:spChg chg="mod">
          <ac:chgData name="Marta Martinez" userId="898d9590-74b8-4999-ae42-b63495b09eb2" providerId="ADAL" clId="{90E28844-ECFA-4F1B-B125-F82395A3F390}" dt="2023-04-19T10:51:13.173" v="1432" actId="2711"/>
          <ac:spMkLst>
            <pc:docMk/>
            <pc:sldMk cId="1453990142" sldId="2076137081"/>
            <ac:spMk id="100" creationId="{0868CD64-4835-4CB3-AC00-E6C3348A0953}"/>
          </ac:spMkLst>
        </pc:spChg>
        <pc:spChg chg="mod">
          <ac:chgData name="Marta Martinez" userId="898d9590-74b8-4999-ae42-b63495b09eb2" providerId="ADAL" clId="{90E28844-ECFA-4F1B-B125-F82395A3F390}" dt="2023-04-19T10:51:13.173" v="1432" actId="2711"/>
          <ac:spMkLst>
            <pc:docMk/>
            <pc:sldMk cId="1453990142" sldId="2076137081"/>
            <ac:spMk id="101" creationId="{BDF360F8-8E42-478E-B3FE-A018D7E86B07}"/>
          </ac:spMkLst>
        </pc:spChg>
        <pc:spChg chg="mod">
          <ac:chgData name="Marta Martinez" userId="898d9590-74b8-4999-ae42-b63495b09eb2" providerId="ADAL" clId="{90E28844-ECFA-4F1B-B125-F82395A3F390}" dt="2023-04-19T10:51:13.173" v="1432" actId="2711"/>
          <ac:spMkLst>
            <pc:docMk/>
            <pc:sldMk cId="1453990142" sldId="2076137081"/>
            <ac:spMk id="102" creationId="{224F065C-A8FC-4D90-AFFF-0182D538A364}"/>
          </ac:spMkLst>
        </pc:spChg>
        <pc:spChg chg="mod">
          <ac:chgData name="Marta Martinez" userId="898d9590-74b8-4999-ae42-b63495b09eb2" providerId="ADAL" clId="{90E28844-ECFA-4F1B-B125-F82395A3F390}" dt="2023-04-19T10:51:13.173" v="1432" actId="2711"/>
          <ac:spMkLst>
            <pc:docMk/>
            <pc:sldMk cId="1453990142" sldId="2076137081"/>
            <ac:spMk id="103" creationId="{04DC70AF-5117-4E79-9904-B3DC7526129E}"/>
          </ac:spMkLst>
        </pc:spChg>
        <pc:spChg chg="mod">
          <ac:chgData name="Marta Martinez" userId="898d9590-74b8-4999-ae42-b63495b09eb2" providerId="ADAL" clId="{90E28844-ECFA-4F1B-B125-F82395A3F390}" dt="2023-04-19T10:51:13.173" v="1432" actId="2711"/>
          <ac:spMkLst>
            <pc:docMk/>
            <pc:sldMk cId="1453990142" sldId="2076137081"/>
            <ac:spMk id="104" creationId="{7CB6DCCB-1B8C-4CA6-839B-5845C2F1BFF5}"/>
          </ac:spMkLst>
        </pc:spChg>
        <pc:spChg chg="mod">
          <ac:chgData name="Marta Martinez" userId="898d9590-74b8-4999-ae42-b63495b09eb2" providerId="ADAL" clId="{90E28844-ECFA-4F1B-B125-F82395A3F390}" dt="2023-04-19T10:51:13.173" v="1432" actId="2711"/>
          <ac:spMkLst>
            <pc:docMk/>
            <pc:sldMk cId="1453990142" sldId="2076137081"/>
            <ac:spMk id="105" creationId="{12878B18-6FAE-4AE1-8D8C-9AE5F54F1386}"/>
          </ac:spMkLst>
        </pc:spChg>
        <pc:spChg chg="mod">
          <ac:chgData name="Marta Martinez" userId="898d9590-74b8-4999-ae42-b63495b09eb2" providerId="ADAL" clId="{90E28844-ECFA-4F1B-B125-F82395A3F390}" dt="2023-04-19T10:51:13.173" v="1432" actId="2711"/>
          <ac:spMkLst>
            <pc:docMk/>
            <pc:sldMk cId="1453990142" sldId="2076137081"/>
            <ac:spMk id="106" creationId="{DF3BD68D-F041-4B57-B7A4-06208844EF4A}"/>
          </ac:spMkLst>
        </pc:spChg>
        <pc:spChg chg="mod">
          <ac:chgData name="Marta Martinez" userId="898d9590-74b8-4999-ae42-b63495b09eb2" providerId="ADAL" clId="{90E28844-ECFA-4F1B-B125-F82395A3F390}" dt="2023-04-19T10:51:13.173" v="1432" actId="2711"/>
          <ac:spMkLst>
            <pc:docMk/>
            <pc:sldMk cId="1453990142" sldId="2076137081"/>
            <ac:spMk id="107" creationId="{1B93F05B-D5BB-4D6B-96AF-C0EDEC1EEF93}"/>
          </ac:spMkLst>
        </pc:spChg>
        <pc:spChg chg="mod">
          <ac:chgData name="Marta Martinez" userId="898d9590-74b8-4999-ae42-b63495b09eb2" providerId="ADAL" clId="{90E28844-ECFA-4F1B-B125-F82395A3F390}" dt="2023-04-19T10:51:13.173" v="1432" actId="2711"/>
          <ac:spMkLst>
            <pc:docMk/>
            <pc:sldMk cId="1453990142" sldId="2076137081"/>
            <ac:spMk id="108" creationId="{8E624DC9-4B00-4543-BB42-4EE3CBD9882F}"/>
          </ac:spMkLst>
        </pc:spChg>
        <pc:spChg chg="mod">
          <ac:chgData name="Marta Martinez" userId="898d9590-74b8-4999-ae42-b63495b09eb2" providerId="ADAL" clId="{90E28844-ECFA-4F1B-B125-F82395A3F390}" dt="2023-04-19T10:51:13.173" v="1432" actId="2711"/>
          <ac:spMkLst>
            <pc:docMk/>
            <pc:sldMk cId="1453990142" sldId="2076137081"/>
            <ac:spMk id="109" creationId="{4B57BB38-FBBD-4F60-A3E0-DF70314495D6}"/>
          </ac:spMkLst>
        </pc:spChg>
        <pc:spChg chg="mod">
          <ac:chgData name="Marta Martinez" userId="898d9590-74b8-4999-ae42-b63495b09eb2" providerId="ADAL" clId="{90E28844-ECFA-4F1B-B125-F82395A3F390}" dt="2023-04-19T10:51:13.173" v="1432" actId="2711"/>
          <ac:spMkLst>
            <pc:docMk/>
            <pc:sldMk cId="1453990142" sldId="2076137081"/>
            <ac:spMk id="110" creationId="{D18087E0-F8CD-419C-9CB0-00EF520B89A3}"/>
          </ac:spMkLst>
        </pc:spChg>
        <pc:spChg chg="mod">
          <ac:chgData name="Marta Martinez" userId="898d9590-74b8-4999-ae42-b63495b09eb2" providerId="ADAL" clId="{90E28844-ECFA-4F1B-B125-F82395A3F390}" dt="2023-04-19T10:51:13.173" v="1432" actId="2711"/>
          <ac:spMkLst>
            <pc:docMk/>
            <pc:sldMk cId="1453990142" sldId="2076137081"/>
            <ac:spMk id="111" creationId="{F99F06D1-1FB7-4513-8600-FCF89C494089}"/>
          </ac:spMkLst>
        </pc:spChg>
        <pc:spChg chg="mod">
          <ac:chgData name="Marta Martinez" userId="898d9590-74b8-4999-ae42-b63495b09eb2" providerId="ADAL" clId="{90E28844-ECFA-4F1B-B125-F82395A3F390}" dt="2023-04-19T10:51:13.173" v="1432" actId="2711"/>
          <ac:spMkLst>
            <pc:docMk/>
            <pc:sldMk cId="1453990142" sldId="2076137081"/>
            <ac:spMk id="112" creationId="{EE6FE37F-8F92-4823-9241-EB1994E93796}"/>
          </ac:spMkLst>
        </pc:spChg>
        <pc:spChg chg="mod">
          <ac:chgData name="Marta Martinez" userId="898d9590-74b8-4999-ae42-b63495b09eb2" providerId="ADAL" clId="{90E28844-ECFA-4F1B-B125-F82395A3F390}" dt="2023-04-19T10:51:13.173" v="1432" actId="2711"/>
          <ac:spMkLst>
            <pc:docMk/>
            <pc:sldMk cId="1453990142" sldId="2076137081"/>
            <ac:spMk id="113" creationId="{7217A15C-94EC-4096-9B36-F7C42D510637}"/>
          </ac:spMkLst>
        </pc:spChg>
        <pc:spChg chg="mod">
          <ac:chgData name="Marta Martinez" userId="898d9590-74b8-4999-ae42-b63495b09eb2" providerId="ADAL" clId="{90E28844-ECFA-4F1B-B125-F82395A3F390}" dt="2023-04-19T10:51:13.173" v="1432" actId="2711"/>
          <ac:spMkLst>
            <pc:docMk/>
            <pc:sldMk cId="1453990142" sldId="2076137081"/>
            <ac:spMk id="114" creationId="{43AC51E5-7FDB-4B0A-A480-5FF636FFAB9E}"/>
          </ac:spMkLst>
        </pc:spChg>
        <pc:spChg chg="mod">
          <ac:chgData name="Marta Martinez" userId="898d9590-74b8-4999-ae42-b63495b09eb2" providerId="ADAL" clId="{90E28844-ECFA-4F1B-B125-F82395A3F390}" dt="2023-04-19T10:51:13.173" v="1432" actId="2711"/>
          <ac:spMkLst>
            <pc:docMk/>
            <pc:sldMk cId="1453990142" sldId="2076137081"/>
            <ac:spMk id="115" creationId="{EF290E55-96FC-403E-B831-817F6E50617F}"/>
          </ac:spMkLst>
        </pc:spChg>
        <pc:spChg chg="mod">
          <ac:chgData name="Marta Martinez" userId="898d9590-74b8-4999-ae42-b63495b09eb2" providerId="ADAL" clId="{90E28844-ECFA-4F1B-B125-F82395A3F390}" dt="2023-04-19T10:51:13.173" v="1432" actId="2711"/>
          <ac:spMkLst>
            <pc:docMk/>
            <pc:sldMk cId="1453990142" sldId="2076137081"/>
            <ac:spMk id="116" creationId="{C299C56B-58AB-4A3E-8C38-19B11139BFD2}"/>
          </ac:spMkLst>
        </pc:spChg>
        <pc:spChg chg="mod">
          <ac:chgData name="Marta Martinez" userId="898d9590-74b8-4999-ae42-b63495b09eb2" providerId="ADAL" clId="{90E28844-ECFA-4F1B-B125-F82395A3F390}" dt="2023-04-19T10:51:13.173" v="1432" actId="2711"/>
          <ac:spMkLst>
            <pc:docMk/>
            <pc:sldMk cId="1453990142" sldId="2076137081"/>
            <ac:spMk id="117" creationId="{79F1B2AA-EEDC-4440-89AA-3099A1174897}"/>
          </ac:spMkLst>
        </pc:spChg>
        <pc:spChg chg="mod">
          <ac:chgData name="Marta Martinez" userId="898d9590-74b8-4999-ae42-b63495b09eb2" providerId="ADAL" clId="{90E28844-ECFA-4F1B-B125-F82395A3F390}" dt="2023-04-19T10:51:13.173" v="1432" actId="2711"/>
          <ac:spMkLst>
            <pc:docMk/>
            <pc:sldMk cId="1453990142" sldId="2076137081"/>
            <ac:spMk id="118" creationId="{2057A824-7F1E-4F5F-99B0-A92576CFDCE5}"/>
          </ac:spMkLst>
        </pc:spChg>
        <pc:spChg chg="mod">
          <ac:chgData name="Marta Martinez" userId="898d9590-74b8-4999-ae42-b63495b09eb2" providerId="ADAL" clId="{90E28844-ECFA-4F1B-B125-F82395A3F390}" dt="2023-04-19T10:51:13.173" v="1432" actId="2711"/>
          <ac:spMkLst>
            <pc:docMk/>
            <pc:sldMk cId="1453990142" sldId="2076137081"/>
            <ac:spMk id="119" creationId="{843B86B8-C1CC-4F2C-BA35-50298CAEA21E}"/>
          </ac:spMkLst>
        </pc:spChg>
        <pc:spChg chg="mod">
          <ac:chgData name="Marta Martinez" userId="898d9590-74b8-4999-ae42-b63495b09eb2" providerId="ADAL" clId="{90E28844-ECFA-4F1B-B125-F82395A3F390}" dt="2023-04-19T10:51:13.173" v="1432" actId="2711"/>
          <ac:spMkLst>
            <pc:docMk/>
            <pc:sldMk cId="1453990142" sldId="2076137081"/>
            <ac:spMk id="120" creationId="{823D6433-C38A-405B-9DAA-7641C97874A8}"/>
          </ac:spMkLst>
        </pc:spChg>
        <pc:spChg chg="mod">
          <ac:chgData name="Marta Martinez" userId="898d9590-74b8-4999-ae42-b63495b09eb2" providerId="ADAL" clId="{90E28844-ECFA-4F1B-B125-F82395A3F390}" dt="2023-04-19T10:51:13.173" v="1432" actId="2711"/>
          <ac:spMkLst>
            <pc:docMk/>
            <pc:sldMk cId="1453990142" sldId="2076137081"/>
            <ac:spMk id="121" creationId="{480C0B34-F08E-440D-88F8-B81B823F7C85}"/>
          </ac:spMkLst>
        </pc:spChg>
        <pc:spChg chg="mod">
          <ac:chgData name="Marta Martinez" userId="898d9590-74b8-4999-ae42-b63495b09eb2" providerId="ADAL" clId="{90E28844-ECFA-4F1B-B125-F82395A3F390}" dt="2023-04-19T10:51:13.173" v="1432" actId="2711"/>
          <ac:spMkLst>
            <pc:docMk/>
            <pc:sldMk cId="1453990142" sldId="2076137081"/>
            <ac:spMk id="122" creationId="{E82611BB-ECAB-4C40-8584-0277BD504398}"/>
          </ac:spMkLst>
        </pc:spChg>
        <pc:spChg chg="mod">
          <ac:chgData name="Marta Martinez" userId="898d9590-74b8-4999-ae42-b63495b09eb2" providerId="ADAL" clId="{90E28844-ECFA-4F1B-B125-F82395A3F390}" dt="2023-04-19T10:51:13.173" v="1432" actId="2711"/>
          <ac:spMkLst>
            <pc:docMk/>
            <pc:sldMk cId="1453990142" sldId="2076137081"/>
            <ac:spMk id="123" creationId="{25DB405E-1380-4750-8B3A-43C2253E8175}"/>
          </ac:spMkLst>
        </pc:spChg>
        <pc:spChg chg="mod">
          <ac:chgData name="Marta Martinez" userId="898d9590-74b8-4999-ae42-b63495b09eb2" providerId="ADAL" clId="{90E28844-ECFA-4F1B-B125-F82395A3F390}" dt="2023-04-19T10:51:13.173" v="1432" actId="2711"/>
          <ac:spMkLst>
            <pc:docMk/>
            <pc:sldMk cId="1453990142" sldId="2076137081"/>
            <ac:spMk id="124" creationId="{E429BD40-4212-474A-A3D4-78C9C1E7DE19}"/>
          </ac:spMkLst>
        </pc:spChg>
        <pc:spChg chg="mod">
          <ac:chgData name="Marta Martinez" userId="898d9590-74b8-4999-ae42-b63495b09eb2" providerId="ADAL" clId="{90E28844-ECFA-4F1B-B125-F82395A3F390}" dt="2023-04-19T10:51:13.173" v="1432" actId="2711"/>
          <ac:spMkLst>
            <pc:docMk/>
            <pc:sldMk cId="1453990142" sldId="2076137081"/>
            <ac:spMk id="125" creationId="{DDABA20C-B6FF-409E-8072-46493082A9CC}"/>
          </ac:spMkLst>
        </pc:spChg>
        <pc:spChg chg="mod">
          <ac:chgData name="Marta Martinez" userId="898d9590-74b8-4999-ae42-b63495b09eb2" providerId="ADAL" clId="{90E28844-ECFA-4F1B-B125-F82395A3F390}" dt="2023-04-19T10:51:13.173" v="1432" actId="2711"/>
          <ac:spMkLst>
            <pc:docMk/>
            <pc:sldMk cId="1453990142" sldId="2076137081"/>
            <ac:spMk id="126" creationId="{CABED9D8-39EF-43B6-B232-D9CD62642A37}"/>
          </ac:spMkLst>
        </pc:spChg>
        <pc:spChg chg="mod">
          <ac:chgData name="Marta Martinez" userId="898d9590-74b8-4999-ae42-b63495b09eb2" providerId="ADAL" clId="{90E28844-ECFA-4F1B-B125-F82395A3F390}" dt="2023-04-19T10:51:13.173" v="1432" actId="2711"/>
          <ac:spMkLst>
            <pc:docMk/>
            <pc:sldMk cId="1453990142" sldId="2076137081"/>
            <ac:spMk id="127" creationId="{146F6C76-1FBB-4388-B80D-FEC9E24B95C4}"/>
          </ac:spMkLst>
        </pc:spChg>
        <pc:spChg chg="mod">
          <ac:chgData name="Marta Martinez" userId="898d9590-74b8-4999-ae42-b63495b09eb2" providerId="ADAL" clId="{90E28844-ECFA-4F1B-B125-F82395A3F390}" dt="2023-04-19T10:51:13.173" v="1432" actId="2711"/>
          <ac:spMkLst>
            <pc:docMk/>
            <pc:sldMk cId="1453990142" sldId="2076137081"/>
            <ac:spMk id="128" creationId="{02E7BDCE-94B1-4C6C-8707-9CD270F8ECBE}"/>
          </ac:spMkLst>
        </pc:spChg>
        <pc:spChg chg="mod">
          <ac:chgData name="Marta Martinez" userId="898d9590-74b8-4999-ae42-b63495b09eb2" providerId="ADAL" clId="{90E28844-ECFA-4F1B-B125-F82395A3F390}" dt="2023-04-19T10:51:13.173" v="1432" actId="2711"/>
          <ac:spMkLst>
            <pc:docMk/>
            <pc:sldMk cId="1453990142" sldId="2076137081"/>
            <ac:spMk id="129" creationId="{C4135135-B44A-4FE3-9FF0-BC7D75BB111C}"/>
          </ac:spMkLst>
        </pc:spChg>
        <pc:spChg chg="mod">
          <ac:chgData name="Marta Martinez" userId="898d9590-74b8-4999-ae42-b63495b09eb2" providerId="ADAL" clId="{90E28844-ECFA-4F1B-B125-F82395A3F390}" dt="2023-04-19T10:51:13.173" v="1432" actId="2711"/>
          <ac:spMkLst>
            <pc:docMk/>
            <pc:sldMk cId="1453990142" sldId="2076137081"/>
            <ac:spMk id="130" creationId="{5D64A1FC-FBF5-4E7C-9D41-F20C157ED6DD}"/>
          </ac:spMkLst>
        </pc:spChg>
        <pc:spChg chg="mod">
          <ac:chgData name="Marta Martinez" userId="898d9590-74b8-4999-ae42-b63495b09eb2" providerId="ADAL" clId="{90E28844-ECFA-4F1B-B125-F82395A3F390}" dt="2023-04-19T10:51:13.173" v="1432" actId="2711"/>
          <ac:spMkLst>
            <pc:docMk/>
            <pc:sldMk cId="1453990142" sldId="2076137081"/>
            <ac:spMk id="131" creationId="{D7CAA233-E9FF-4A5C-A835-95D91B2BB3DB}"/>
          </ac:spMkLst>
        </pc:spChg>
        <pc:spChg chg="mod">
          <ac:chgData name="Marta Martinez" userId="898d9590-74b8-4999-ae42-b63495b09eb2" providerId="ADAL" clId="{90E28844-ECFA-4F1B-B125-F82395A3F390}" dt="2023-04-19T10:51:13.173" v="1432" actId="2711"/>
          <ac:spMkLst>
            <pc:docMk/>
            <pc:sldMk cId="1453990142" sldId="2076137081"/>
            <ac:spMk id="132" creationId="{2F6F0D57-2F06-46CA-8574-CD37A99B8014}"/>
          </ac:spMkLst>
        </pc:spChg>
        <pc:spChg chg="mod">
          <ac:chgData name="Marta Martinez" userId="898d9590-74b8-4999-ae42-b63495b09eb2" providerId="ADAL" clId="{90E28844-ECFA-4F1B-B125-F82395A3F390}" dt="2023-04-19T10:51:13.173" v="1432" actId="2711"/>
          <ac:spMkLst>
            <pc:docMk/>
            <pc:sldMk cId="1453990142" sldId="2076137081"/>
            <ac:spMk id="133" creationId="{5DCF8318-E6B6-4893-B2F9-AF6719B94E82}"/>
          </ac:spMkLst>
        </pc:spChg>
        <pc:spChg chg="mod">
          <ac:chgData name="Marta Martinez" userId="898d9590-74b8-4999-ae42-b63495b09eb2" providerId="ADAL" clId="{90E28844-ECFA-4F1B-B125-F82395A3F390}" dt="2023-04-19T10:51:13.173" v="1432" actId="2711"/>
          <ac:spMkLst>
            <pc:docMk/>
            <pc:sldMk cId="1453990142" sldId="2076137081"/>
            <ac:spMk id="134" creationId="{FBAF3D54-03DD-4B92-8DD7-731879474766}"/>
          </ac:spMkLst>
        </pc:spChg>
        <pc:spChg chg="mod">
          <ac:chgData name="Marta Martinez" userId="898d9590-74b8-4999-ae42-b63495b09eb2" providerId="ADAL" clId="{90E28844-ECFA-4F1B-B125-F82395A3F390}" dt="2023-04-19T10:51:13.173" v="1432" actId="2711"/>
          <ac:spMkLst>
            <pc:docMk/>
            <pc:sldMk cId="1453990142" sldId="2076137081"/>
            <ac:spMk id="135" creationId="{F294661C-1A80-4977-BB4C-57A2D44D8367}"/>
          </ac:spMkLst>
        </pc:spChg>
        <pc:spChg chg="mod">
          <ac:chgData name="Marta Martinez" userId="898d9590-74b8-4999-ae42-b63495b09eb2" providerId="ADAL" clId="{90E28844-ECFA-4F1B-B125-F82395A3F390}" dt="2023-04-19T10:51:13.173" v="1432" actId="2711"/>
          <ac:spMkLst>
            <pc:docMk/>
            <pc:sldMk cId="1453990142" sldId="2076137081"/>
            <ac:spMk id="136" creationId="{BD045A87-8358-462D-8369-406FE8B724C5}"/>
          </ac:spMkLst>
        </pc:spChg>
        <pc:spChg chg="mod">
          <ac:chgData name="Marta Martinez" userId="898d9590-74b8-4999-ae42-b63495b09eb2" providerId="ADAL" clId="{90E28844-ECFA-4F1B-B125-F82395A3F390}" dt="2023-04-19T10:51:13.173" v="1432" actId="2711"/>
          <ac:spMkLst>
            <pc:docMk/>
            <pc:sldMk cId="1453990142" sldId="2076137081"/>
            <ac:spMk id="137" creationId="{90BB3544-C504-4600-84CE-1D9F88D17429}"/>
          </ac:spMkLst>
        </pc:spChg>
        <pc:spChg chg="mod">
          <ac:chgData name="Marta Martinez" userId="898d9590-74b8-4999-ae42-b63495b09eb2" providerId="ADAL" clId="{90E28844-ECFA-4F1B-B125-F82395A3F390}" dt="2023-04-19T10:51:13.173" v="1432" actId="2711"/>
          <ac:spMkLst>
            <pc:docMk/>
            <pc:sldMk cId="1453990142" sldId="2076137081"/>
            <ac:spMk id="138" creationId="{E146F3F6-C4C7-4CB6-867C-D4371A735A95}"/>
          </ac:spMkLst>
        </pc:spChg>
        <pc:spChg chg="mod">
          <ac:chgData name="Marta Martinez" userId="898d9590-74b8-4999-ae42-b63495b09eb2" providerId="ADAL" clId="{90E28844-ECFA-4F1B-B125-F82395A3F390}" dt="2023-04-19T10:51:13.173" v="1432" actId="2711"/>
          <ac:spMkLst>
            <pc:docMk/>
            <pc:sldMk cId="1453990142" sldId="2076137081"/>
            <ac:spMk id="139" creationId="{9AA2274E-B9E5-46FD-8F10-0383B435C1A0}"/>
          </ac:spMkLst>
        </pc:spChg>
        <pc:spChg chg="mod">
          <ac:chgData name="Marta Martinez" userId="898d9590-74b8-4999-ae42-b63495b09eb2" providerId="ADAL" clId="{90E28844-ECFA-4F1B-B125-F82395A3F390}" dt="2023-04-19T10:51:13.173" v="1432" actId="2711"/>
          <ac:spMkLst>
            <pc:docMk/>
            <pc:sldMk cId="1453990142" sldId="2076137081"/>
            <ac:spMk id="140" creationId="{13B68252-417C-4D15-A1D3-599A5DE5B99A}"/>
          </ac:spMkLst>
        </pc:spChg>
        <pc:spChg chg="mod">
          <ac:chgData name="Marta Martinez" userId="898d9590-74b8-4999-ae42-b63495b09eb2" providerId="ADAL" clId="{90E28844-ECFA-4F1B-B125-F82395A3F390}" dt="2023-04-19T10:51:13.173" v="1432" actId="2711"/>
          <ac:spMkLst>
            <pc:docMk/>
            <pc:sldMk cId="1453990142" sldId="2076137081"/>
            <ac:spMk id="141" creationId="{EB014549-3EC4-4154-A8E0-A12BF1ED816C}"/>
          </ac:spMkLst>
        </pc:spChg>
        <pc:spChg chg="mod">
          <ac:chgData name="Marta Martinez" userId="898d9590-74b8-4999-ae42-b63495b09eb2" providerId="ADAL" clId="{90E28844-ECFA-4F1B-B125-F82395A3F390}" dt="2023-04-19T10:51:25.619" v="1433" actId="2711"/>
          <ac:spMkLst>
            <pc:docMk/>
            <pc:sldMk cId="1453990142" sldId="2076137081"/>
            <ac:spMk id="143" creationId="{47CA31EB-A0B3-2D4A-B39C-D63E02D4D46C}"/>
          </ac:spMkLst>
        </pc:spChg>
        <pc:spChg chg="mod">
          <ac:chgData name="Marta Martinez" userId="898d9590-74b8-4999-ae42-b63495b09eb2" providerId="ADAL" clId="{90E28844-ECFA-4F1B-B125-F82395A3F390}" dt="2023-04-19T10:51:13.173" v="1432" actId="2711"/>
          <ac:spMkLst>
            <pc:docMk/>
            <pc:sldMk cId="1453990142" sldId="2076137081"/>
            <ac:spMk id="144" creationId="{8A3B4A98-95C5-8146-85B1-4BE3A3DA9921}"/>
          </ac:spMkLst>
        </pc:spChg>
        <pc:spChg chg="mod">
          <ac:chgData name="Marta Martinez" userId="898d9590-74b8-4999-ae42-b63495b09eb2" providerId="ADAL" clId="{90E28844-ECFA-4F1B-B125-F82395A3F390}" dt="2023-04-19T10:51:13.173" v="1432" actId="2711"/>
          <ac:spMkLst>
            <pc:docMk/>
            <pc:sldMk cId="1453990142" sldId="2076137081"/>
            <ac:spMk id="145" creationId="{87E2B3DB-FBD7-3E4B-9A60-CE99799A15BE}"/>
          </ac:spMkLst>
        </pc:spChg>
        <pc:grpChg chg="mod">
          <ac:chgData name="Marta Martinez" userId="898d9590-74b8-4999-ae42-b63495b09eb2" providerId="ADAL" clId="{90E28844-ECFA-4F1B-B125-F82395A3F390}" dt="2023-02-13T13:20:46.420" v="509" actId="1076"/>
          <ac:grpSpMkLst>
            <pc:docMk/>
            <pc:sldMk cId="1453990142" sldId="2076137081"/>
            <ac:grpSpMk id="2" creationId="{E0B9C845-5981-5646-9295-5586AD567EDA}"/>
          </ac:grpSpMkLst>
        </pc:grpChg>
        <pc:picChg chg="add mod">
          <ac:chgData name="Marta Martinez" userId="898d9590-74b8-4999-ae42-b63495b09eb2" providerId="ADAL" clId="{90E28844-ECFA-4F1B-B125-F82395A3F390}" dt="2023-02-13T20:07:50.975" v="1374" actId="1076"/>
          <ac:picMkLst>
            <pc:docMk/>
            <pc:sldMk cId="1453990142" sldId="2076137081"/>
            <ac:picMk id="10" creationId="{326074BD-0840-0781-2F3C-AE7697E0C618}"/>
          </ac:picMkLst>
        </pc:picChg>
        <pc:picChg chg="del">
          <ac:chgData name="Marta Martinez" userId="898d9590-74b8-4999-ae42-b63495b09eb2" providerId="ADAL" clId="{90E28844-ECFA-4F1B-B125-F82395A3F390}" dt="2023-02-13T19:57:12.288" v="1272" actId="478"/>
          <ac:picMkLst>
            <pc:docMk/>
            <pc:sldMk cId="1453990142" sldId="2076137081"/>
            <ac:picMk id="146" creationId="{B0AB5189-D906-5A4D-89CD-49339557E989}"/>
          </ac:picMkLst>
        </pc:picChg>
      </pc:sldChg>
      <pc:sldChg chg="addSp delSp modSp mod modClrScheme chgLayout">
        <pc:chgData name="Marta Martinez" userId="898d9590-74b8-4999-ae42-b63495b09eb2" providerId="ADAL" clId="{90E28844-ECFA-4F1B-B125-F82395A3F390}" dt="2023-02-13T20:00:18.136" v="1318" actId="207"/>
        <pc:sldMkLst>
          <pc:docMk/>
          <pc:sldMk cId="871319187" sldId="2076137082"/>
        </pc:sldMkLst>
        <pc:spChg chg="add del mod ord">
          <ac:chgData name="Marta Martinez" userId="898d9590-74b8-4999-ae42-b63495b09eb2" providerId="ADAL" clId="{90E28844-ECFA-4F1B-B125-F82395A3F390}" dt="2023-02-13T12:35:38.219" v="206" actId="478"/>
          <ac:spMkLst>
            <pc:docMk/>
            <pc:sldMk cId="871319187" sldId="2076137082"/>
            <ac:spMk id="4" creationId="{E760908E-2C35-980D-677B-E65D60B4C5D4}"/>
          </ac:spMkLst>
        </pc:spChg>
        <pc:spChg chg="add del mod ord">
          <ac:chgData name="Marta Martinez" userId="898d9590-74b8-4999-ae42-b63495b09eb2" providerId="ADAL" clId="{90E28844-ECFA-4F1B-B125-F82395A3F390}" dt="2023-02-13T12:35:34.673" v="205" actId="478"/>
          <ac:spMkLst>
            <pc:docMk/>
            <pc:sldMk cId="871319187" sldId="2076137082"/>
            <ac:spMk id="7" creationId="{A68FFE62-5C82-0EF7-2B4B-AB0A088ED9F8}"/>
          </ac:spMkLst>
        </pc:spChg>
        <pc:spChg chg="mod">
          <ac:chgData name="Marta Martinez" userId="898d9590-74b8-4999-ae42-b63495b09eb2" providerId="ADAL" clId="{90E28844-ECFA-4F1B-B125-F82395A3F390}" dt="2023-02-13T13:19:39.980" v="501" actId="207"/>
          <ac:spMkLst>
            <pc:docMk/>
            <pc:sldMk cId="871319187" sldId="2076137082"/>
            <ac:spMk id="8" creationId="{4FFDBB62-98CB-4DE7-8F4E-629F090F1A8D}"/>
          </ac:spMkLst>
        </pc:spChg>
        <pc:spChg chg="add mod">
          <ac:chgData name="Marta Martinez" userId="898d9590-74b8-4999-ae42-b63495b09eb2" providerId="ADAL" clId="{90E28844-ECFA-4F1B-B125-F82395A3F390}" dt="2023-02-13T20:00:18.136" v="1318" actId="207"/>
          <ac:spMkLst>
            <pc:docMk/>
            <pc:sldMk cId="871319187" sldId="2076137082"/>
            <ac:spMk id="11" creationId="{A24C20B6-2C76-7460-D87C-A7AB9ECFE4B6}"/>
          </ac:spMkLst>
        </pc:spChg>
        <pc:spChg chg="mod">
          <ac:chgData name="Marta Martinez" userId="898d9590-74b8-4999-ae42-b63495b09eb2" providerId="ADAL" clId="{90E28844-ECFA-4F1B-B125-F82395A3F390}" dt="2023-02-13T13:19:36.286" v="500" actId="207"/>
          <ac:spMkLst>
            <pc:docMk/>
            <pc:sldMk cId="871319187" sldId="2076137082"/>
            <ac:spMk id="14" creationId="{BB082D11-BAF4-440E-9C8A-6914D6B44D20}"/>
          </ac:spMkLst>
        </pc:spChg>
        <pc:spChg chg="mod">
          <ac:chgData name="Marta Martinez" userId="898d9590-74b8-4999-ae42-b63495b09eb2" providerId="ADAL" clId="{90E28844-ECFA-4F1B-B125-F82395A3F390}" dt="2023-02-13T13:19:32.740" v="499" actId="207"/>
          <ac:spMkLst>
            <pc:docMk/>
            <pc:sldMk cId="871319187" sldId="2076137082"/>
            <ac:spMk id="15" creationId="{FDCAA251-522B-49CF-8546-BF15A27580D6}"/>
          </ac:spMkLst>
        </pc:spChg>
        <pc:spChg chg="mod">
          <ac:chgData name="Marta Martinez" userId="898d9590-74b8-4999-ae42-b63495b09eb2" providerId="ADAL" clId="{90E28844-ECFA-4F1B-B125-F82395A3F390}" dt="2023-02-13T13:19:26.714" v="497" actId="207"/>
          <ac:spMkLst>
            <pc:docMk/>
            <pc:sldMk cId="871319187" sldId="2076137082"/>
            <ac:spMk id="16" creationId="{D243F246-4BD1-46B5-B82D-3FBBF6DB8C5E}"/>
          </ac:spMkLst>
        </pc:spChg>
        <pc:picChg chg="add mod">
          <ac:chgData name="Marta Martinez" userId="898d9590-74b8-4999-ae42-b63495b09eb2" providerId="ADAL" clId="{90E28844-ECFA-4F1B-B125-F82395A3F390}" dt="2023-02-13T19:57:20.287" v="1275" actId="1076"/>
          <ac:picMkLst>
            <pc:docMk/>
            <pc:sldMk cId="871319187" sldId="2076137082"/>
            <ac:picMk id="9" creationId="{4598A96B-CE42-D292-A053-A01397150D7C}"/>
          </ac:picMkLst>
        </pc:picChg>
        <pc:picChg chg="del">
          <ac:chgData name="Marta Martinez" userId="898d9590-74b8-4999-ae42-b63495b09eb2" providerId="ADAL" clId="{90E28844-ECFA-4F1B-B125-F82395A3F390}" dt="2023-02-13T19:57:14.896" v="1273" actId="478"/>
          <ac:picMkLst>
            <pc:docMk/>
            <pc:sldMk cId="871319187" sldId="2076137082"/>
            <ac:picMk id="139" creationId="{77652764-A648-B04F-B227-6504B8E2FAE5}"/>
          </ac:picMkLst>
        </pc:picChg>
      </pc:sldChg>
      <pc:sldChg chg="addSp delSp modSp mod modClrScheme chgLayout">
        <pc:chgData name="Marta Martinez" userId="898d9590-74b8-4999-ae42-b63495b09eb2" providerId="ADAL" clId="{90E28844-ECFA-4F1B-B125-F82395A3F390}" dt="2023-02-13T20:08:33.699" v="1384" actId="1076"/>
        <pc:sldMkLst>
          <pc:docMk/>
          <pc:sldMk cId="620829127" sldId="2076137083"/>
        </pc:sldMkLst>
        <pc:spChg chg="add del mod ord">
          <ac:chgData name="Marta Martinez" userId="898d9590-74b8-4999-ae42-b63495b09eb2" providerId="ADAL" clId="{90E28844-ECFA-4F1B-B125-F82395A3F390}" dt="2023-02-13T12:36:53.529" v="214" actId="700"/>
          <ac:spMkLst>
            <pc:docMk/>
            <pc:sldMk cId="620829127" sldId="2076137083"/>
            <ac:spMk id="4" creationId="{A8AD6E37-BC5D-52E5-9F95-B52516E97757}"/>
          </ac:spMkLst>
        </pc:spChg>
        <pc:spChg chg="add del mod ord">
          <ac:chgData name="Marta Martinez" userId="898d9590-74b8-4999-ae42-b63495b09eb2" providerId="ADAL" clId="{90E28844-ECFA-4F1B-B125-F82395A3F390}" dt="2023-02-13T12:36:53.529" v="214" actId="700"/>
          <ac:spMkLst>
            <pc:docMk/>
            <pc:sldMk cId="620829127" sldId="2076137083"/>
            <ac:spMk id="5" creationId="{9FBD9567-2FB4-8035-132B-88A710A83002}"/>
          </ac:spMkLst>
        </pc:spChg>
        <pc:spChg chg="add del mod ord">
          <ac:chgData name="Marta Martinez" userId="898d9590-74b8-4999-ae42-b63495b09eb2" providerId="ADAL" clId="{90E28844-ECFA-4F1B-B125-F82395A3F390}" dt="2023-02-13T12:37:12.186" v="219" actId="478"/>
          <ac:spMkLst>
            <pc:docMk/>
            <pc:sldMk cId="620829127" sldId="2076137083"/>
            <ac:spMk id="6" creationId="{2767CC7D-9EB1-C92D-2113-626062C4F11E}"/>
          </ac:spMkLst>
        </pc:spChg>
        <pc:spChg chg="add del mod ord">
          <ac:chgData name="Marta Martinez" userId="898d9590-74b8-4999-ae42-b63495b09eb2" providerId="ADAL" clId="{90E28844-ECFA-4F1B-B125-F82395A3F390}" dt="2023-02-13T12:37:07.944" v="218" actId="478"/>
          <ac:spMkLst>
            <pc:docMk/>
            <pc:sldMk cId="620829127" sldId="2076137083"/>
            <ac:spMk id="7" creationId="{88D1C121-4CEF-067F-3E0E-D3B78F63053E}"/>
          </ac:spMkLst>
        </pc:spChg>
        <pc:spChg chg="add del mod">
          <ac:chgData name="Marta Martinez" userId="898d9590-74b8-4999-ae42-b63495b09eb2" providerId="ADAL" clId="{90E28844-ECFA-4F1B-B125-F82395A3F390}" dt="2023-02-13T13:17:20.918" v="470"/>
          <ac:spMkLst>
            <pc:docMk/>
            <pc:sldMk cId="620829127" sldId="2076137083"/>
            <ac:spMk id="9" creationId="{8ED1E50E-AAA7-C3E0-B589-FE560AC3FA9D}"/>
          </ac:spMkLst>
        </pc:spChg>
        <pc:spChg chg="add mod">
          <ac:chgData name="Marta Martinez" userId="898d9590-74b8-4999-ae42-b63495b09eb2" providerId="ADAL" clId="{90E28844-ECFA-4F1B-B125-F82395A3F390}" dt="2023-02-13T20:00:21.562" v="1319"/>
          <ac:spMkLst>
            <pc:docMk/>
            <pc:sldMk cId="620829127" sldId="2076137083"/>
            <ac:spMk id="10" creationId="{1A38BF28-B7BF-7F90-5A8C-B33D24AEBF3D}"/>
          </ac:spMkLst>
        </pc:spChg>
        <pc:spChg chg="mod">
          <ac:chgData name="Marta Martinez" userId="898d9590-74b8-4999-ae42-b63495b09eb2" providerId="ADAL" clId="{90E28844-ECFA-4F1B-B125-F82395A3F390}" dt="2023-02-13T12:37:15.367" v="220" actId="1076"/>
          <ac:spMkLst>
            <pc:docMk/>
            <pc:sldMk cId="620829127" sldId="2076137083"/>
            <ac:spMk id="21" creationId="{FE920CDD-1215-3546-98F5-DB3CF03A208A}"/>
          </ac:spMkLst>
        </pc:spChg>
        <pc:spChg chg="mod">
          <ac:chgData name="Marta Martinez" userId="898d9590-74b8-4999-ae42-b63495b09eb2" providerId="ADAL" clId="{90E28844-ECFA-4F1B-B125-F82395A3F390}" dt="2023-02-13T13:18:46.731" v="493" actId="404"/>
          <ac:spMkLst>
            <pc:docMk/>
            <pc:sldMk cId="620829127" sldId="2076137083"/>
            <ac:spMk id="23" creationId="{F649F8EA-727E-B143-8694-873F6F079BE2}"/>
          </ac:spMkLst>
        </pc:spChg>
        <pc:spChg chg="mod">
          <ac:chgData name="Marta Martinez" userId="898d9590-74b8-4999-ae42-b63495b09eb2" providerId="ADAL" clId="{90E28844-ECFA-4F1B-B125-F82395A3F390}" dt="2023-02-13T13:18:54.776" v="495" actId="404"/>
          <ac:spMkLst>
            <pc:docMk/>
            <pc:sldMk cId="620829127" sldId="2076137083"/>
            <ac:spMk id="24" creationId="{586A06C5-5CD6-4A4A-80D6-4D5052F84421}"/>
          </ac:spMkLst>
        </pc:spChg>
        <pc:spChg chg="mod">
          <ac:chgData name="Marta Martinez" userId="898d9590-74b8-4999-ae42-b63495b09eb2" providerId="ADAL" clId="{90E28844-ECFA-4F1B-B125-F82395A3F390}" dt="2023-02-13T13:18:50.842" v="494" actId="404"/>
          <ac:spMkLst>
            <pc:docMk/>
            <pc:sldMk cId="620829127" sldId="2076137083"/>
            <ac:spMk id="25" creationId="{1CEFF604-D328-F249-92A0-64B5D3728EC9}"/>
          </ac:spMkLst>
        </pc:spChg>
        <pc:spChg chg="mod">
          <ac:chgData name="Marta Martinez" userId="898d9590-74b8-4999-ae42-b63495b09eb2" providerId="ADAL" clId="{90E28844-ECFA-4F1B-B125-F82395A3F390}" dt="2023-02-13T13:15:53.084" v="439" actId="1076"/>
          <ac:spMkLst>
            <pc:docMk/>
            <pc:sldMk cId="620829127" sldId="2076137083"/>
            <ac:spMk id="27" creationId="{0761EFD4-63C7-E54C-8521-F48E222AA281}"/>
          </ac:spMkLst>
        </pc:spChg>
        <pc:spChg chg="mod">
          <ac:chgData name="Marta Martinez" userId="898d9590-74b8-4999-ae42-b63495b09eb2" providerId="ADAL" clId="{90E28844-ECFA-4F1B-B125-F82395A3F390}" dt="2023-02-13T13:18:23.267" v="488" actId="1076"/>
          <ac:spMkLst>
            <pc:docMk/>
            <pc:sldMk cId="620829127" sldId="2076137083"/>
            <ac:spMk id="28" creationId="{7399C839-9033-734A-88E4-410B0C51EF64}"/>
          </ac:spMkLst>
        </pc:spChg>
        <pc:spChg chg="mod">
          <ac:chgData name="Marta Martinez" userId="898d9590-74b8-4999-ae42-b63495b09eb2" providerId="ADAL" clId="{90E28844-ECFA-4F1B-B125-F82395A3F390}" dt="2023-02-13T13:16:10.904" v="447" actId="1076"/>
          <ac:spMkLst>
            <pc:docMk/>
            <pc:sldMk cId="620829127" sldId="2076137083"/>
            <ac:spMk id="29" creationId="{9F34A93A-10C9-194A-9C3A-CA33290E0439}"/>
          </ac:spMkLst>
        </pc:spChg>
        <pc:spChg chg="mod">
          <ac:chgData name="Marta Martinez" userId="898d9590-74b8-4999-ae42-b63495b09eb2" providerId="ADAL" clId="{90E28844-ECFA-4F1B-B125-F82395A3F390}" dt="2023-02-13T13:17:07.541" v="462" actId="1076"/>
          <ac:spMkLst>
            <pc:docMk/>
            <pc:sldMk cId="620829127" sldId="2076137083"/>
            <ac:spMk id="32" creationId="{BDFC8AA3-F41E-6D4B-86CA-3FDC4E756F5C}"/>
          </ac:spMkLst>
        </pc:spChg>
        <pc:spChg chg="mod">
          <ac:chgData name="Marta Martinez" userId="898d9590-74b8-4999-ae42-b63495b09eb2" providerId="ADAL" clId="{90E28844-ECFA-4F1B-B125-F82395A3F390}" dt="2023-02-13T13:17:58.546" v="480" actId="1076"/>
          <ac:spMkLst>
            <pc:docMk/>
            <pc:sldMk cId="620829127" sldId="2076137083"/>
            <ac:spMk id="33" creationId="{A38A41C9-C259-5346-A832-ADA08E25D994}"/>
          </ac:spMkLst>
        </pc:spChg>
        <pc:spChg chg="mod">
          <ac:chgData name="Marta Martinez" userId="898d9590-74b8-4999-ae42-b63495b09eb2" providerId="ADAL" clId="{90E28844-ECFA-4F1B-B125-F82395A3F390}" dt="2023-02-13T13:18:07.165" v="483" actId="1076"/>
          <ac:spMkLst>
            <pc:docMk/>
            <pc:sldMk cId="620829127" sldId="2076137083"/>
            <ac:spMk id="34" creationId="{471126CB-F71A-C648-9488-5666685CC31E}"/>
          </ac:spMkLst>
        </pc:spChg>
        <pc:spChg chg="mod">
          <ac:chgData name="Marta Martinez" userId="898d9590-74b8-4999-ae42-b63495b09eb2" providerId="ADAL" clId="{90E28844-ECFA-4F1B-B125-F82395A3F390}" dt="2023-02-13T13:18:20.423" v="487" actId="1076"/>
          <ac:spMkLst>
            <pc:docMk/>
            <pc:sldMk cId="620829127" sldId="2076137083"/>
            <ac:spMk id="36" creationId="{47ECAA02-27F7-9449-87B7-19CD8EF308A7}"/>
          </ac:spMkLst>
        </pc:spChg>
        <pc:spChg chg="mod">
          <ac:chgData name="Marta Martinez" userId="898d9590-74b8-4999-ae42-b63495b09eb2" providerId="ADAL" clId="{90E28844-ECFA-4F1B-B125-F82395A3F390}" dt="2023-02-13T13:18:09.893" v="484" actId="1076"/>
          <ac:spMkLst>
            <pc:docMk/>
            <pc:sldMk cId="620829127" sldId="2076137083"/>
            <ac:spMk id="37" creationId="{A87B8AF5-7A2E-BD4A-8FDA-0301D66C4988}"/>
          </ac:spMkLst>
        </pc:spChg>
        <pc:grpChg chg="mod">
          <ac:chgData name="Marta Martinez" userId="898d9590-74b8-4999-ae42-b63495b09eb2" providerId="ADAL" clId="{90E28844-ECFA-4F1B-B125-F82395A3F390}" dt="2023-02-13T13:15:16.404" v="428" actId="1076"/>
          <ac:grpSpMkLst>
            <pc:docMk/>
            <pc:sldMk cId="620829127" sldId="2076137083"/>
            <ac:grpSpMk id="2" creationId="{8901B265-D74C-0A4E-9D8D-7B178172C2E5}"/>
          </ac:grpSpMkLst>
        </pc:grpChg>
        <pc:grpChg chg="add del mod">
          <ac:chgData name="Marta Martinez" userId="898d9590-74b8-4999-ae42-b63495b09eb2" providerId="ADAL" clId="{90E28844-ECFA-4F1B-B125-F82395A3F390}" dt="2023-02-13T13:17:23.905" v="471" actId="1076"/>
          <ac:grpSpMkLst>
            <pc:docMk/>
            <pc:sldMk cId="620829127" sldId="2076137083"/>
            <ac:grpSpMk id="31" creationId="{B7C35A2F-8187-7B4A-BF2E-EA0E06587674}"/>
          </ac:grpSpMkLst>
        </pc:grpChg>
        <pc:picChg chg="add mod">
          <ac:chgData name="Marta Martinez" userId="898d9590-74b8-4999-ae42-b63495b09eb2" providerId="ADAL" clId="{90E28844-ECFA-4F1B-B125-F82395A3F390}" dt="2023-02-13T20:08:33.699" v="1384" actId="1076"/>
          <ac:picMkLst>
            <pc:docMk/>
            <pc:sldMk cId="620829127" sldId="2076137083"/>
            <ac:picMk id="11" creationId="{9820DA06-1DC3-75FF-2A2C-B4FF8BC46F6B}"/>
          </ac:picMkLst>
        </pc:picChg>
        <pc:picChg chg="del">
          <ac:chgData name="Marta Martinez" userId="898d9590-74b8-4999-ae42-b63495b09eb2" providerId="ADAL" clId="{90E28844-ECFA-4F1B-B125-F82395A3F390}" dt="2023-02-13T13:18:58.146" v="496" actId="478"/>
          <ac:picMkLst>
            <pc:docMk/>
            <pc:sldMk cId="620829127" sldId="2076137083"/>
            <ac:picMk id="18" creationId="{0525DB51-3AD0-D649-977E-B1E2D1190784}"/>
          </ac:picMkLst>
        </pc:picChg>
      </pc:sldChg>
      <pc:sldChg chg="addSp delSp modSp mod modClrScheme chgLayout">
        <pc:chgData name="Marta Martinez" userId="898d9590-74b8-4999-ae42-b63495b09eb2" providerId="ADAL" clId="{90E28844-ECFA-4F1B-B125-F82395A3F390}" dt="2023-04-19T10:52:17.153" v="1435" actId="2711"/>
        <pc:sldMkLst>
          <pc:docMk/>
          <pc:sldMk cId="332130422" sldId="2076137084"/>
        </pc:sldMkLst>
        <pc:spChg chg="add del mod ord">
          <ac:chgData name="Marta Martinez" userId="898d9590-74b8-4999-ae42-b63495b09eb2" providerId="ADAL" clId="{90E28844-ECFA-4F1B-B125-F82395A3F390}" dt="2023-02-13T12:35:52.153" v="209" actId="478"/>
          <ac:spMkLst>
            <pc:docMk/>
            <pc:sldMk cId="332130422" sldId="2076137084"/>
            <ac:spMk id="2" creationId="{C61ECEAF-F495-D04C-C9FC-B49A03C2E516}"/>
          </ac:spMkLst>
        </pc:spChg>
        <pc:spChg chg="add del mod ord">
          <ac:chgData name="Marta Martinez" userId="898d9590-74b8-4999-ae42-b63495b09eb2" providerId="ADAL" clId="{90E28844-ECFA-4F1B-B125-F82395A3F390}" dt="2023-02-13T12:35:56.140" v="210" actId="478"/>
          <ac:spMkLst>
            <pc:docMk/>
            <pc:sldMk cId="332130422" sldId="2076137084"/>
            <ac:spMk id="3" creationId="{53E7D654-A47F-19ED-26DA-C405B8BAC9F4}"/>
          </ac:spMkLst>
        </pc:spChg>
        <pc:spChg chg="add del mod ord">
          <ac:chgData name="Marta Martinez" userId="898d9590-74b8-4999-ae42-b63495b09eb2" providerId="ADAL" clId="{90E28844-ECFA-4F1B-B125-F82395A3F390}" dt="2023-02-13T12:35:49.010" v="208" actId="478"/>
          <ac:spMkLst>
            <pc:docMk/>
            <pc:sldMk cId="332130422" sldId="2076137084"/>
            <ac:spMk id="4" creationId="{E0F7E1A3-9BCF-E370-ECCD-29632F433D5A}"/>
          </ac:spMkLst>
        </pc:spChg>
        <pc:spChg chg="mod">
          <ac:chgData name="Marta Martinez" userId="898d9590-74b8-4999-ae42-b63495b09eb2" providerId="ADAL" clId="{90E28844-ECFA-4F1B-B125-F82395A3F390}" dt="2023-04-19T10:52:17.153" v="1435" actId="2711"/>
          <ac:spMkLst>
            <pc:docMk/>
            <pc:sldMk cId="332130422" sldId="2076137084"/>
            <ac:spMk id="77" creationId="{79B68161-E69F-174D-9231-BABED636C308}"/>
          </ac:spMkLst>
        </pc:spChg>
        <pc:spChg chg="mod">
          <ac:chgData name="Marta Martinez" userId="898d9590-74b8-4999-ae42-b63495b09eb2" providerId="ADAL" clId="{90E28844-ECFA-4F1B-B125-F82395A3F390}" dt="2023-04-19T10:51:43.175" v="1434" actId="2711"/>
          <ac:spMkLst>
            <pc:docMk/>
            <pc:sldMk cId="332130422" sldId="2076137084"/>
            <ac:spMk id="86" creationId="{2FE8A924-32D3-4672-968F-F9B4821933F3}"/>
          </ac:spMkLst>
        </pc:spChg>
        <pc:spChg chg="mod">
          <ac:chgData name="Marta Martinez" userId="898d9590-74b8-4999-ae42-b63495b09eb2" providerId="ADAL" clId="{90E28844-ECFA-4F1B-B125-F82395A3F390}" dt="2023-04-19T10:51:43.175" v="1434" actId="2711"/>
          <ac:spMkLst>
            <pc:docMk/>
            <pc:sldMk cId="332130422" sldId="2076137084"/>
            <ac:spMk id="87" creationId="{221B9C51-9277-4361-85F4-CA1E03A6893F}"/>
          </ac:spMkLst>
        </pc:spChg>
        <pc:spChg chg="mod">
          <ac:chgData name="Marta Martinez" userId="898d9590-74b8-4999-ae42-b63495b09eb2" providerId="ADAL" clId="{90E28844-ECFA-4F1B-B125-F82395A3F390}" dt="2023-04-19T10:51:43.175" v="1434" actId="2711"/>
          <ac:spMkLst>
            <pc:docMk/>
            <pc:sldMk cId="332130422" sldId="2076137084"/>
            <ac:spMk id="92" creationId="{31F61140-04D3-48EC-B4F4-CEE5D2C83766}"/>
          </ac:spMkLst>
        </pc:spChg>
        <pc:spChg chg="mod">
          <ac:chgData name="Marta Martinez" userId="898d9590-74b8-4999-ae42-b63495b09eb2" providerId="ADAL" clId="{90E28844-ECFA-4F1B-B125-F82395A3F390}" dt="2023-04-19T10:51:43.175" v="1434" actId="2711"/>
          <ac:spMkLst>
            <pc:docMk/>
            <pc:sldMk cId="332130422" sldId="2076137084"/>
            <ac:spMk id="101" creationId="{2AD5E812-21C1-4664-B9D5-743C811E569F}"/>
          </ac:spMkLst>
        </pc:spChg>
        <pc:spChg chg="mod">
          <ac:chgData name="Marta Martinez" userId="898d9590-74b8-4999-ae42-b63495b09eb2" providerId="ADAL" clId="{90E28844-ECFA-4F1B-B125-F82395A3F390}" dt="2023-04-19T10:51:43.175" v="1434" actId="2711"/>
          <ac:spMkLst>
            <pc:docMk/>
            <pc:sldMk cId="332130422" sldId="2076137084"/>
            <ac:spMk id="111" creationId="{D08A4405-E6D5-45B0-A81E-0EAFBBAC654C}"/>
          </ac:spMkLst>
        </pc:spChg>
        <pc:spChg chg="mod">
          <ac:chgData name="Marta Martinez" userId="898d9590-74b8-4999-ae42-b63495b09eb2" providerId="ADAL" clId="{90E28844-ECFA-4F1B-B125-F82395A3F390}" dt="2023-04-19T10:51:43.175" v="1434" actId="2711"/>
          <ac:spMkLst>
            <pc:docMk/>
            <pc:sldMk cId="332130422" sldId="2076137084"/>
            <ac:spMk id="113" creationId="{B475C3AD-89F2-4769-A570-E57EF790D27B}"/>
          </ac:spMkLst>
        </pc:spChg>
        <pc:spChg chg="mod">
          <ac:chgData name="Marta Martinez" userId="898d9590-74b8-4999-ae42-b63495b09eb2" providerId="ADAL" clId="{90E28844-ECFA-4F1B-B125-F82395A3F390}" dt="2023-04-19T10:51:43.175" v="1434" actId="2711"/>
          <ac:spMkLst>
            <pc:docMk/>
            <pc:sldMk cId="332130422" sldId="2076137084"/>
            <ac:spMk id="122" creationId="{F09D6194-09B0-4B1B-BE8E-B98AED601348}"/>
          </ac:spMkLst>
        </pc:spChg>
        <pc:spChg chg="mod">
          <ac:chgData name="Marta Martinez" userId="898d9590-74b8-4999-ae42-b63495b09eb2" providerId="ADAL" clId="{90E28844-ECFA-4F1B-B125-F82395A3F390}" dt="2023-04-19T10:51:43.175" v="1434" actId="2711"/>
          <ac:spMkLst>
            <pc:docMk/>
            <pc:sldMk cId="332130422" sldId="2076137084"/>
            <ac:spMk id="123" creationId="{B6BD18A4-F74F-4DD9-B07E-B5F4122511C4}"/>
          </ac:spMkLst>
        </pc:spChg>
        <pc:spChg chg="mod">
          <ac:chgData name="Marta Martinez" userId="898d9590-74b8-4999-ae42-b63495b09eb2" providerId="ADAL" clId="{90E28844-ECFA-4F1B-B125-F82395A3F390}" dt="2023-04-19T10:51:43.175" v="1434" actId="2711"/>
          <ac:spMkLst>
            <pc:docMk/>
            <pc:sldMk cId="332130422" sldId="2076137084"/>
            <ac:spMk id="124" creationId="{099F05E4-F4D5-4F55-B169-D2C9D6685D22}"/>
          </ac:spMkLst>
        </pc:spChg>
        <pc:spChg chg="mod">
          <ac:chgData name="Marta Martinez" userId="898d9590-74b8-4999-ae42-b63495b09eb2" providerId="ADAL" clId="{90E28844-ECFA-4F1B-B125-F82395A3F390}" dt="2023-04-19T10:51:43.175" v="1434" actId="2711"/>
          <ac:spMkLst>
            <pc:docMk/>
            <pc:sldMk cId="332130422" sldId="2076137084"/>
            <ac:spMk id="125" creationId="{6ADED0A5-265E-4F6B-B81F-702D8A0C713A}"/>
          </ac:spMkLst>
        </pc:spChg>
        <pc:spChg chg="mod">
          <ac:chgData name="Marta Martinez" userId="898d9590-74b8-4999-ae42-b63495b09eb2" providerId="ADAL" clId="{90E28844-ECFA-4F1B-B125-F82395A3F390}" dt="2023-04-19T10:51:43.175" v="1434" actId="2711"/>
          <ac:spMkLst>
            <pc:docMk/>
            <pc:sldMk cId="332130422" sldId="2076137084"/>
            <ac:spMk id="126" creationId="{C82A535D-645A-4BC5-9C74-CE0182243EDD}"/>
          </ac:spMkLst>
        </pc:spChg>
        <pc:spChg chg="mod">
          <ac:chgData name="Marta Martinez" userId="898d9590-74b8-4999-ae42-b63495b09eb2" providerId="ADAL" clId="{90E28844-ECFA-4F1B-B125-F82395A3F390}" dt="2023-04-19T10:51:43.175" v="1434" actId="2711"/>
          <ac:spMkLst>
            <pc:docMk/>
            <pc:sldMk cId="332130422" sldId="2076137084"/>
            <ac:spMk id="127" creationId="{CBE1D432-FBD2-4ED2-8911-9A83874B233A}"/>
          </ac:spMkLst>
        </pc:spChg>
        <pc:spChg chg="mod">
          <ac:chgData name="Marta Martinez" userId="898d9590-74b8-4999-ae42-b63495b09eb2" providerId="ADAL" clId="{90E28844-ECFA-4F1B-B125-F82395A3F390}" dt="2023-04-19T10:51:43.175" v="1434" actId="2711"/>
          <ac:spMkLst>
            <pc:docMk/>
            <pc:sldMk cId="332130422" sldId="2076137084"/>
            <ac:spMk id="128" creationId="{E76E4957-E5F4-4DEA-992B-719A666E468E}"/>
          </ac:spMkLst>
        </pc:spChg>
        <pc:spChg chg="mod">
          <ac:chgData name="Marta Martinez" userId="898d9590-74b8-4999-ae42-b63495b09eb2" providerId="ADAL" clId="{90E28844-ECFA-4F1B-B125-F82395A3F390}" dt="2023-04-19T10:51:43.175" v="1434" actId="2711"/>
          <ac:spMkLst>
            <pc:docMk/>
            <pc:sldMk cId="332130422" sldId="2076137084"/>
            <ac:spMk id="129" creationId="{2203CF1C-A14D-4B39-B4E4-D02437727F80}"/>
          </ac:spMkLst>
        </pc:spChg>
        <pc:spChg chg="mod">
          <ac:chgData name="Marta Martinez" userId="898d9590-74b8-4999-ae42-b63495b09eb2" providerId="ADAL" clId="{90E28844-ECFA-4F1B-B125-F82395A3F390}" dt="2023-04-19T10:51:43.175" v="1434" actId="2711"/>
          <ac:spMkLst>
            <pc:docMk/>
            <pc:sldMk cId="332130422" sldId="2076137084"/>
            <ac:spMk id="145" creationId="{AA907E4C-BDE1-4682-B272-32887E993197}"/>
          </ac:spMkLst>
        </pc:spChg>
        <pc:spChg chg="mod">
          <ac:chgData name="Marta Martinez" userId="898d9590-74b8-4999-ae42-b63495b09eb2" providerId="ADAL" clId="{90E28844-ECFA-4F1B-B125-F82395A3F390}" dt="2023-04-19T10:51:43.175" v="1434" actId="2711"/>
          <ac:spMkLst>
            <pc:docMk/>
            <pc:sldMk cId="332130422" sldId="2076137084"/>
            <ac:spMk id="147" creationId="{F3B4180C-8323-469C-9B22-11196CB70A87}"/>
          </ac:spMkLst>
        </pc:spChg>
        <pc:spChg chg="mod">
          <ac:chgData name="Marta Martinez" userId="898d9590-74b8-4999-ae42-b63495b09eb2" providerId="ADAL" clId="{90E28844-ECFA-4F1B-B125-F82395A3F390}" dt="2023-04-19T10:51:43.175" v="1434" actId="2711"/>
          <ac:spMkLst>
            <pc:docMk/>
            <pc:sldMk cId="332130422" sldId="2076137084"/>
            <ac:spMk id="148" creationId="{EBE50CDE-8642-4FF9-B38F-0C626219E763}"/>
          </ac:spMkLst>
        </pc:spChg>
        <pc:spChg chg="mod">
          <ac:chgData name="Marta Martinez" userId="898d9590-74b8-4999-ae42-b63495b09eb2" providerId="ADAL" clId="{90E28844-ECFA-4F1B-B125-F82395A3F390}" dt="2023-04-19T10:51:43.175" v="1434" actId="2711"/>
          <ac:spMkLst>
            <pc:docMk/>
            <pc:sldMk cId="332130422" sldId="2076137084"/>
            <ac:spMk id="149" creationId="{73815F22-2A0A-4B32-B6DF-4F513A9ACC27}"/>
          </ac:spMkLst>
        </pc:spChg>
        <pc:spChg chg="mod">
          <ac:chgData name="Marta Martinez" userId="898d9590-74b8-4999-ae42-b63495b09eb2" providerId="ADAL" clId="{90E28844-ECFA-4F1B-B125-F82395A3F390}" dt="2023-04-19T10:51:43.175" v="1434" actId="2711"/>
          <ac:spMkLst>
            <pc:docMk/>
            <pc:sldMk cId="332130422" sldId="2076137084"/>
            <ac:spMk id="152" creationId="{45923652-FD62-4891-B3DE-FAD88A621F3F}"/>
          </ac:spMkLst>
        </pc:spChg>
        <pc:spChg chg="mod">
          <ac:chgData name="Marta Martinez" userId="898d9590-74b8-4999-ae42-b63495b09eb2" providerId="ADAL" clId="{90E28844-ECFA-4F1B-B125-F82395A3F390}" dt="2023-04-19T10:51:43.175" v="1434" actId="2711"/>
          <ac:spMkLst>
            <pc:docMk/>
            <pc:sldMk cId="332130422" sldId="2076137084"/>
            <ac:spMk id="153" creationId="{3E715475-F7F5-49BA-9181-5E0520DDCDEB}"/>
          </ac:spMkLst>
        </pc:spChg>
        <pc:spChg chg="mod">
          <ac:chgData name="Marta Martinez" userId="898d9590-74b8-4999-ae42-b63495b09eb2" providerId="ADAL" clId="{90E28844-ECFA-4F1B-B125-F82395A3F390}" dt="2023-04-19T10:51:43.175" v="1434" actId="2711"/>
          <ac:spMkLst>
            <pc:docMk/>
            <pc:sldMk cId="332130422" sldId="2076137084"/>
            <ac:spMk id="154" creationId="{0C07DC37-26FE-481D-AD31-59BF842817B6}"/>
          </ac:spMkLst>
        </pc:spChg>
        <pc:spChg chg="mod">
          <ac:chgData name="Marta Martinez" userId="898d9590-74b8-4999-ae42-b63495b09eb2" providerId="ADAL" clId="{90E28844-ECFA-4F1B-B125-F82395A3F390}" dt="2023-04-19T10:51:43.175" v="1434" actId="2711"/>
          <ac:spMkLst>
            <pc:docMk/>
            <pc:sldMk cId="332130422" sldId="2076137084"/>
            <ac:spMk id="155" creationId="{388563F9-81EF-42FF-9C6E-8E72D6946777}"/>
          </ac:spMkLst>
        </pc:spChg>
        <pc:spChg chg="mod">
          <ac:chgData name="Marta Martinez" userId="898d9590-74b8-4999-ae42-b63495b09eb2" providerId="ADAL" clId="{90E28844-ECFA-4F1B-B125-F82395A3F390}" dt="2023-04-19T10:51:43.175" v="1434" actId="2711"/>
          <ac:spMkLst>
            <pc:docMk/>
            <pc:sldMk cId="332130422" sldId="2076137084"/>
            <ac:spMk id="156" creationId="{4EC0732C-970E-45B4-B65C-B042A1792908}"/>
          </ac:spMkLst>
        </pc:spChg>
        <pc:spChg chg="mod">
          <ac:chgData name="Marta Martinez" userId="898d9590-74b8-4999-ae42-b63495b09eb2" providerId="ADAL" clId="{90E28844-ECFA-4F1B-B125-F82395A3F390}" dt="2023-04-19T10:51:43.175" v="1434" actId="2711"/>
          <ac:spMkLst>
            <pc:docMk/>
            <pc:sldMk cId="332130422" sldId="2076137084"/>
            <ac:spMk id="157" creationId="{AC663B40-7827-4F1E-A29C-EF64A91BE8C1}"/>
          </ac:spMkLst>
        </pc:spChg>
        <pc:spChg chg="mod">
          <ac:chgData name="Marta Martinez" userId="898d9590-74b8-4999-ae42-b63495b09eb2" providerId="ADAL" clId="{90E28844-ECFA-4F1B-B125-F82395A3F390}" dt="2023-04-19T10:51:43.175" v="1434" actId="2711"/>
          <ac:spMkLst>
            <pc:docMk/>
            <pc:sldMk cId="332130422" sldId="2076137084"/>
            <ac:spMk id="160" creationId="{0CA49EFE-B357-4784-A3FD-DA745D113637}"/>
          </ac:spMkLst>
        </pc:spChg>
        <pc:spChg chg="mod">
          <ac:chgData name="Marta Martinez" userId="898d9590-74b8-4999-ae42-b63495b09eb2" providerId="ADAL" clId="{90E28844-ECFA-4F1B-B125-F82395A3F390}" dt="2023-04-19T10:51:43.175" v="1434" actId="2711"/>
          <ac:spMkLst>
            <pc:docMk/>
            <pc:sldMk cId="332130422" sldId="2076137084"/>
            <ac:spMk id="161" creationId="{A42259C2-5030-4D65-92B4-FF3175C216C9}"/>
          </ac:spMkLst>
        </pc:spChg>
        <pc:spChg chg="mod">
          <ac:chgData name="Marta Martinez" userId="898d9590-74b8-4999-ae42-b63495b09eb2" providerId="ADAL" clId="{90E28844-ECFA-4F1B-B125-F82395A3F390}" dt="2023-04-19T10:51:43.175" v="1434" actId="2711"/>
          <ac:spMkLst>
            <pc:docMk/>
            <pc:sldMk cId="332130422" sldId="2076137084"/>
            <ac:spMk id="162" creationId="{D3635422-D078-4E9D-8199-B907F9413C19}"/>
          </ac:spMkLst>
        </pc:spChg>
        <pc:spChg chg="mod">
          <ac:chgData name="Marta Martinez" userId="898d9590-74b8-4999-ae42-b63495b09eb2" providerId="ADAL" clId="{90E28844-ECFA-4F1B-B125-F82395A3F390}" dt="2023-04-19T10:51:43.175" v="1434" actId="2711"/>
          <ac:spMkLst>
            <pc:docMk/>
            <pc:sldMk cId="332130422" sldId="2076137084"/>
            <ac:spMk id="163" creationId="{B713A43A-1C21-4DC6-B87E-F6B5BC888C11}"/>
          </ac:spMkLst>
        </pc:spChg>
        <pc:spChg chg="mod">
          <ac:chgData name="Marta Martinez" userId="898d9590-74b8-4999-ae42-b63495b09eb2" providerId="ADAL" clId="{90E28844-ECFA-4F1B-B125-F82395A3F390}" dt="2023-04-19T10:51:43.175" v="1434" actId="2711"/>
          <ac:spMkLst>
            <pc:docMk/>
            <pc:sldMk cId="332130422" sldId="2076137084"/>
            <ac:spMk id="164" creationId="{A447CD48-5ABF-425C-80D8-53C7BC41AB9A}"/>
          </ac:spMkLst>
        </pc:spChg>
        <pc:spChg chg="mod">
          <ac:chgData name="Marta Martinez" userId="898d9590-74b8-4999-ae42-b63495b09eb2" providerId="ADAL" clId="{90E28844-ECFA-4F1B-B125-F82395A3F390}" dt="2023-04-19T10:51:43.175" v="1434" actId="2711"/>
          <ac:spMkLst>
            <pc:docMk/>
            <pc:sldMk cId="332130422" sldId="2076137084"/>
            <ac:spMk id="165" creationId="{4EDD7E8E-EB9B-4B00-95BE-AC800CF78B30}"/>
          </ac:spMkLst>
        </pc:spChg>
        <pc:picChg chg="add del mod">
          <ac:chgData name="Marta Martinez" userId="898d9590-74b8-4999-ae42-b63495b09eb2" providerId="ADAL" clId="{90E28844-ECFA-4F1B-B125-F82395A3F390}" dt="2023-02-13T20:07:57.709" v="1376" actId="478"/>
          <ac:picMkLst>
            <pc:docMk/>
            <pc:sldMk cId="332130422" sldId="2076137084"/>
            <ac:picMk id="5" creationId="{3CF88C28-92F8-AE1B-EFE0-D86C27B70695}"/>
          </ac:picMkLst>
        </pc:picChg>
        <pc:picChg chg="add mod">
          <ac:chgData name="Marta Martinez" userId="898d9590-74b8-4999-ae42-b63495b09eb2" providerId="ADAL" clId="{90E28844-ECFA-4F1B-B125-F82395A3F390}" dt="2023-02-13T20:08:44.311" v="1386" actId="1076"/>
          <ac:picMkLst>
            <pc:docMk/>
            <pc:sldMk cId="332130422" sldId="2076137084"/>
            <ac:picMk id="6" creationId="{5AA6E69C-517E-2230-6B61-B5657AAC8EDA}"/>
          </ac:picMkLst>
        </pc:picChg>
        <pc:picChg chg="del">
          <ac:chgData name="Marta Martinez" userId="898d9590-74b8-4999-ae42-b63495b09eb2" providerId="ADAL" clId="{90E28844-ECFA-4F1B-B125-F82395A3F390}" dt="2023-02-13T19:57:24.442" v="1276" actId="478"/>
          <ac:picMkLst>
            <pc:docMk/>
            <pc:sldMk cId="332130422" sldId="2076137084"/>
            <ac:picMk id="104" creationId="{D5EDFED1-C198-B54B-80E2-56FF0879BE34}"/>
          </ac:picMkLst>
        </pc:picChg>
      </pc:sldChg>
      <pc:sldChg chg="addSp delSp modSp mod setBg modClrScheme chgLayout">
        <pc:chgData name="Marta Martinez" userId="898d9590-74b8-4999-ae42-b63495b09eb2" providerId="ADAL" clId="{90E28844-ECFA-4F1B-B125-F82395A3F390}" dt="2023-02-13T20:03:22.752" v="1335" actId="1076"/>
        <pc:sldMkLst>
          <pc:docMk/>
          <pc:sldMk cId="1009695203" sldId="2076137085"/>
        </pc:sldMkLst>
        <pc:spChg chg="del">
          <ac:chgData name="Marta Martinez" userId="898d9590-74b8-4999-ae42-b63495b09eb2" providerId="ADAL" clId="{90E28844-ECFA-4F1B-B125-F82395A3F390}" dt="2023-02-13T12:40:36.581" v="244" actId="478"/>
          <ac:spMkLst>
            <pc:docMk/>
            <pc:sldMk cId="1009695203" sldId="2076137085"/>
            <ac:spMk id="2" creationId="{00000000-0000-0000-0000-000000000000}"/>
          </ac:spMkLst>
        </pc:spChg>
        <pc:spChg chg="add mod">
          <ac:chgData name="Marta Martinez" userId="898d9590-74b8-4999-ae42-b63495b09eb2" providerId="ADAL" clId="{90E28844-ECFA-4F1B-B125-F82395A3F390}" dt="2023-02-13T16:02:28.163" v="932" actId="1076"/>
          <ac:spMkLst>
            <pc:docMk/>
            <pc:sldMk cId="1009695203" sldId="2076137085"/>
            <ac:spMk id="3" creationId="{E3B0A10C-FD00-EBA0-FD50-73A92CC497D8}"/>
          </ac:spMkLst>
        </pc:spChg>
        <pc:spChg chg="del">
          <ac:chgData name="Marta Martinez" userId="898d9590-74b8-4999-ae42-b63495b09eb2" providerId="ADAL" clId="{90E28844-ECFA-4F1B-B125-F82395A3F390}" dt="2023-02-13T12:40:40.437" v="246" actId="478"/>
          <ac:spMkLst>
            <pc:docMk/>
            <pc:sldMk cId="1009695203" sldId="2076137085"/>
            <ac:spMk id="4" creationId="{EE5639C8-8758-204B-A043-11195FCCC8F0}"/>
          </ac:spMkLst>
        </pc:spChg>
        <pc:spChg chg="add del mod">
          <ac:chgData name="Marta Martinez" userId="898d9590-74b8-4999-ae42-b63495b09eb2" providerId="ADAL" clId="{90E28844-ECFA-4F1B-B125-F82395A3F390}" dt="2023-02-13T12:40:39.129" v="245" actId="478"/>
          <ac:spMkLst>
            <pc:docMk/>
            <pc:sldMk cId="1009695203" sldId="2076137085"/>
            <ac:spMk id="7" creationId="{A3C6F2FF-7FDF-D786-8C43-ED73ED125479}"/>
          </ac:spMkLst>
        </pc:spChg>
        <pc:spChg chg="add del mod">
          <ac:chgData name="Marta Martinez" userId="898d9590-74b8-4999-ae42-b63495b09eb2" providerId="ADAL" clId="{90E28844-ECFA-4F1B-B125-F82395A3F390}" dt="2023-02-13T12:41:42.826" v="253" actId="478"/>
          <ac:spMkLst>
            <pc:docMk/>
            <pc:sldMk cId="1009695203" sldId="2076137085"/>
            <ac:spMk id="8" creationId="{E57E2004-EEBA-D060-976D-433D37D1308A}"/>
          </ac:spMkLst>
        </pc:spChg>
        <pc:spChg chg="add mod">
          <ac:chgData name="Marta Martinez" userId="898d9590-74b8-4999-ae42-b63495b09eb2" providerId="ADAL" clId="{90E28844-ECFA-4F1B-B125-F82395A3F390}" dt="2023-02-13T16:02:36.641" v="933" actId="207"/>
          <ac:spMkLst>
            <pc:docMk/>
            <pc:sldMk cId="1009695203" sldId="2076137085"/>
            <ac:spMk id="10" creationId="{A9D99A16-6927-2EBE-F8DB-68FADB82C187}"/>
          </ac:spMkLst>
        </pc:spChg>
        <pc:spChg chg="add del mod ord">
          <ac:chgData name="Marta Martinez" userId="898d9590-74b8-4999-ae42-b63495b09eb2" providerId="ADAL" clId="{90E28844-ECFA-4F1B-B125-F82395A3F390}" dt="2023-02-13T16:02:22.610" v="930" actId="478"/>
          <ac:spMkLst>
            <pc:docMk/>
            <pc:sldMk cId="1009695203" sldId="2076137085"/>
            <ac:spMk id="11" creationId="{073A83F0-D880-42E2-E4C7-D0A7314501A1}"/>
          </ac:spMkLst>
        </pc:spChg>
        <pc:spChg chg="add del mod ord">
          <ac:chgData name="Marta Martinez" userId="898d9590-74b8-4999-ae42-b63495b09eb2" providerId="ADAL" clId="{90E28844-ECFA-4F1B-B125-F82395A3F390}" dt="2023-02-13T16:02:24.794" v="931" actId="478"/>
          <ac:spMkLst>
            <pc:docMk/>
            <pc:sldMk cId="1009695203" sldId="2076137085"/>
            <ac:spMk id="12" creationId="{BF97FB0F-210D-CAAA-1965-47E0D616A570}"/>
          </ac:spMkLst>
        </pc:spChg>
        <pc:spChg chg="add mod">
          <ac:chgData name="Marta Martinez" userId="898d9590-74b8-4999-ae42-b63495b09eb2" providerId="ADAL" clId="{90E28844-ECFA-4F1B-B125-F82395A3F390}" dt="2023-02-13T19:58:16.862" v="1282"/>
          <ac:spMkLst>
            <pc:docMk/>
            <pc:sldMk cId="1009695203" sldId="2076137085"/>
            <ac:spMk id="13" creationId="{A11E3C06-4AD0-DFB3-0411-EBA849A32CE4}"/>
          </ac:spMkLst>
        </pc:spChg>
        <pc:picChg chg="add mod">
          <ac:chgData name="Marta Martinez" userId="898d9590-74b8-4999-ae42-b63495b09eb2" providerId="ADAL" clId="{90E28844-ECFA-4F1B-B125-F82395A3F390}" dt="2023-02-13T16:02:47.645" v="935" actId="208"/>
          <ac:picMkLst>
            <pc:docMk/>
            <pc:sldMk cId="1009695203" sldId="2076137085"/>
            <ac:picMk id="9" creationId="{1CC05E4C-5704-0D8B-4778-1E8234926776}"/>
          </ac:picMkLst>
        </pc:picChg>
        <pc:picChg chg="add mod">
          <ac:chgData name="Marta Martinez" userId="898d9590-74b8-4999-ae42-b63495b09eb2" providerId="ADAL" clId="{90E28844-ECFA-4F1B-B125-F82395A3F390}" dt="2023-02-13T20:03:22.752" v="1335" actId="1076"/>
          <ac:picMkLst>
            <pc:docMk/>
            <pc:sldMk cId="1009695203" sldId="2076137085"/>
            <ac:picMk id="14" creationId="{A6F9176C-2A49-1B61-0F99-624FD3DA1282}"/>
          </ac:picMkLst>
        </pc:picChg>
      </pc:sldChg>
      <pc:sldChg chg="add del">
        <pc:chgData name="Marta Martinez" userId="898d9590-74b8-4999-ae42-b63495b09eb2" providerId="ADAL" clId="{90E28844-ECFA-4F1B-B125-F82395A3F390}" dt="2023-02-13T13:22:25.448" v="519" actId="47"/>
        <pc:sldMkLst>
          <pc:docMk/>
          <pc:sldMk cId="808670382" sldId="2076137086"/>
        </pc:sldMkLst>
      </pc:sldChg>
      <pc:sldChg chg="addSp delSp modSp mod setBg modClrScheme chgLayout">
        <pc:chgData name="Marta Martinez" userId="898d9590-74b8-4999-ae42-b63495b09eb2" providerId="ADAL" clId="{90E28844-ECFA-4F1B-B125-F82395A3F390}" dt="2023-02-13T20:05:05.888" v="1357" actId="1076"/>
        <pc:sldMkLst>
          <pc:docMk/>
          <pc:sldMk cId="1499579904" sldId="2076137086"/>
        </pc:sldMkLst>
        <pc:spChg chg="add del mod ord">
          <ac:chgData name="Marta Martinez" userId="898d9590-74b8-4999-ae42-b63495b09eb2" providerId="ADAL" clId="{90E28844-ECFA-4F1B-B125-F82395A3F390}" dt="2023-02-13T16:03:44.619" v="956" actId="700"/>
          <ac:spMkLst>
            <pc:docMk/>
            <pc:sldMk cId="1499579904" sldId="2076137086"/>
            <ac:spMk id="2" creationId="{FE13FA04-06D0-5E46-5900-D0FE295391A5}"/>
          </ac:spMkLst>
        </pc:spChg>
        <pc:spChg chg="mod">
          <ac:chgData name="Marta Martinez" userId="898d9590-74b8-4999-ae42-b63495b09eb2" providerId="ADAL" clId="{90E28844-ECFA-4F1B-B125-F82395A3F390}" dt="2023-02-13T16:03:14.624" v="953" actId="20577"/>
          <ac:spMkLst>
            <pc:docMk/>
            <pc:sldMk cId="1499579904" sldId="2076137086"/>
            <ac:spMk id="3" creationId="{E3B0A10C-FD00-EBA0-FD50-73A92CC497D8}"/>
          </ac:spMkLst>
        </pc:spChg>
        <pc:spChg chg="add del mod ord">
          <ac:chgData name="Marta Martinez" userId="898d9590-74b8-4999-ae42-b63495b09eb2" providerId="ADAL" clId="{90E28844-ECFA-4F1B-B125-F82395A3F390}" dt="2023-02-13T16:03:44.619" v="956" actId="700"/>
          <ac:spMkLst>
            <pc:docMk/>
            <pc:sldMk cId="1499579904" sldId="2076137086"/>
            <ac:spMk id="4" creationId="{672A0D2F-561D-5779-49DE-E87364BC8CE5}"/>
          </ac:spMkLst>
        </pc:spChg>
        <pc:spChg chg="add mod">
          <ac:chgData name="Marta Martinez" userId="898d9590-74b8-4999-ae42-b63495b09eb2" providerId="ADAL" clId="{90E28844-ECFA-4F1B-B125-F82395A3F390}" dt="2023-02-13T19:59:02.303" v="1292"/>
          <ac:spMkLst>
            <pc:docMk/>
            <pc:sldMk cId="1499579904" sldId="2076137086"/>
            <ac:spMk id="6" creationId="{F838D9C3-0601-8D75-359B-FAC6AE5F9EA8}"/>
          </ac:spMkLst>
        </pc:spChg>
        <pc:picChg chg="add mod">
          <ac:chgData name="Marta Martinez" userId="898d9590-74b8-4999-ae42-b63495b09eb2" providerId="ADAL" clId="{90E28844-ECFA-4F1B-B125-F82395A3F390}" dt="2023-02-13T20:05:05.888" v="1357" actId="1076"/>
          <ac:picMkLst>
            <pc:docMk/>
            <pc:sldMk cId="1499579904" sldId="2076137086"/>
            <ac:picMk id="7" creationId="{7DE2B052-56CC-D252-9374-46A57F8F4C54}"/>
          </ac:picMkLst>
        </pc:picChg>
      </pc:sldChg>
      <pc:sldChg chg="del">
        <pc:chgData name="Marta Martinez" userId="898d9590-74b8-4999-ae42-b63495b09eb2" providerId="ADAL" clId="{90E28844-ECFA-4F1B-B125-F82395A3F390}" dt="2023-02-13T12:50:52.753" v="289" actId="47"/>
        <pc:sldMkLst>
          <pc:docMk/>
          <pc:sldMk cId="2155132790" sldId="2076137086"/>
        </pc:sldMkLst>
      </pc:sldChg>
      <pc:sldChg chg="addSp delSp modSp mod setBg">
        <pc:chgData name="Marta Martinez" userId="898d9590-74b8-4999-ae42-b63495b09eb2" providerId="ADAL" clId="{90E28844-ECFA-4F1B-B125-F82395A3F390}" dt="2023-02-13T20:07:05.189" v="1363" actId="1076"/>
        <pc:sldMkLst>
          <pc:docMk/>
          <pc:sldMk cId="932055288" sldId="2076137087"/>
        </pc:sldMkLst>
        <pc:spChg chg="add mod">
          <ac:chgData name="Marta Martinez" userId="898d9590-74b8-4999-ae42-b63495b09eb2" providerId="ADAL" clId="{90E28844-ECFA-4F1B-B125-F82395A3F390}" dt="2023-02-13T16:05:24.118" v="1114" actId="1076"/>
          <ac:spMkLst>
            <pc:docMk/>
            <pc:sldMk cId="932055288" sldId="2076137087"/>
            <ac:spMk id="2" creationId="{26E333C8-2CF3-508A-FCE7-CC5F44CD3D86}"/>
          </ac:spMkLst>
        </pc:spChg>
        <pc:spChg chg="del">
          <ac:chgData name="Marta Martinez" userId="898d9590-74b8-4999-ae42-b63495b09eb2" providerId="ADAL" clId="{90E28844-ECFA-4F1B-B125-F82395A3F390}" dt="2023-02-13T16:05:20.858" v="1113" actId="478"/>
          <ac:spMkLst>
            <pc:docMk/>
            <pc:sldMk cId="932055288" sldId="2076137087"/>
            <ac:spMk id="3" creationId="{E3B0A10C-FD00-EBA0-FD50-73A92CC497D8}"/>
          </ac:spMkLst>
        </pc:spChg>
        <pc:spChg chg="add mod">
          <ac:chgData name="Marta Martinez" userId="898d9590-74b8-4999-ae42-b63495b09eb2" providerId="ADAL" clId="{90E28844-ECFA-4F1B-B125-F82395A3F390}" dt="2023-02-13T19:59:34.677" v="1302"/>
          <ac:spMkLst>
            <pc:docMk/>
            <pc:sldMk cId="932055288" sldId="2076137087"/>
            <ac:spMk id="4" creationId="{3BA1EE54-7540-9AD0-F3F4-CF6AE020BB01}"/>
          </ac:spMkLst>
        </pc:spChg>
        <pc:picChg chg="add mod">
          <ac:chgData name="Marta Martinez" userId="898d9590-74b8-4999-ae42-b63495b09eb2" providerId="ADAL" clId="{90E28844-ECFA-4F1B-B125-F82395A3F390}" dt="2023-02-13T20:07:05.189" v="1363" actId="1076"/>
          <ac:picMkLst>
            <pc:docMk/>
            <pc:sldMk cId="932055288" sldId="2076137087"/>
            <ac:picMk id="6" creationId="{52ADBFEE-454E-D067-947D-625464CF8F83}"/>
          </ac:picMkLst>
        </pc:picChg>
      </pc:sldChg>
      <pc:sldChg chg="addSp modSp mod setBg">
        <pc:chgData name="Marta Martinez" userId="898d9590-74b8-4999-ae42-b63495b09eb2" providerId="ADAL" clId="{90E28844-ECFA-4F1B-B125-F82395A3F390}" dt="2023-02-13T20:07:45.239" v="1372" actId="1076"/>
        <pc:sldMkLst>
          <pc:docMk/>
          <pc:sldMk cId="2311556095" sldId="2076137088"/>
        </pc:sldMkLst>
        <pc:spChg chg="mod">
          <ac:chgData name="Marta Martinez" userId="898d9590-74b8-4999-ae42-b63495b09eb2" providerId="ADAL" clId="{90E28844-ECFA-4F1B-B125-F82395A3F390}" dt="2023-02-13T16:06:14.701" v="1181"/>
          <ac:spMkLst>
            <pc:docMk/>
            <pc:sldMk cId="2311556095" sldId="2076137088"/>
            <ac:spMk id="2" creationId="{26E333C8-2CF3-508A-FCE7-CC5F44CD3D86}"/>
          </ac:spMkLst>
        </pc:spChg>
        <pc:spChg chg="add mod">
          <ac:chgData name="Marta Martinez" userId="898d9590-74b8-4999-ae42-b63495b09eb2" providerId="ADAL" clId="{90E28844-ECFA-4F1B-B125-F82395A3F390}" dt="2023-02-13T20:00:09.601" v="1315"/>
          <ac:spMkLst>
            <pc:docMk/>
            <pc:sldMk cId="2311556095" sldId="2076137088"/>
            <ac:spMk id="3" creationId="{EE4F8887-7E02-FCD1-F772-5D1526C8202A}"/>
          </ac:spMkLst>
        </pc:spChg>
        <pc:picChg chg="add mod">
          <ac:chgData name="Marta Martinez" userId="898d9590-74b8-4999-ae42-b63495b09eb2" providerId="ADAL" clId="{90E28844-ECFA-4F1B-B125-F82395A3F390}" dt="2023-02-13T20:07:45.239" v="1372" actId="1076"/>
          <ac:picMkLst>
            <pc:docMk/>
            <pc:sldMk cId="2311556095" sldId="2076137088"/>
            <ac:picMk id="4" creationId="{DE6A189F-0CE7-9381-E9AB-693EF9A9156A}"/>
          </ac:picMkLst>
        </pc:picChg>
      </pc:sldChg>
      <pc:sldChg chg="delSp modSp del mod">
        <pc:chgData name="Marta Martinez" userId="898d9590-74b8-4999-ae42-b63495b09eb2" providerId="ADAL" clId="{90E28844-ECFA-4F1B-B125-F82395A3F390}" dt="2023-02-13T20:22:19.158" v="1409" actId="47"/>
        <pc:sldMkLst>
          <pc:docMk/>
          <pc:sldMk cId="2611833876" sldId="2076137089"/>
        </pc:sldMkLst>
        <pc:spChg chg="del">
          <ac:chgData name="Marta Martinez" userId="898d9590-74b8-4999-ae42-b63495b09eb2" providerId="ADAL" clId="{90E28844-ECFA-4F1B-B125-F82395A3F390}" dt="2023-02-13T20:22:04.594" v="1408" actId="478"/>
          <ac:spMkLst>
            <pc:docMk/>
            <pc:sldMk cId="2611833876" sldId="2076137089"/>
            <ac:spMk id="2" creationId="{4093AC5E-A862-3447-A651-CDEE12548820}"/>
          </ac:spMkLst>
        </pc:spChg>
        <pc:spChg chg="del">
          <ac:chgData name="Marta Martinez" userId="898d9590-74b8-4999-ae42-b63495b09eb2" providerId="ADAL" clId="{90E28844-ECFA-4F1B-B125-F82395A3F390}" dt="2023-02-13T20:21:56.027" v="1401" actId="478"/>
          <ac:spMkLst>
            <pc:docMk/>
            <pc:sldMk cId="2611833876" sldId="2076137089"/>
            <ac:spMk id="3" creationId="{25881BD4-F66E-43FF-A063-77F18466DB8A}"/>
          </ac:spMkLst>
        </pc:spChg>
        <pc:spChg chg="mod">
          <ac:chgData name="Marta Martinez" userId="898d9590-74b8-4999-ae42-b63495b09eb2" providerId="ADAL" clId="{90E28844-ECFA-4F1B-B125-F82395A3F390}" dt="2023-02-13T20:21:58.443" v="1404" actId="1076"/>
          <ac:spMkLst>
            <pc:docMk/>
            <pc:sldMk cId="2611833876" sldId="2076137089"/>
            <ac:spMk id="4" creationId="{CB0A28B6-CD63-DB4C-865B-BA1BF500B3EB}"/>
          </ac:spMkLst>
        </pc:spChg>
        <pc:spChg chg="del">
          <ac:chgData name="Marta Martinez" userId="898d9590-74b8-4999-ae42-b63495b09eb2" providerId="ADAL" clId="{90E28844-ECFA-4F1B-B125-F82395A3F390}" dt="2023-02-13T20:21:57.592" v="1403" actId="478"/>
          <ac:spMkLst>
            <pc:docMk/>
            <pc:sldMk cId="2611833876" sldId="2076137089"/>
            <ac:spMk id="8" creationId="{3FC47E5C-C381-4212-9543-2B0B26A9F10C}"/>
          </ac:spMkLst>
        </pc:spChg>
        <pc:spChg chg="del">
          <ac:chgData name="Marta Martinez" userId="898d9590-74b8-4999-ae42-b63495b09eb2" providerId="ADAL" clId="{90E28844-ECFA-4F1B-B125-F82395A3F390}" dt="2023-02-13T20:21:50.772" v="1397" actId="478"/>
          <ac:spMkLst>
            <pc:docMk/>
            <pc:sldMk cId="2611833876" sldId="2076137089"/>
            <ac:spMk id="9" creationId="{0BF6B55D-56EE-4C9A-95B8-CA6206323194}"/>
          </ac:spMkLst>
        </pc:spChg>
        <pc:spChg chg="del">
          <ac:chgData name="Marta Martinez" userId="898d9590-74b8-4999-ae42-b63495b09eb2" providerId="ADAL" clId="{90E28844-ECFA-4F1B-B125-F82395A3F390}" dt="2023-02-13T20:21:54.445" v="1400" actId="478"/>
          <ac:spMkLst>
            <pc:docMk/>
            <pc:sldMk cId="2611833876" sldId="2076137089"/>
            <ac:spMk id="10" creationId="{97EFDFAF-8BD7-4589-97C3-0B9E132FB327}"/>
          </ac:spMkLst>
        </pc:spChg>
        <pc:spChg chg="del">
          <ac:chgData name="Marta Martinez" userId="898d9590-74b8-4999-ae42-b63495b09eb2" providerId="ADAL" clId="{90E28844-ECFA-4F1B-B125-F82395A3F390}" dt="2023-02-13T20:21:59.283" v="1405" actId="478"/>
          <ac:spMkLst>
            <pc:docMk/>
            <pc:sldMk cId="2611833876" sldId="2076137089"/>
            <ac:spMk id="11" creationId="{D4528E61-E0B2-4331-88FC-EB3ADFC50E3D}"/>
          </ac:spMkLst>
        </pc:spChg>
        <pc:spChg chg="del">
          <ac:chgData name="Marta Martinez" userId="898d9590-74b8-4999-ae42-b63495b09eb2" providerId="ADAL" clId="{90E28844-ECFA-4F1B-B125-F82395A3F390}" dt="2023-02-13T20:21:49.811" v="1396" actId="478"/>
          <ac:spMkLst>
            <pc:docMk/>
            <pc:sldMk cId="2611833876" sldId="2076137089"/>
            <ac:spMk id="12" creationId="{D4C86D9D-0943-4378-B04E-25013DD3DD77}"/>
          </ac:spMkLst>
        </pc:spChg>
        <pc:spChg chg="del">
          <ac:chgData name="Marta Martinez" userId="898d9590-74b8-4999-ae42-b63495b09eb2" providerId="ADAL" clId="{90E28844-ECFA-4F1B-B125-F82395A3F390}" dt="2023-02-13T20:22:03.759" v="1407" actId="478"/>
          <ac:spMkLst>
            <pc:docMk/>
            <pc:sldMk cId="2611833876" sldId="2076137089"/>
            <ac:spMk id="17" creationId="{6C3EF994-F2A5-ED4B-91D1-6D45FD175453}"/>
          </ac:spMkLst>
        </pc:spChg>
        <pc:spChg chg="del">
          <ac:chgData name="Marta Martinez" userId="898d9590-74b8-4999-ae42-b63495b09eb2" providerId="ADAL" clId="{90E28844-ECFA-4F1B-B125-F82395A3F390}" dt="2023-02-13T20:21:53.032" v="1399" actId="478"/>
          <ac:spMkLst>
            <pc:docMk/>
            <pc:sldMk cId="2611833876" sldId="2076137089"/>
            <ac:spMk id="20" creationId="{571F1702-9118-9246-9116-5C656C4147B2}"/>
          </ac:spMkLst>
        </pc:spChg>
        <pc:spChg chg="del">
          <ac:chgData name="Marta Martinez" userId="898d9590-74b8-4999-ae42-b63495b09eb2" providerId="ADAL" clId="{90E28844-ECFA-4F1B-B125-F82395A3F390}" dt="2023-02-13T20:22:01.122" v="1406" actId="478"/>
          <ac:spMkLst>
            <pc:docMk/>
            <pc:sldMk cId="2611833876" sldId="2076137089"/>
            <ac:spMk id="23" creationId="{4A06E2DF-AD85-4949-A807-F2AEAF830924}"/>
          </ac:spMkLst>
        </pc:spChg>
        <pc:picChg chg="del">
          <ac:chgData name="Marta Martinez" userId="898d9590-74b8-4999-ae42-b63495b09eb2" providerId="ADAL" clId="{90E28844-ECFA-4F1B-B125-F82395A3F390}" dt="2023-02-13T20:21:48.146" v="1395" actId="478"/>
          <ac:picMkLst>
            <pc:docMk/>
            <pc:sldMk cId="2611833876" sldId="2076137089"/>
            <ac:picMk id="5" creationId="{E1F3AF86-00CA-4670-86F6-71BD66D0B2B3}"/>
          </ac:picMkLst>
        </pc:picChg>
        <pc:picChg chg="del">
          <ac:chgData name="Marta Martinez" userId="898d9590-74b8-4999-ae42-b63495b09eb2" providerId="ADAL" clId="{90E28844-ECFA-4F1B-B125-F82395A3F390}" dt="2023-02-13T20:21:56.943" v="1402" actId="478"/>
          <ac:picMkLst>
            <pc:docMk/>
            <pc:sldMk cId="2611833876" sldId="2076137089"/>
            <ac:picMk id="6" creationId="{3B4D3EF6-5CB5-4131-8FAF-6FD462A2FD35}"/>
          </ac:picMkLst>
        </pc:picChg>
        <pc:picChg chg="del">
          <ac:chgData name="Marta Martinez" userId="898d9590-74b8-4999-ae42-b63495b09eb2" providerId="ADAL" clId="{90E28844-ECFA-4F1B-B125-F82395A3F390}" dt="2023-02-13T20:21:51.605" v="1398" actId="478"/>
          <ac:picMkLst>
            <pc:docMk/>
            <pc:sldMk cId="2611833876" sldId="2076137089"/>
            <ac:picMk id="7" creationId="{D8FB3734-D3EB-46EB-B9D1-9082B46DB81F}"/>
          </ac:picMkLst>
        </pc:picChg>
      </pc:sldChg>
      <pc:sldChg chg="del">
        <pc:chgData name="Marta Martinez" userId="898d9590-74b8-4999-ae42-b63495b09eb2" providerId="ADAL" clId="{90E28844-ECFA-4F1B-B125-F82395A3F390}" dt="2023-02-13T12:38:19.815" v="227" actId="47"/>
        <pc:sldMkLst>
          <pc:docMk/>
          <pc:sldMk cId="3057045509" sldId="2142533244"/>
        </pc:sldMkLst>
      </pc:sldChg>
      <pc:sldChg chg="del">
        <pc:chgData name="Marta Martinez" userId="898d9590-74b8-4999-ae42-b63495b09eb2" providerId="ADAL" clId="{90E28844-ECFA-4F1B-B125-F82395A3F390}" dt="2023-02-13T12:38:19.815" v="227" actId="47"/>
        <pc:sldMkLst>
          <pc:docMk/>
          <pc:sldMk cId="78642524" sldId="2142533245"/>
        </pc:sldMkLst>
      </pc:sldChg>
      <pc:sldChg chg="del">
        <pc:chgData name="Marta Martinez" userId="898d9590-74b8-4999-ae42-b63495b09eb2" providerId="ADAL" clId="{90E28844-ECFA-4F1B-B125-F82395A3F390}" dt="2023-02-13T09:27:23.021" v="16" actId="47"/>
        <pc:sldMkLst>
          <pc:docMk/>
          <pc:sldMk cId="3047801137" sldId="2146847551"/>
        </pc:sldMkLst>
      </pc:sldChg>
      <pc:sldChg chg="del ord">
        <pc:chgData name="Marta Martinez" userId="898d9590-74b8-4999-ae42-b63495b09eb2" providerId="ADAL" clId="{90E28844-ECFA-4F1B-B125-F82395A3F390}" dt="2023-02-13T15:26:09.575" v="853" actId="47"/>
        <pc:sldMkLst>
          <pc:docMk/>
          <pc:sldMk cId="1001709951" sldId="2147376000"/>
        </pc:sldMkLst>
      </pc:sldChg>
      <pc:sldChg chg="del">
        <pc:chgData name="Marta Martinez" userId="898d9590-74b8-4999-ae42-b63495b09eb2" providerId="ADAL" clId="{90E28844-ECFA-4F1B-B125-F82395A3F390}" dt="2023-02-13T12:38:19.815" v="227" actId="47"/>
        <pc:sldMkLst>
          <pc:docMk/>
          <pc:sldMk cId="1647934423" sldId="2147469813"/>
        </pc:sldMkLst>
      </pc:sldChg>
      <pc:sldChg chg="del">
        <pc:chgData name="Marta Martinez" userId="898d9590-74b8-4999-ae42-b63495b09eb2" providerId="ADAL" clId="{90E28844-ECFA-4F1B-B125-F82395A3F390}" dt="2023-02-13T12:38:19.815" v="227" actId="47"/>
        <pc:sldMkLst>
          <pc:docMk/>
          <pc:sldMk cId="1411105974" sldId="2147469814"/>
        </pc:sldMkLst>
      </pc:sldChg>
      <pc:sldChg chg="del">
        <pc:chgData name="Marta Martinez" userId="898d9590-74b8-4999-ae42-b63495b09eb2" providerId="ADAL" clId="{90E28844-ECFA-4F1B-B125-F82395A3F390}" dt="2023-02-13T12:38:19.815" v="227" actId="47"/>
        <pc:sldMkLst>
          <pc:docMk/>
          <pc:sldMk cId="2820319070" sldId="2147470097"/>
        </pc:sldMkLst>
      </pc:sldChg>
      <pc:sldChg chg="del">
        <pc:chgData name="Marta Martinez" userId="898d9590-74b8-4999-ae42-b63495b09eb2" providerId="ADAL" clId="{90E28844-ECFA-4F1B-B125-F82395A3F390}" dt="2023-02-13T12:38:19.815" v="227" actId="47"/>
        <pc:sldMkLst>
          <pc:docMk/>
          <pc:sldMk cId="3234087111" sldId="2147470105"/>
        </pc:sldMkLst>
      </pc:sldChg>
      <pc:sldChg chg="del">
        <pc:chgData name="Marta Martinez" userId="898d9590-74b8-4999-ae42-b63495b09eb2" providerId="ADAL" clId="{90E28844-ECFA-4F1B-B125-F82395A3F390}" dt="2023-02-13T12:38:19.815" v="227" actId="47"/>
        <pc:sldMkLst>
          <pc:docMk/>
          <pc:sldMk cId="75344523" sldId="2147470106"/>
        </pc:sldMkLst>
      </pc:sldChg>
      <pc:sldChg chg="del">
        <pc:chgData name="Marta Martinez" userId="898d9590-74b8-4999-ae42-b63495b09eb2" providerId="ADAL" clId="{90E28844-ECFA-4F1B-B125-F82395A3F390}" dt="2023-02-13T12:38:19.815" v="227" actId="47"/>
        <pc:sldMkLst>
          <pc:docMk/>
          <pc:sldMk cId="3227854972" sldId="2147470107"/>
        </pc:sldMkLst>
      </pc:sldChg>
      <pc:sldChg chg="del">
        <pc:chgData name="Marta Martinez" userId="898d9590-74b8-4999-ae42-b63495b09eb2" providerId="ADAL" clId="{90E28844-ECFA-4F1B-B125-F82395A3F390}" dt="2023-02-13T12:38:19.815" v="227" actId="47"/>
        <pc:sldMkLst>
          <pc:docMk/>
          <pc:sldMk cId="1202971618" sldId="2147470109"/>
        </pc:sldMkLst>
      </pc:sldChg>
      <pc:sldChg chg="del">
        <pc:chgData name="Marta Martinez" userId="898d9590-74b8-4999-ae42-b63495b09eb2" providerId="ADAL" clId="{90E28844-ECFA-4F1B-B125-F82395A3F390}" dt="2023-02-13T12:38:19.815" v="227" actId="47"/>
        <pc:sldMkLst>
          <pc:docMk/>
          <pc:sldMk cId="2678757375" sldId="2147470110"/>
        </pc:sldMkLst>
      </pc:sldChg>
      <pc:sldChg chg="del">
        <pc:chgData name="Marta Martinez" userId="898d9590-74b8-4999-ae42-b63495b09eb2" providerId="ADAL" clId="{90E28844-ECFA-4F1B-B125-F82395A3F390}" dt="2023-02-13T12:38:19.815" v="227" actId="47"/>
        <pc:sldMkLst>
          <pc:docMk/>
          <pc:sldMk cId="3072934473" sldId="2147470111"/>
        </pc:sldMkLst>
      </pc:sldChg>
      <pc:sldChg chg="del">
        <pc:chgData name="Marta Martinez" userId="898d9590-74b8-4999-ae42-b63495b09eb2" providerId="ADAL" clId="{90E28844-ECFA-4F1B-B125-F82395A3F390}" dt="2023-02-13T12:38:19.815" v="227" actId="47"/>
        <pc:sldMkLst>
          <pc:docMk/>
          <pc:sldMk cId="2931433632" sldId="2147470112"/>
        </pc:sldMkLst>
      </pc:sldChg>
      <pc:sldMasterChg chg="delSldLayout">
        <pc:chgData name="Marta Martinez" userId="898d9590-74b8-4999-ae42-b63495b09eb2" providerId="ADAL" clId="{90E28844-ECFA-4F1B-B125-F82395A3F390}" dt="2023-02-13T13:22:25.448" v="519" actId="47"/>
        <pc:sldMasterMkLst>
          <pc:docMk/>
          <pc:sldMasterMk cId="3019345754" sldId="2147484930"/>
        </pc:sldMasterMkLst>
        <pc:sldLayoutChg chg="del">
          <pc:chgData name="Marta Martinez" userId="898d9590-74b8-4999-ae42-b63495b09eb2" providerId="ADAL" clId="{90E28844-ECFA-4F1B-B125-F82395A3F390}" dt="2023-02-13T13:22:25.448" v="519" actId="47"/>
          <pc:sldLayoutMkLst>
            <pc:docMk/>
            <pc:sldMasterMk cId="3019345754" sldId="2147484930"/>
            <pc:sldLayoutMk cId="164702310" sldId="2147485329"/>
          </pc:sldLayoutMkLst>
        </pc:sldLayoutChg>
      </pc:sldMasterChg>
    </pc:docChg>
  </pc:docChgLst>
  <pc:docChgLst>
    <pc:chgData name="Marta Martinez" userId="898d9590-74b8-4999-ae42-b63495b09eb2" providerId="ADAL" clId="{B09B9591-F795-4F0E-B436-B1E2B0E44C21}"/>
    <pc:docChg chg="undo redo custSel addSld delSld modSld sldOrd modSection">
      <pc:chgData name="Marta Martinez" userId="898d9590-74b8-4999-ae42-b63495b09eb2" providerId="ADAL" clId="{B09B9591-F795-4F0E-B436-B1E2B0E44C21}" dt="2022-08-01T08:49:43.406" v="5670"/>
      <pc:docMkLst>
        <pc:docMk/>
      </pc:docMkLst>
      <pc:sldChg chg="del">
        <pc:chgData name="Marta Martinez" userId="898d9590-74b8-4999-ae42-b63495b09eb2" providerId="ADAL" clId="{B09B9591-F795-4F0E-B436-B1E2B0E44C21}" dt="2022-07-20T13:17:04.521" v="305" actId="47"/>
        <pc:sldMkLst>
          <pc:docMk/>
          <pc:sldMk cId="2635873883" sldId="284"/>
        </pc:sldMkLst>
      </pc:sldChg>
      <pc:sldChg chg="addSp delSp modSp del mod setBg modClrScheme chgLayout">
        <pc:chgData name="Marta Martinez" userId="898d9590-74b8-4999-ae42-b63495b09eb2" providerId="ADAL" clId="{B09B9591-F795-4F0E-B436-B1E2B0E44C21}" dt="2022-07-30T10:56:37.629" v="3891" actId="47"/>
        <pc:sldMkLst>
          <pc:docMk/>
          <pc:sldMk cId="988008977" sldId="285"/>
        </pc:sldMkLst>
        <pc:spChg chg="mod ord">
          <ac:chgData name="Marta Martinez" userId="898d9590-74b8-4999-ae42-b63495b09eb2" providerId="ADAL" clId="{B09B9591-F795-4F0E-B436-B1E2B0E44C21}" dt="2022-07-21T14:07:18.259" v="3243" actId="700"/>
          <ac:spMkLst>
            <pc:docMk/>
            <pc:sldMk cId="988008977" sldId="285"/>
            <ac:spMk id="2" creationId="{9C1D9F5B-D4FF-174F-8E88-8B94B9041E58}"/>
          </ac:spMkLst>
        </pc:spChg>
        <pc:spChg chg="mod ord">
          <ac:chgData name="Marta Martinez" userId="898d9590-74b8-4999-ae42-b63495b09eb2" providerId="ADAL" clId="{B09B9591-F795-4F0E-B436-B1E2B0E44C21}" dt="2022-07-21T14:07:18.259" v="3243" actId="700"/>
          <ac:spMkLst>
            <pc:docMk/>
            <pc:sldMk cId="988008977" sldId="285"/>
            <ac:spMk id="3" creationId="{F6FCF4BF-FECB-7E43-AF51-6FC64FD1D1A8}"/>
          </ac:spMkLst>
        </pc:spChg>
        <pc:spChg chg="add del mod ord">
          <ac:chgData name="Marta Martinez" userId="898d9590-74b8-4999-ae42-b63495b09eb2" providerId="ADAL" clId="{B09B9591-F795-4F0E-B436-B1E2B0E44C21}" dt="2022-07-20T12:37:10.210" v="196" actId="478"/>
          <ac:spMkLst>
            <pc:docMk/>
            <pc:sldMk cId="988008977" sldId="285"/>
            <ac:spMk id="4" creationId="{CE6843F5-EB19-2E34-DAD1-E14C8B030849}"/>
          </ac:spMkLst>
        </pc:spChg>
        <pc:spChg chg="add del mod ord">
          <ac:chgData name="Marta Martinez" userId="898d9590-74b8-4999-ae42-b63495b09eb2" providerId="ADAL" clId="{B09B9591-F795-4F0E-B436-B1E2B0E44C21}" dt="2022-07-20T12:37:12.963" v="198" actId="478"/>
          <ac:spMkLst>
            <pc:docMk/>
            <pc:sldMk cId="988008977" sldId="285"/>
            <ac:spMk id="5" creationId="{B93D2EAA-957C-E31D-1F28-D6E585FA43BC}"/>
          </ac:spMkLst>
        </pc:spChg>
        <pc:spChg chg="add del mod ord">
          <ac:chgData name="Marta Martinez" userId="898d9590-74b8-4999-ae42-b63495b09eb2" providerId="ADAL" clId="{B09B9591-F795-4F0E-B436-B1E2B0E44C21}" dt="2022-07-20T12:37:11.572" v="197" actId="478"/>
          <ac:spMkLst>
            <pc:docMk/>
            <pc:sldMk cId="988008977" sldId="285"/>
            <ac:spMk id="6" creationId="{5881680D-30EE-96F6-79D1-089EF62ED99A}"/>
          </ac:spMkLst>
        </pc:spChg>
        <pc:spChg chg="add del mod ord">
          <ac:chgData name="Marta Martinez" userId="898d9590-74b8-4999-ae42-b63495b09eb2" providerId="ADAL" clId="{B09B9591-F795-4F0E-B436-B1E2B0E44C21}" dt="2022-07-20T12:37:14.188" v="199" actId="478"/>
          <ac:spMkLst>
            <pc:docMk/>
            <pc:sldMk cId="988008977" sldId="285"/>
            <ac:spMk id="8" creationId="{BA805C26-B37A-D55D-5CF1-4CF0B5190918}"/>
          </ac:spMkLst>
        </pc:spChg>
        <pc:spChg chg="add del mod ord">
          <ac:chgData name="Marta Martinez" userId="898d9590-74b8-4999-ae42-b63495b09eb2" providerId="ADAL" clId="{B09B9591-F795-4F0E-B436-B1E2B0E44C21}" dt="2022-07-21T14:07:18.259" v="3243" actId="700"/>
          <ac:spMkLst>
            <pc:docMk/>
            <pc:sldMk cId="988008977" sldId="285"/>
            <ac:spMk id="9" creationId="{BE5AB823-D406-4FD7-0132-57E92229B576}"/>
          </ac:spMkLst>
        </pc:spChg>
        <pc:spChg chg="add del mod ord">
          <ac:chgData name="Marta Martinez" userId="898d9590-74b8-4999-ae42-b63495b09eb2" providerId="ADAL" clId="{B09B9591-F795-4F0E-B436-B1E2B0E44C21}" dt="2022-07-21T14:07:18.259" v="3243" actId="700"/>
          <ac:spMkLst>
            <pc:docMk/>
            <pc:sldMk cId="988008977" sldId="285"/>
            <ac:spMk id="12" creationId="{13BFAD3A-BF87-CA96-5A9C-A29FE84B0CA6}"/>
          </ac:spMkLst>
        </pc:spChg>
        <pc:spChg chg="add mod">
          <ac:chgData name="Marta Martinez" userId="898d9590-74b8-4999-ae42-b63495b09eb2" providerId="ADAL" clId="{B09B9591-F795-4F0E-B436-B1E2B0E44C21}" dt="2022-07-22T08:01:33.578" v="3245" actId="207"/>
          <ac:spMkLst>
            <pc:docMk/>
            <pc:sldMk cId="988008977" sldId="285"/>
            <ac:spMk id="13" creationId="{DD21E597-7DE5-1E18-5F7A-35FBF487C9AD}"/>
          </ac:spMkLst>
        </pc:spChg>
        <pc:spChg chg="del mod ord">
          <ac:chgData name="Marta Martinez" userId="898d9590-74b8-4999-ae42-b63495b09eb2" providerId="ADAL" clId="{B09B9591-F795-4F0E-B436-B1E2B0E44C21}" dt="2022-07-20T12:37:03.403" v="194" actId="700"/>
          <ac:spMkLst>
            <pc:docMk/>
            <pc:sldMk cId="988008977" sldId="285"/>
            <ac:spMk id="15" creationId="{A0C3BF36-999D-4D8B-8665-E52D377BAA67}"/>
          </ac:spMkLst>
        </pc:spChg>
        <pc:picChg chg="del mod">
          <ac:chgData name="Marta Martinez" userId="898d9590-74b8-4999-ae42-b63495b09eb2" providerId="ADAL" clId="{B09B9591-F795-4F0E-B436-B1E2B0E44C21}" dt="2022-07-20T12:35:45.421" v="190" actId="478"/>
          <ac:picMkLst>
            <pc:docMk/>
            <pc:sldMk cId="988008977" sldId="285"/>
            <ac:picMk id="7" creationId="{0B93E364-ABE4-3D4D-BC15-97901829DE6E}"/>
          </ac:picMkLst>
        </pc:picChg>
        <pc:picChg chg="add del mod">
          <ac:chgData name="Marta Martinez" userId="898d9590-74b8-4999-ae42-b63495b09eb2" providerId="ADAL" clId="{B09B9591-F795-4F0E-B436-B1E2B0E44C21}" dt="2022-07-20T19:05:39.457" v="2868" actId="478"/>
          <ac:picMkLst>
            <pc:docMk/>
            <pc:sldMk cId="988008977" sldId="285"/>
            <ac:picMk id="10" creationId="{51B708C5-306A-458D-A994-03EBCB6D9520}"/>
          </ac:picMkLst>
        </pc:picChg>
        <pc:picChg chg="add mod">
          <ac:chgData name="Marta Martinez" userId="898d9590-74b8-4999-ae42-b63495b09eb2" providerId="ADAL" clId="{B09B9591-F795-4F0E-B436-B1E2B0E44C21}" dt="2022-07-20T19:05:40.572" v="2869"/>
          <ac:picMkLst>
            <pc:docMk/>
            <pc:sldMk cId="988008977" sldId="285"/>
            <ac:picMk id="11" creationId="{C6CD47A7-1C45-E7FE-78C1-F03F40ABC86D}"/>
          </ac:picMkLst>
        </pc:picChg>
      </pc:sldChg>
      <pc:sldChg chg="addSp delSp modSp del mod modClrScheme chgLayout">
        <pc:chgData name="Marta Martinez" userId="898d9590-74b8-4999-ae42-b63495b09eb2" providerId="ADAL" clId="{B09B9591-F795-4F0E-B436-B1E2B0E44C21}" dt="2022-07-20T13:09:31.162" v="273" actId="47"/>
        <pc:sldMkLst>
          <pc:docMk/>
          <pc:sldMk cId="1645372731" sldId="286"/>
        </pc:sldMkLst>
        <pc:spChg chg="mod ord">
          <ac:chgData name="Marta Martinez" userId="898d9590-74b8-4999-ae42-b63495b09eb2" providerId="ADAL" clId="{B09B9591-F795-4F0E-B436-B1E2B0E44C21}" dt="2022-07-20T12:39:01.515" v="217" actId="1076"/>
          <ac:spMkLst>
            <pc:docMk/>
            <pc:sldMk cId="1645372731" sldId="286"/>
            <ac:spMk id="2" creationId="{3617264F-D9FF-4844-BBDE-074F4B8A9AFF}"/>
          </ac:spMkLst>
        </pc:spChg>
        <pc:spChg chg="add del mod ord">
          <ac:chgData name="Marta Martinez" userId="898d9590-74b8-4999-ae42-b63495b09eb2" providerId="ADAL" clId="{B09B9591-F795-4F0E-B436-B1E2B0E44C21}" dt="2022-07-20T12:37:57.598" v="202" actId="700"/>
          <ac:spMkLst>
            <pc:docMk/>
            <pc:sldMk cId="1645372731" sldId="286"/>
            <ac:spMk id="22" creationId="{CF8A2C06-4CBF-8D6D-572C-3574E252655F}"/>
          </ac:spMkLst>
        </pc:spChg>
        <pc:spChg chg="add del mod ord">
          <ac:chgData name="Marta Martinez" userId="898d9590-74b8-4999-ae42-b63495b09eb2" providerId="ADAL" clId="{B09B9591-F795-4F0E-B436-B1E2B0E44C21}" dt="2022-07-20T12:38:01.564" v="203" actId="478"/>
          <ac:spMkLst>
            <pc:docMk/>
            <pc:sldMk cId="1645372731" sldId="286"/>
            <ac:spMk id="27" creationId="{A9BDC7FE-4C8A-A536-F241-AD2A41838C6A}"/>
          </ac:spMkLst>
        </pc:spChg>
        <pc:spChg chg="mod">
          <ac:chgData name="Marta Martinez" userId="898d9590-74b8-4999-ae42-b63495b09eb2" providerId="ADAL" clId="{B09B9591-F795-4F0E-B436-B1E2B0E44C21}" dt="2022-07-20T12:38:21.552" v="208" actId="2711"/>
          <ac:spMkLst>
            <pc:docMk/>
            <pc:sldMk cId="1645372731" sldId="286"/>
            <ac:spMk id="35" creationId="{D4D9B405-52B9-8E4C-903D-C52DD56D2E36}"/>
          </ac:spMkLst>
        </pc:spChg>
        <pc:spChg chg="mod">
          <ac:chgData name="Marta Martinez" userId="898d9590-74b8-4999-ae42-b63495b09eb2" providerId="ADAL" clId="{B09B9591-F795-4F0E-B436-B1E2B0E44C21}" dt="2022-07-20T12:38:52.881" v="215" actId="113"/>
          <ac:spMkLst>
            <pc:docMk/>
            <pc:sldMk cId="1645372731" sldId="286"/>
            <ac:spMk id="36" creationId="{7FFC44C7-F889-0F42-A684-CEAFD5081450}"/>
          </ac:spMkLst>
        </pc:spChg>
        <pc:spChg chg="mod">
          <ac:chgData name="Marta Martinez" userId="898d9590-74b8-4999-ae42-b63495b09eb2" providerId="ADAL" clId="{B09B9591-F795-4F0E-B436-B1E2B0E44C21}" dt="2022-07-20T12:38:48.805" v="214" actId="113"/>
          <ac:spMkLst>
            <pc:docMk/>
            <pc:sldMk cId="1645372731" sldId="286"/>
            <ac:spMk id="37" creationId="{BB63B80B-A96B-6549-83DD-F61B25B77965}"/>
          </ac:spMkLst>
        </pc:spChg>
        <pc:spChg chg="mod">
          <ac:chgData name="Marta Martinez" userId="898d9590-74b8-4999-ae42-b63495b09eb2" providerId="ADAL" clId="{B09B9591-F795-4F0E-B436-B1E2B0E44C21}" dt="2022-07-20T12:38:40.219" v="213" actId="113"/>
          <ac:spMkLst>
            <pc:docMk/>
            <pc:sldMk cId="1645372731" sldId="286"/>
            <ac:spMk id="38" creationId="{D035B92D-6F04-4949-B761-E4FEB4BEB066}"/>
          </ac:spMkLst>
        </pc:spChg>
      </pc:sldChg>
      <pc:sldChg chg="del">
        <pc:chgData name="Marta Martinez" userId="898d9590-74b8-4999-ae42-b63495b09eb2" providerId="ADAL" clId="{B09B9591-F795-4F0E-B436-B1E2B0E44C21}" dt="2022-07-20T13:09:35.986" v="274" actId="47"/>
        <pc:sldMkLst>
          <pc:docMk/>
          <pc:sldMk cId="794806459" sldId="287"/>
        </pc:sldMkLst>
      </pc:sldChg>
      <pc:sldChg chg="addSp delSp modSp mod setBg modClrScheme chgLayout modNotesTx">
        <pc:chgData name="Marta Martinez" userId="898d9590-74b8-4999-ae42-b63495b09eb2" providerId="ADAL" clId="{B09B9591-F795-4F0E-B436-B1E2B0E44C21}" dt="2022-07-30T16:10:20.150" v="4718" actId="1076"/>
        <pc:sldMkLst>
          <pc:docMk/>
          <pc:sldMk cId="2088462719" sldId="289"/>
        </pc:sldMkLst>
        <pc:spChg chg="mod ord">
          <ac:chgData name="Marta Martinez" userId="898d9590-74b8-4999-ae42-b63495b09eb2" providerId="ADAL" clId="{B09B9591-F795-4F0E-B436-B1E2B0E44C21}" dt="2022-07-30T11:01:29.228" v="3916" actId="1076"/>
          <ac:spMkLst>
            <pc:docMk/>
            <pc:sldMk cId="2088462719" sldId="289"/>
            <ac:spMk id="2" creationId="{1245196D-3E15-664C-9E00-7DF94715B837}"/>
          </ac:spMkLst>
        </pc:spChg>
        <pc:spChg chg="del">
          <ac:chgData name="Marta Martinez" userId="898d9590-74b8-4999-ae42-b63495b09eb2" providerId="ADAL" clId="{B09B9591-F795-4F0E-B436-B1E2B0E44C21}" dt="2022-07-20T14:27:19.270" v="418" actId="478"/>
          <ac:spMkLst>
            <pc:docMk/>
            <pc:sldMk cId="2088462719" sldId="289"/>
            <ac:spMk id="3" creationId="{41B92E86-A8B6-CF40-9EEF-5C9098883A4A}"/>
          </ac:spMkLst>
        </pc:spChg>
        <pc:spChg chg="del">
          <ac:chgData name="Marta Martinez" userId="898d9590-74b8-4999-ae42-b63495b09eb2" providerId="ADAL" clId="{B09B9591-F795-4F0E-B436-B1E2B0E44C21}" dt="2022-07-20T14:27:10.671" v="415" actId="478"/>
          <ac:spMkLst>
            <pc:docMk/>
            <pc:sldMk cId="2088462719" sldId="289"/>
            <ac:spMk id="4" creationId="{2D00AB16-CA2B-8C47-9018-061558831398}"/>
          </ac:spMkLst>
        </pc:spChg>
        <pc:spChg chg="del">
          <ac:chgData name="Marta Martinez" userId="898d9590-74b8-4999-ae42-b63495b09eb2" providerId="ADAL" clId="{B09B9591-F795-4F0E-B436-B1E2B0E44C21}" dt="2022-07-20T14:27:15.409" v="417" actId="478"/>
          <ac:spMkLst>
            <pc:docMk/>
            <pc:sldMk cId="2088462719" sldId="289"/>
            <ac:spMk id="5" creationId="{0D751DAD-DED9-A847-876B-348ED051DA5E}"/>
          </ac:spMkLst>
        </pc:spChg>
        <pc:spChg chg="del mod">
          <ac:chgData name="Marta Martinez" userId="898d9590-74b8-4999-ae42-b63495b09eb2" providerId="ADAL" clId="{B09B9591-F795-4F0E-B436-B1E2B0E44C21}" dt="2022-07-20T16:50:30.718" v="1149" actId="478"/>
          <ac:spMkLst>
            <pc:docMk/>
            <pc:sldMk cId="2088462719" sldId="289"/>
            <ac:spMk id="6" creationId="{10964C65-DB4B-594E-9187-2DBDC275743F}"/>
          </ac:spMkLst>
        </pc:spChg>
        <pc:spChg chg="del mod">
          <ac:chgData name="Marta Martinez" userId="898d9590-74b8-4999-ae42-b63495b09eb2" providerId="ADAL" clId="{B09B9591-F795-4F0E-B436-B1E2B0E44C21}" dt="2022-07-20T14:27:31.147" v="425" actId="478"/>
          <ac:spMkLst>
            <pc:docMk/>
            <pc:sldMk cId="2088462719" sldId="289"/>
            <ac:spMk id="7" creationId="{EE5DE781-185E-3443-9E4A-2C4BD485ED13}"/>
          </ac:spMkLst>
        </pc:spChg>
        <pc:spChg chg="del mod">
          <ac:chgData name="Marta Martinez" userId="898d9590-74b8-4999-ae42-b63495b09eb2" providerId="ADAL" clId="{B09B9591-F795-4F0E-B436-B1E2B0E44C21}" dt="2022-07-20T14:27:29.084" v="424" actId="478"/>
          <ac:spMkLst>
            <pc:docMk/>
            <pc:sldMk cId="2088462719" sldId="289"/>
            <ac:spMk id="8" creationId="{1FB296C5-814F-564C-9635-2F418E0D9C68}"/>
          </ac:spMkLst>
        </pc:spChg>
        <pc:spChg chg="del">
          <ac:chgData name="Marta Martinez" userId="898d9590-74b8-4999-ae42-b63495b09eb2" providerId="ADAL" clId="{B09B9591-F795-4F0E-B436-B1E2B0E44C21}" dt="2022-07-20T14:27:13.833" v="416" actId="478"/>
          <ac:spMkLst>
            <pc:docMk/>
            <pc:sldMk cId="2088462719" sldId="289"/>
            <ac:spMk id="9" creationId="{2BEDFDC3-D258-D842-9F3C-43A886EC6B71}"/>
          </ac:spMkLst>
        </pc:spChg>
        <pc:spChg chg="del">
          <ac:chgData name="Marta Martinez" userId="898d9590-74b8-4999-ae42-b63495b09eb2" providerId="ADAL" clId="{B09B9591-F795-4F0E-B436-B1E2B0E44C21}" dt="2022-07-20T14:27:40.298" v="430" actId="478"/>
          <ac:spMkLst>
            <pc:docMk/>
            <pc:sldMk cId="2088462719" sldId="289"/>
            <ac:spMk id="10" creationId="{9A3CA1E0-C869-0B41-AB1C-8FDB4B900B23}"/>
          </ac:spMkLst>
        </pc:spChg>
        <pc:spChg chg="add del mod ord">
          <ac:chgData name="Marta Martinez" userId="898d9590-74b8-4999-ae42-b63495b09eb2" providerId="ADAL" clId="{B09B9591-F795-4F0E-B436-B1E2B0E44C21}" dt="2022-07-20T14:36:25.769" v="564" actId="478"/>
          <ac:spMkLst>
            <pc:docMk/>
            <pc:sldMk cId="2088462719" sldId="289"/>
            <ac:spMk id="11" creationId="{ACB7B8E0-627D-BBED-6E6A-116C59D8C69E}"/>
          </ac:spMkLst>
        </pc:spChg>
        <pc:spChg chg="add mod">
          <ac:chgData name="Marta Martinez" userId="898d9590-74b8-4999-ae42-b63495b09eb2" providerId="ADAL" clId="{B09B9591-F795-4F0E-B436-B1E2B0E44C21}" dt="2022-07-30T11:06:15.225" v="3993" actId="1076"/>
          <ac:spMkLst>
            <pc:docMk/>
            <pc:sldMk cId="2088462719" sldId="289"/>
            <ac:spMk id="12" creationId="{E7435BB9-A426-A170-05E0-01043704CB49}"/>
          </ac:spMkLst>
        </pc:spChg>
        <pc:spChg chg="del">
          <ac:chgData name="Marta Martinez" userId="898d9590-74b8-4999-ae42-b63495b09eb2" providerId="ADAL" clId="{B09B9591-F795-4F0E-B436-B1E2B0E44C21}" dt="2022-07-20T14:27:33.544" v="426" actId="478"/>
          <ac:spMkLst>
            <pc:docMk/>
            <pc:sldMk cId="2088462719" sldId="289"/>
            <ac:spMk id="13" creationId="{F5095F26-12F2-244B-B3ED-3C879632F982}"/>
          </ac:spMkLst>
        </pc:spChg>
        <pc:spChg chg="add mod">
          <ac:chgData name="Marta Martinez" userId="898d9590-74b8-4999-ae42-b63495b09eb2" providerId="ADAL" clId="{B09B9591-F795-4F0E-B436-B1E2B0E44C21}" dt="2022-07-30T16:08:56.419" v="4711" actId="1076"/>
          <ac:spMkLst>
            <pc:docMk/>
            <pc:sldMk cId="2088462719" sldId="289"/>
            <ac:spMk id="14" creationId="{A8405669-4706-E462-B946-B9C54C2B68BC}"/>
          </ac:spMkLst>
        </pc:spChg>
        <pc:spChg chg="add del mod ord">
          <ac:chgData name="Marta Martinez" userId="898d9590-74b8-4999-ae42-b63495b09eb2" providerId="ADAL" clId="{B09B9591-F795-4F0E-B436-B1E2B0E44C21}" dt="2022-07-22T09:28:11.913" v="3468" actId="700"/>
          <ac:spMkLst>
            <pc:docMk/>
            <pc:sldMk cId="2088462719" sldId="289"/>
            <ac:spMk id="15" creationId="{DFF05AC0-F7C9-A176-C5B5-9F08D5BF46E4}"/>
          </ac:spMkLst>
        </pc:spChg>
        <pc:spChg chg="del">
          <ac:chgData name="Marta Martinez" userId="898d9590-74b8-4999-ae42-b63495b09eb2" providerId="ADAL" clId="{B09B9591-F795-4F0E-B436-B1E2B0E44C21}" dt="2022-07-20T14:27:38.432" v="429" actId="478"/>
          <ac:spMkLst>
            <pc:docMk/>
            <pc:sldMk cId="2088462719" sldId="289"/>
            <ac:spMk id="16" creationId="{9259D32A-B50B-1340-B08A-9E4765C45230}"/>
          </ac:spMkLst>
        </pc:spChg>
        <pc:spChg chg="del">
          <ac:chgData name="Marta Martinez" userId="898d9590-74b8-4999-ae42-b63495b09eb2" providerId="ADAL" clId="{B09B9591-F795-4F0E-B436-B1E2B0E44C21}" dt="2022-07-20T14:27:35.683" v="427" actId="478"/>
          <ac:spMkLst>
            <pc:docMk/>
            <pc:sldMk cId="2088462719" sldId="289"/>
            <ac:spMk id="17" creationId="{7D41A860-A18F-5B40-A418-63EFD51DDB70}"/>
          </ac:spMkLst>
        </pc:spChg>
        <pc:spChg chg="del">
          <ac:chgData name="Marta Martinez" userId="898d9590-74b8-4999-ae42-b63495b09eb2" providerId="ADAL" clId="{B09B9591-F795-4F0E-B436-B1E2B0E44C21}" dt="2022-07-20T14:27:21.958" v="420" actId="478"/>
          <ac:spMkLst>
            <pc:docMk/>
            <pc:sldMk cId="2088462719" sldId="289"/>
            <ac:spMk id="18" creationId="{DA2D3225-4D83-B948-B179-BA50A817FA28}"/>
          </ac:spMkLst>
        </pc:spChg>
        <pc:spChg chg="del">
          <ac:chgData name="Marta Martinez" userId="898d9590-74b8-4999-ae42-b63495b09eb2" providerId="ADAL" clId="{B09B9591-F795-4F0E-B436-B1E2B0E44C21}" dt="2022-07-20T14:27:26.002" v="422" actId="478"/>
          <ac:spMkLst>
            <pc:docMk/>
            <pc:sldMk cId="2088462719" sldId="289"/>
            <ac:spMk id="19" creationId="{95C384B3-E92A-0B41-A0DC-E277708CFD6D}"/>
          </ac:spMkLst>
        </pc:spChg>
        <pc:spChg chg="del">
          <ac:chgData name="Marta Martinez" userId="898d9590-74b8-4999-ae42-b63495b09eb2" providerId="ADAL" clId="{B09B9591-F795-4F0E-B436-B1E2B0E44C21}" dt="2022-07-20T14:27:24" v="421" actId="478"/>
          <ac:spMkLst>
            <pc:docMk/>
            <pc:sldMk cId="2088462719" sldId="289"/>
            <ac:spMk id="20" creationId="{7238B807-1A2F-5448-BBB5-A2225FF3C5D9}"/>
          </ac:spMkLst>
        </pc:spChg>
        <pc:spChg chg="del">
          <ac:chgData name="Marta Martinez" userId="898d9590-74b8-4999-ae42-b63495b09eb2" providerId="ADAL" clId="{B09B9591-F795-4F0E-B436-B1E2B0E44C21}" dt="2022-07-20T14:27:37.534" v="428" actId="478"/>
          <ac:spMkLst>
            <pc:docMk/>
            <pc:sldMk cId="2088462719" sldId="289"/>
            <ac:spMk id="25" creationId="{CC2D4D1A-8767-764D-AC70-B4D88E4B7D38}"/>
          </ac:spMkLst>
        </pc:spChg>
        <pc:spChg chg="add del mod">
          <ac:chgData name="Marta Martinez" userId="898d9590-74b8-4999-ae42-b63495b09eb2" providerId="ADAL" clId="{B09B9591-F795-4F0E-B436-B1E2B0E44C21}" dt="2022-07-20T16:50:41.449" v="1152" actId="478"/>
          <ac:spMkLst>
            <pc:docMk/>
            <pc:sldMk cId="2088462719" sldId="289"/>
            <ac:spMk id="27" creationId="{0CA47E46-61F1-23BC-C93E-D20A7E2ACA0B}"/>
          </ac:spMkLst>
        </pc:spChg>
        <pc:spChg chg="add del mod">
          <ac:chgData name="Marta Martinez" userId="898d9590-74b8-4999-ae42-b63495b09eb2" providerId="ADAL" clId="{B09B9591-F795-4F0E-B436-B1E2B0E44C21}" dt="2022-07-20T16:50:40.687" v="1151" actId="478"/>
          <ac:spMkLst>
            <pc:docMk/>
            <pc:sldMk cId="2088462719" sldId="289"/>
            <ac:spMk id="28" creationId="{C3D4001D-2136-470E-A5C7-DC39EE8ACE11}"/>
          </ac:spMkLst>
        </pc:spChg>
        <pc:spChg chg="add mod">
          <ac:chgData name="Marta Martinez" userId="898d9590-74b8-4999-ae42-b63495b09eb2" providerId="ADAL" clId="{B09B9591-F795-4F0E-B436-B1E2B0E44C21}" dt="2022-07-30T11:05:20.099" v="3972" actId="1076"/>
          <ac:spMkLst>
            <pc:docMk/>
            <pc:sldMk cId="2088462719" sldId="289"/>
            <ac:spMk id="29" creationId="{738403A8-538D-D112-FED7-3C96795E04F8}"/>
          </ac:spMkLst>
        </pc:spChg>
        <pc:spChg chg="add mod">
          <ac:chgData name="Marta Martinez" userId="898d9590-74b8-4999-ae42-b63495b09eb2" providerId="ADAL" clId="{B09B9591-F795-4F0E-B436-B1E2B0E44C21}" dt="2022-07-30T11:05:35.683" v="3978" actId="1076"/>
          <ac:spMkLst>
            <pc:docMk/>
            <pc:sldMk cId="2088462719" sldId="289"/>
            <ac:spMk id="30" creationId="{88483760-0113-56C5-F496-60A57B8EDC5F}"/>
          </ac:spMkLst>
        </pc:spChg>
        <pc:spChg chg="add mod">
          <ac:chgData name="Marta Martinez" userId="898d9590-74b8-4999-ae42-b63495b09eb2" providerId="ADAL" clId="{B09B9591-F795-4F0E-B436-B1E2B0E44C21}" dt="2022-07-30T16:08:24.784" v="4707" actId="1076"/>
          <ac:spMkLst>
            <pc:docMk/>
            <pc:sldMk cId="2088462719" sldId="289"/>
            <ac:spMk id="31" creationId="{179696C4-50C8-8D41-AE7F-C1C81CEBBE24}"/>
          </ac:spMkLst>
        </pc:spChg>
        <pc:spChg chg="add del mod">
          <ac:chgData name="Marta Martinez" userId="898d9590-74b8-4999-ae42-b63495b09eb2" providerId="ADAL" clId="{B09B9591-F795-4F0E-B436-B1E2B0E44C21}" dt="2022-07-20T16:54:55.330" v="1275" actId="478"/>
          <ac:spMkLst>
            <pc:docMk/>
            <pc:sldMk cId="2088462719" sldId="289"/>
            <ac:spMk id="32" creationId="{A15A2C13-94F9-9EAE-D922-E5473AADE5BC}"/>
          </ac:spMkLst>
        </pc:spChg>
        <pc:spChg chg="add del mod">
          <ac:chgData name="Marta Martinez" userId="898d9590-74b8-4999-ae42-b63495b09eb2" providerId="ADAL" clId="{B09B9591-F795-4F0E-B436-B1E2B0E44C21}" dt="2022-07-20T16:55:11.737" v="1279" actId="478"/>
          <ac:spMkLst>
            <pc:docMk/>
            <pc:sldMk cId="2088462719" sldId="289"/>
            <ac:spMk id="33" creationId="{E2EFB285-DE99-F949-B9E6-C74A5BB7B145}"/>
          </ac:spMkLst>
        </pc:spChg>
        <pc:spChg chg="add del mod">
          <ac:chgData name="Marta Martinez" userId="898d9590-74b8-4999-ae42-b63495b09eb2" providerId="ADAL" clId="{B09B9591-F795-4F0E-B436-B1E2B0E44C21}" dt="2022-07-20T16:54:54.575" v="1273" actId="478"/>
          <ac:spMkLst>
            <pc:docMk/>
            <pc:sldMk cId="2088462719" sldId="289"/>
            <ac:spMk id="34" creationId="{9C943C06-011A-7F32-3B87-01297E76FDE2}"/>
          </ac:spMkLst>
        </pc:spChg>
        <pc:spChg chg="add mod">
          <ac:chgData name="Marta Martinez" userId="898d9590-74b8-4999-ae42-b63495b09eb2" providerId="ADAL" clId="{B09B9591-F795-4F0E-B436-B1E2B0E44C21}" dt="2022-07-30T16:08:50.866" v="4710" actId="1076"/>
          <ac:spMkLst>
            <pc:docMk/>
            <pc:sldMk cId="2088462719" sldId="289"/>
            <ac:spMk id="35" creationId="{3EB330C8-D94A-CC83-BF34-21BFF9FE65BA}"/>
          </ac:spMkLst>
        </pc:spChg>
        <pc:spChg chg="add del mod">
          <ac:chgData name="Marta Martinez" userId="898d9590-74b8-4999-ae42-b63495b09eb2" providerId="ADAL" clId="{B09B9591-F795-4F0E-B436-B1E2B0E44C21}" dt="2022-07-20T16:55:47.854" v="1294" actId="478"/>
          <ac:spMkLst>
            <pc:docMk/>
            <pc:sldMk cId="2088462719" sldId="289"/>
            <ac:spMk id="36" creationId="{3B215C0A-71AF-3CFD-1B26-3238BBD9F8EB}"/>
          </ac:spMkLst>
        </pc:spChg>
        <pc:spChg chg="add mod">
          <ac:chgData name="Marta Martinez" userId="898d9590-74b8-4999-ae42-b63495b09eb2" providerId="ADAL" clId="{B09B9591-F795-4F0E-B436-B1E2B0E44C21}" dt="2022-07-30T16:08:50.866" v="4710" actId="1076"/>
          <ac:spMkLst>
            <pc:docMk/>
            <pc:sldMk cId="2088462719" sldId="289"/>
            <ac:spMk id="37" creationId="{C2AE3947-1DE7-8293-0C4E-E68449DD457A}"/>
          </ac:spMkLst>
        </pc:spChg>
        <pc:spChg chg="add mod">
          <ac:chgData name="Marta Martinez" userId="898d9590-74b8-4999-ae42-b63495b09eb2" providerId="ADAL" clId="{B09B9591-F795-4F0E-B436-B1E2B0E44C21}" dt="2022-07-30T16:08:50.866" v="4710" actId="1076"/>
          <ac:spMkLst>
            <pc:docMk/>
            <pc:sldMk cId="2088462719" sldId="289"/>
            <ac:spMk id="38" creationId="{2E2FEBDA-1DFC-BD23-D99A-FDE85C3322EB}"/>
          </ac:spMkLst>
        </pc:spChg>
        <pc:spChg chg="add mod">
          <ac:chgData name="Marta Martinez" userId="898d9590-74b8-4999-ae42-b63495b09eb2" providerId="ADAL" clId="{B09B9591-F795-4F0E-B436-B1E2B0E44C21}" dt="2022-07-30T16:08:50.866" v="4710" actId="1076"/>
          <ac:spMkLst>
            <pc:docMk/>
            <pc:sldMk cId="2088462719" sldId="289"/>
            <ac:spMk id="39" creationId="{D2E97FA2-AD3F-285F-9AD6-AD0A97AC1B77}"/>
          </ac:spMkLst>
        </pc:spChg>
        <pc:spChg chg="add mod">
          <ac:chgData name="Marta Martinez" userId="898d9590-74b8-4999-ae42-b63495b09eb2" providerId="ADAL" clId="{B09B9591-F795-4F0E-B436-B1E2B0E44C21}" dt="2022-07-30T16:08:50.866" v="4710" actId="1076"/>
          <ac:spMkLst>
            <pc:docMk/>
            <pc:sldMk cId="2088462719" sldId="289"/>
            <ac:spMk id="40" creationId="{67197841-D7EA-4BFE-42CC-C0B92948D0DE}"/>
          </ac:spMkLst>
        </pc:spChg>
        <pc:spChg chg="add mod">
          <ac:chgData name="Marta Martinez" userId="898d9590-74b8-4999-ae42-b63495b09eb2" providerId="ADAL" clId="{B09B9591-F795-4F0E-B436-B1E2B0E44C21}" dt="2022-07-30T16:08:50.866" v="4710" actId="1076"/>
          <ac:spMkLst>
            <pc:docMk/>
            <pc:sldMk cId="2088462719" sldId="289"/>
            <ac:spMk id="41" creationId="{41DC2EA2-6515-57E6-612A-5C1F389CBF9B}"/>
          </ac:spMkLst>
        </pc:spChg>
        <pc:spChg chg="add mod">
          <ac:chgData name="Marta Martinez" userId="898d9590-74b8-4999-ae42-b63495b09eb2" providerId="ADAL" clId="{B09B9591-F795-4F0E-B436-B1E2B0E44C21}" dt="2022-07-30T16:08:50.866" v="4710" actId="1076"/>
          <ac:spMkLst>
            <pc:docMk/>
            <pc:sldMk cId="2088462719" sldId="289"/>
            <ac:spMk id="42" creationId="{7C056758-3472-065D-F629-35D30FB32325}"/>
          </ac:spMkLst>
        </pc:spChg>
        <pc:spChg chg="add mod">
          <ac:chgData name="Marta Martinez" userId="898d9590-74b8-4999-ae42-b63495b09eb2" providerId="ADAL" clId="{B09B9591-F795-4F0E-B436-B1E2B0E44C21}" dt="2022-07-30T16:08:50.866" v="4710" actId="1076"/>
          <ac:spMkLst>
            <pc:docMk/>
            <pc:sldMk cId="2088462719" sldId="289"/>
            <ac:spMk id="43" creationId="{9109E343-E416-CA2E-E68E-B069479F5674}"/>
          </ac:spMkLst>
        </pc:spChg>
        <pc:spChg chg="add mod">
          <ac:chgData name="Marta Martinez" userId="898d9590-74b8-4999-ae42-b63495b09eb2" providerId="ADAL" clId="{B09B9591-F795-4F0E-B436-B1E2B0E44C21}" dt="2022-07-30T11:05:44.483" v="3984" actId="1076"/>
          <ac:spMkLst>
            <pc:docMk/>
            <pc:sldMk cId="2088462719" sldId="289"/>
            <ac:spMk id="44" creationId="{6D5B3A4F-4646-DD74-CF9F-4505A0E601D2}"/>
          </ac:spMkLst>
        </pc:spChg>
        <pc:spChg chg="add mod">
          <ac:chgData name="Marta Martinez" userId="898d9590-74b8-4999-ae42-b63495b09eb2" providerId="ADAL" clId="{B09B9591-F795-4F0E-B436-B1E2B0E44C21}" dt="2022-07-30T11:05:38.345" v="3979" actId="1076"/>
          <ac:spMkLst>
            <pc:docMk/>
            <pc:sldMk cId="2088462719" sldId="289"/>
            <ac:spMk id="45" creationId="{B1509827-0073-F202-DC02-F9BF3E9646F7}"/>
          </ac:spMkLst>
        </pc:spChg>
        <pc:spChg chg="add mod">
          <ac:chgData name="Marta Martinez" userId="898d9590-74b8-4999-ae42-b63495b09eb2" providerId="ADAL" clId="{B09B9591-F795-4F0E-B436-B1E2B0E44C21}" dt="2022-07-30T11:05:31.993" v="3977" actId="1076"/>
          <ac:spMkLst>
            <pc:docMk/>
            <pc:sldMk cId="2088462719" sldId="289"/>
            <ac:spMk id="46" creationId="{667F3C59-073C-5B46-9EC4-29AFE748633B}"/>
          </ac:spMkLst>
        </pc:spChg>
        <pc:spChg chg="add mod">
          <ac:chgData name="Marta Martinez" userId="898d9590-74b8-4999-ae42-b63495b09eb2" providerId="ADAL" clId="{B09B9591-F795-4F0E-B436-B1E2B0E44C21}" dt="2022-07-30T11:05:21.802" v="3973" actId="1076"/>
          <ac:spMkLst>
            <pc:docMk/>
            <pc:sldMk cId="2088462719" sldId="289"/>
            <ac:spMk id="47" creationId="{BFBAC4C7-701E-0A67-E31F-59F7472EF88C}"/>
          </ac:spMkLst>
        </pc:spChg>
        <pc:spChg chg="add del mod">
          <ac:chgData name="Marta Martinez" userId="898d9590-74b8-4999-ae42-b63495b09eb2" providerId="ADAL" clId="{B09B9591-F795-4F0E-B436-B1E2B0E44C21}" dt="2022-07-30T16:09:57.847" v="4712" actId="478"/>
          <ac:spMkLst>
            <pc:docMk/>
            <pc:sldMk cId="2088462719" sldId="289"/>
            <ac:spMk id="48" creationId="{6DA216D0-EE49-6AFA-3DAB-B83CFFF653AC}"/>
          </ac:spMkLst>
        </pc:spChg>
        <pc:spChg chg="add mod">
          <ac:chgData name="Marta Martinez" userId="898d9590-74b8-4999-ae42-b63495b09eb2" providerId="ADAL" clId="{B09B9591-F795-4F0E-B436-B1E2B0E44C21}" dt="2022-07-30T11:05:55.379" v="3987" actId="1076"/>
          <ac:spMkLst>
            <pc:docMk/>
            <pc:sldMk cId="2088462719" sldId="289"/>
            <ac:spMk id="49" creationId="{586799AF-1012-3A01-29FC-A551C9CEEDA8}"/>
          </ac:spMkLst>
        </pc:spChg>
        <pc:spChg chg="add mod">
          <ac:chgData name="Marta Martinez" userId="898d9590-74b8-4999-ae42-b63495b09eb2" providerId="ADAL" clId="{B09B9591-F795-4F0E-B436-B1E2B0E44C21}" dt="2022-07-30T16:08:42.846" v="4709" actId="1076"/>
          <ac:spMkLst>
            <pc:docMk/>
            <pc:sldMk cId="2088462719" sldId="289"/>
            <ac:spMk id="51" creationId="{EA3E9FCC-ED57-9000-6C86-BA6F9E236049}"/>
          </ac:spMkLst>
        </pc:spChg>
        <pc:spChg chg="add mod">
          <ac:chgData name="Marta Martinez" userId="898d9590-74b8-4999-ae42-b63495b09eb2" providerId="ADAL" clId="{B09B9591-F795-4F0E-B436-B1E2B0E44C21}" dt="2022-07-30T16:08:17.705" v="4706" actId="1076"/>
          <ac:spMkLst>
            <pc:docMk/>
            <pc:sldMk cId="2088462719" sldId="289"/>
            <ac:spMk id="52" creationId="{B4890955-FC45-1BDB-D88D-0973516B6D7F}"/>
          </ac:spMkLst>
        </pc:spChg>
        <pc:spChg chg="add mod">
          <ac:chgData name="Marta Martinez" userId="898d9590-74b8-4999-ae42-b63495b09eb2" providerId="ADAL" clId="{B09B9591-F795-4F0E-B436-B1E2B0E44C21}" dt="2022-07-30T16:08:17.705" v="4706" actId="1076"/>
          <ac:spMkLst>
            <pc:docMk/>
            <pc:sldMk cId="2088462719" sldId="289"/>
            <ac:spMk id="53" creationId="{9A4B5014-84E5-8AAE-6416-CA4DC54988CE}"/>
          </ac:spMkLst>
        </pc:spChg>
        <pc:spChg chg="add del mod ord">
          <ac:chgData name="Marta Martinez" userId="898d9590-74b8-4999-ae42-b63495b09eb2" providerId="ADAL" clId="{B09B9591-F795-4F0E-B436-B1E2B0E44C21}" dt="2022-07-22T09:28:11.170" v="3467" actId="700"/>
          <ac:spMkLst>
            <pc:docMk/>
            <pc:sldMk cId="2088462719" sldId="289"/>
            <ac:spMk id="54" creationId="{7E4411AB-588C-0873-4A05-BBB775A0206B}"/>
          </ac:spMkLst>
        </pc:spChg>
        <pc:spChg chg="add del mod ord">
          <ac:chgData name="Marta Martinez" userId="898d9590-74b8-4999-ae42-b63495b09eb2" providerId="ADAL" clId="{B09B9591-F795-4F0E-B436-B1E2B0E44C21}" dt="2022-07-22T09:28:10.405" v="3466" actId="700"/>
          <ac:spMkLst>
            <pc:docMk/>
            <pc:sldMk cId="2088462719" sldId="289"/>
            <ac:spMk id="55" creationId="{AB30117C-E7AF-8E91-AD5F-46153DE81B7F}"/>
          </ac:spMkLst>
        </pc:spChg>
        <pc:spChg chg="add del mod ord">
          <ac:chgData name="Marta Martinez" userId="898d9590-74b8-4999-ae42-b63495b09eb2" providerId="ADAL" clId="{B09B9591-F795-4F0E-B436-B1E2B0E44C21}" dt="2022-07-22T09:28:10.405" v="3466" actId="700"/>
          <ac:spMkLst>
            <pc:docMk/>
            <pc:sldMk cId="2088462719" sldId="289"/>
            <ac:spMk id="56" creationId="{F85557F1-2736-916C-93B8-1FAEA811E489}"/>
          </ac:spMkLst>
        </pc:spChg>
        <pc:spChg chg="add del mod ord">
          <ac:chgData name="Marta Martinez" userId="898d9590-74b8-4999-ae42-b63495b09eb2" providerId="ADAL" clId="{B09B9591-F795-4F0E-B436-B1E2B0E44C21}" dt="2022-07-22T09:28:10.405" v="3466" actId="700"/>
          <ac:spMkLst>
            <pc:docMk/>
            <pc:sldMk cId="2088462719" sldId="289"/>
            <ac:spMk id="57" creationId="{B9333936-2248-FC51-9F68-5617845C0A1E}"/>
          </ac:spMkLst>
        </pc:spChg>
        <pc:spChg chg="add del mod ord">
          <ac:chgData name="Marta Martinez" userId="898d9590-74b8-4999-ae42-b63495b09eb2" providerId="ADAL" clId="{B09B9591-F795-4F0E-B436-B1E2B0E44C21}" dt="2022-07-22T09:28:10.405" v="3466" actId="700"/>
          <ac:spMkLst>
            <pc:docMk/>
            <pc:sldMk cId="2088462719" sldId="289"/>
            <ac:spMk id="58" creationId="{705C3F95-EFF7-BD8F-03FA-6D9108F08431}"/>
          </ac:spMkLst>
        </pc:spChg>
        <pc:spChg chg="add del mod ord">
          <ac:chgData name="Marta Martinez" userId="898d9590-74b8-4999-ae42-b63495b09eb2" providerId="ADAL" clId="{B09B9591-F795-4F0E-B436-B1E2B0E44C21}" dt="2022-07-22T09:29:02.241" v="3473" actId="700"/>
          <ac:spMkLst>
            <pc:docMk/>
            <pc:sldMk cId="2088462719" sldId="289"/>
            <ac:spMk id="59" creationId="{413563B0-1950-DE39-A9BB-CAEA3831EE9C}"/>
          </ac:spMkLst>
        </pc:spChg>
        <pc:spChg chg="add del mod ord">
          <ac:chgData name="Marta Martinez" userId="898d9590-74b8-4999-ae42-b63495b09eb2" providerId="ADAL" clId="{B09B9591-F795-4F0E-B436-B1E2B0E44C21}" dt="2022-07-22T09:29:10.505" v="3474" actId="700"/>
          <ac:spMkLst>
            <pc:docMk/>
            <pc:sldMk cId="2088462719" sldId="289"/>
            <ac:spMk id="60" creationId="{C994A155-4C39-7EA9-06A3-B6790495BDA5}"/>
          </ac:spMkLst>
        </pc:spChg>
        <pc:spChg chg="add del mod ord">
          <ac:chgData name="Marta Martinez" userId="898d9590-74b8-4999-ae42-b63495b09eb2" providerId="ADAL" clId="{B09B9591-F795-4F0E-B436-B1E2B0E44C21}" dt="2022-07-22T09:29:15.028" v="3475" actId="478"/>
          <ac:spMkLst>
            <pc:docMk/>
            <pc:sldMk cId="2088462719" sldId="289"/>
            <ac:spMk id="61" creationId="{9A04C8F1-EBFB-FF6E-D3D6-C47FE6C17C92}"/>
          </ac:spMkLst>
        </pc:spChg>
        <pc:spChg chg="add mod">
          <ac:chgData name="Marta Martinez" userId="898d9590-74b8-4999-ae42-b63495b09eb2" providerId="ADAL" clId="{B09B9591-F795-4F0E-B436-B1E2B0E44C21}" dt="2022-07-30T16:10:20.150" v="4718" actId="1076"/>
          <ac:spMkLst>
            <pc:docMk/>
            <pc:sldMk cId="2088462719" sldId="289"/>
            <ac:spMk id="62" creationId="{062183D0-389F-3EC8-932D-F0011F15C087}"/>
          </ac:spMkLst>
        </pc:spChg>
        <pc:grpChg chg="del">
          <ac:chgData name="Marta Martinez" userId="898d9590-74b8-4999-ae42-b63495b09eb2" providerId="ADAL" clId="{B09B9591-F795-4F0E-B436-B1E2B0E44C21}" dt="2022-07-20T14:27:20.291" v="419" actId="478"/>
          <ac:grpSpMkLst>
            <pc:docMk/>
            <pc:sldMk cId="2088462719" sldId="289"/>
            <ac:grpSpMk id="22" creationId="{AC97BBFD-F75C-5F4B-9238-77013E032ECA}"/>
          </ac:grpSpMkLst>
        </pc:grpChg>
        <pc:picChg chg="add del mod">
          <ac:chgData name="Marta Martinez" userId="898d9590-74b8-4999-ae42-b63495b09eb2" providerId="ADAL" clId="{B09B9591-F795-4F0E-B436-B1E2B0E44C21}" dt="2022-07-20T19:05:58.673" v="2873" actId="478"/>
          <ac:picMkLst>
            <pc:docMk/>
            <pc:sldMk cId="2088462719" sldId="289"/>
            <ac:picMk id="26" creationId="{D347B7FA-92E2-0977-CD62-10635933574F}"/>
          </ac:picMkLst>
        </pc:picChg>
        <pc:picChg chg="add mod">
          <ac:chgData name="Marta Martinez" userId="898d9590-74b8-4999-ae42-b63495b09eb2" providerId="ADAL" clId="{B09B9591-F795-4F0E-B436-B1E2B0E44C21}" dt="2022-07-20T19:05:59.731" v="2874"/>
          <ac:picMkLst>
            <pc:docMk/>
            <pc:sldMk cId="2088462719" sldId="289"/>
            <ac:picMk id="50" creationId="{7DF6821E-4DEA-70F1-DB5F-1EA882592192}"/>
          </ac:picMkLst>
        </pc:picChg>
      </pc:sldChg>
      <pc:sldChg chg="del">
        <pc:chgData name="Marta Martinez" userId="898d9590-74b8-4999-ae42-b63495b09eb2" providerId="ADAL" clId="{B09B9591-F795-4F0E-B436-B1E2B0E44C21}" dt="2022-07-20T13:10:21.087" v="275" actId="47"/>
        <pc:sldMkLst>
          <pc:docMk/>
          <pc:sldMk cId="2287296370" sldId="290"/>
        </pc:sldMkLst>
      </pc:sldChg>
      <pc:sldChg chg="addSp delSp modSp mod ord modClrScheme chgLayout">
        <pc:chgData name="Marta Martinez" userId="898d9590-74b8-4999-ae42-b63495b09eb2" providerId="ADAL" clId="{B09B9591-F795-4F0E-B436-B1E2B0E44C21}" dt="2022-07-30T15:30:35.871" v="4536" actId="1076"/>
        <pc:sldMkLst>
          <pc:docMk/>
          <pc:sldMk cId="3098430641" sldId="291"/>
        </pc:sldMkLst>
        <pc:spChg chg="mod ord">
          <ac:chgData name="Marta Martinez" userId="898d9590-74b8-4999-ae42-b63495b09eb2" providerId="ADAL" clId="{B09B9591-F795-4F0E-B436-B1E2B0E44C21}" dt="2022-07-20T16:51:12.340" v="1157" actId="1076"/>
          <ac:spMkLst>
            <pc:docMk/>
            <pc:sldMk cId="3098430641" sldId="291"/>
            <ac:spMk id="2" creationId="{155E2D93-5218-0E44-8AE6-578EEE8421A8}"/>
          </ac:spMkLst>
        </pc:spChg>
        <pc:spChg chg="add del">
          <ac:chgData name="Marta Martinez" userId="898d9590-74b8-4999-ae42-b63495b09eb2" providerId="ADAL" clId="{B09B9591-F795-4F0E-B436-B1E2B0E44C21}" dt="2022-07-20T14:25:39.524" v="407" actId="478"/>
          <ac:spMkLst>
            <pc:docMk/>
            <pc:sldMk cId="3098430641" sldId="291"/>
            <ac:spMk id="4" creationId="{24346528-11A4-4CBF-DEAA-D6BF6CF2A963}"/>
          </ac:spMkLst>
        </pc:spChg>
        <pc:spChg chg="add del mod">
          <ac:chgData name="Marta Martinez" userId="898d9590-74b8-4999-ae42-b63495b09eb2" providerId="ADAL" clId="{B09B9591-F795-4F0E-B436-B1E2B0E44C21}" dt="2022-07-20T14:37:28.282" v="574" actId="478"/>
          <ac:spMkLst>
            <pc:docMk/>
            <pc:sldMk cId="3098430641" sldId="291"/>
            <ac:spMk id="5" creationId="{89A60D16-DB57-6D84-0250-8CB3D039549A}"/>
          </ac:spMkLst>
        </pc:spChg>
        <pc:spChg chg="add del mod ord">
          <ac:chgData name="Marta Martinez" userId="898d9590-74b8-4999-ae42-b63495b09eb2" providerId="ADAL" clId="{B09B9591-F795-4F0E-B436-B1E2B0E44C21}" dt="2022-07-20T14:44:08.444" v="650" actId="478"/>
          <ac:spMkLst>
            <pc:docMk/>
            <pc:sldMk cId="3098430641" sldId="291"/>
            <ac:spMk id="6" creationId="{CC2FEC73-54BE-D890-5A39-97CFCA45C284}"/>
          </ac:spMkLst>
        </pc:spChg>
        <pc:spChg chg="add del mod">
          <ac:chgData name="Marta Martinez" userId="898d9590-74b8-4999-ae42-b63495b09eb2" providerId="ADAL" clId="{B09B9591-F795-4F0E-B436-B1E2B0E44C21}" dt="2022-07-20T14:55:02.412" v="782" actId="478"/>
          <ac:spMkLst>
            <pc:docMk/>
            <pc:sldMk cId="3098430641" sldId="291"/>
            <ac:spMk id="7" creationId="{0C00B014-A640-45B9-DC10-59A264E65C4A}"/>
          </ac:spMkLst>
        </pc:spChg>
        <pc:spChg chg="add del mod ord">
          <ac:chgData name="Marta Martinez" userId="898d9590-74b8-4999-ae42-b63495b09eb2" providerId="ADAL" clId="{B09B9591-F795-4F0E-B436-B1E2B0E44C21}" dt="2022-07-20T14:49:32.416" v="740" actId="478"/>
          <ac:spMkLst>
            <pc:docMk/>
            <pc:sldMk cId="3098430641" sldId="291"/>
            <ac:spMk id="8" creationId="{A21F2EE2-5141-54DC-D88C-74EA82DF2F1F}"/>
          </ac:spMkLst>
        </pc:spChg>
        <pc:spChg chg="add mod ord">
          <ac:chgData name="Marta Martinez" userId="898d9590-74b8-4999-ae42-b63495b09eb2" providerId="ADAL" clId="{B09B9591-F795-4F0E-B436-B1E2B0E44C21}" dt="2022-07-30T09:34:01.914" v="3499" actId="1076"/>
          <ac:spMkLst>
            <pc:docMk/>
            <pc:sldMk cId="3098430641" sldId="291"/>
            <ac:spMk id="9" creationId="{3418EA87-01E7-34C2-1554-FCD05404C55F}"/>
          </ac:spMkLst>
        </pc:spChg>
        <pc:spChg chg="add del mod">
          <ac:chgData name="Marta Martinez" userId="898d9590-74b8-4999-ae42-b63495b09eb2" providerId="ADAL" clId="{B09B9591-F795-4F0E-B436-B1E2B0E44C21}" dt="2022-07-20T15:01:22.844" v="844" actId="478"/>
          <ac:spMkLst>
            <pc:docMk/>
            <pc:sldMk cId="3098430641" sldId="291"/>
            <ac:spMk id="10" creationId="{8726488A-27C7-8EBD-C0F9-59F4C66BC19A}"/>
          </ac:spMkLst>
        </pc:spChg>
        <pc:spChg chg="add del mod">
          <ac:chgData name="Marta Martinez" userId="898d9590-74b8-4999-ae42-b63495b09eb2" providerId="ADAL" clId="{B09B9591-F795-4F0E-B436-B1E2B0E44C21}" dt="2022-07-20T15:01:53.220" v="848" actId="478"/>
          <ac:spMkLst>
            <pc:docMk/>
            <pc:sldMk cId="3098430641" sldId="291"/>
            <ac:spMk id="11" creationId="{7A197A62-DA88-55BA-CAB4-AE79C8994645}"/>
          </ac:spMkLst>
        </pc:spChg>
        <pc:spChg chg="add del mod">
          <ac:chgData name="Marta Martinez" userId="898d9590-74b8-4999-ae42-b63495b09eb2" providerId="ADAL" clId="{B09B9591-F795-4F0E-B436-B1E2B0E44C21}" dt="2022-07-30T09:36:55.451" v="3660" actId="478"/>
          <ac:spMkLst>
            <pc:docMk/>
            <pc:sldMk cId="3098430641" sldId="291"/>
            <ac:spMk id="12" creationId="{0D809EF6-FC8B-699D-B3D8-8DCD1DB51904}"/>
          </ac:spMkLst>
        </pc:spChg>
        <pc:spChg chg="add del mod">
          <ac:chgData name="Marta Martinez" userId="898d9590-74b8-4999-ae42-b63495b09eb2" providerId="ADAL" clId="{B09B9591-F795-4F0E-B436-B1E2B0E44C21}" dt="2022-07-20T19:10:58.674" v="2951" actId="478"/>
          <ac:spMkLst>
            <pc:docMk/>
            <pc:sldMk cId="3098430641" sldId="291"/>
            <ac:spMk id="13" creationId="{21DF3DF0-8FCB-2A76-1827-8FDD1281A28F}"/>
          </ac:spMkLst>
        </pc:spChg>
        <pc:spChg chg="add del mod">
          <ac:chgData name="Marta Martinez" userId="898d9590-74b8-4999-ae42-b63495b09eb2" providerId="ADAL" clId="{B09B9591-F795-4F0E-B436-B1E2B0E44C21}" dt="2022-07-30T09:35:22.471" v="3636" actId="478"/>
          <ac:spMkLst>
            <pc:docMk/>
            <pc:sldMk cId="3098430641" sldId="291"/>
            <ac:spMk id="14" creationId="{F6A243B0-8F46-B76A-0A9C-0F8D7B77B2BE}"/>
          </ac:spMkLst>
        </pc:spChg>
        <pc:spChg chg="del">
          <ac:chgData name="Marta Martinez" userId="898d9590-74b8-4999-ae42-b63495b09eb2" providerId="ADAL" clId="{B09B9591-F795-4F0E-B436-B1E2B0E44C21}" dt="2022-07-20T13:56:32.762" v="400" actId="478"/>
          <ac:spMkLst>
            <pc:docMk/>
            <pc:sldMk cId="3098430641" sldId="291"/>
            <ac:spMk id="27" creationId="{0BDD1D31-4D8B-CF4C-A2FE-A9F423F074DE}"/>
          </ac:spMkLst>
        </pc:spChg>
        <pc:spChg chg="del">
          <ac:chgData name="Marta Martinez" userId="898d9590-74b8-4999-ae42-b63495b09eb2" providerId="ADAL" clId="{B09B9591-F795-4F0E-B436-B1E2B0E44C21}" dt="2022-07-20T13:56:31.207" v="399" actId="478"/>
          <ac:spMkLst>
            <pc:docMk/>
            <pc:sldMk cId="3098430641" sldId="291"/>
            <ac:spMk id="28" creationId="{D672CBC9-2704-9545-A9FE-10DB0F729E11}"/>
          </ac:spMkLst>
        </pc:spChg>
        <pc:spChg chg="del">
          <ac:chgData name="Marta Martinez" userId="898d9590-74b8-4999-ae42-b63495b09eb2" providerId="ADAL" clId="{B09B9591-F795-4F0E-B436-B1E2B0E44C21}" dt="2022-07-20T13:56:29.753" v="398" actId="478"/>
          <ac:spMkLst>
            <pc:docMk/>
            <pc:sldMk cId="3098430641" sldId="291"/>
            <ac:spMk id="29" creationId="{B6885428-B63B-9041-81A3-A4D4B501885F}"/>
          </ac:spMkLst>
        </pc:spChg>
        <pc:spChg chg="add del mod">
          <ac:chgData name="Marta Martinez" userId="898d9590-74b8-4999-ae42-b63495b09eb2" providerId="ADAL" clId="{B09B9591-F795-4F0E-B436-B1E2B0E44C21}" dt="2022-07-20T14:37:30.518" v="575" actId="478"/>
          <ac:spMkLst>
            <pc:docMk/>
            <pc:sldMk cId="3098430641" sldId="291"/>
            <ac:spMk id="54" creationId="{69B75422-8130-4ED6-12CA-15D291E2294B}"/>
          </ac:spMkLst>
        </pc:spChg>
        <pc:spChg chg="add del mod">
          <ac:chgData name="Marta Martinez" userId="898d9590-74b8-4999-ae42-b63495b09eb2" providerId="ADAL" clId="{B09B9591-F795-4F0E-B436-B1E2B0E44C21}" dt="2022-07-20T14:37:27.573" v="573" actId="478"/>
          <ac:spMkLst>
            <pc:docMk/>
            <pc:sldMk cId="3098430641" sldId="291"/>
            <ac:spMk id="58" creationId="{35870E8D-AE32-D63B-2A4B-A9B48CD2CFAF}"/>
          </ac:spMkLst>
        </pc:spChg>
        <pc:spChg chg="add mod ord">
          <ac:chgData name="Marta Martinez" userId="898d9590-74b8-4999-ae42-b63495b09eb2" providerId="ADAL" clId="{B09B9591-F795-4F0E-B436-B1E2B0E44C21}" dt="2022-07-30T09:33:53.072" v="3498" actId="1076"/>
          <ac:spMkLst>
            <pc:docMk/>
            <pc:sldMk cId="3098430641" sldId="291"/>
            <ac:spMk id="59" creationId="{498E6390-658F-8CC5-84C5-B1E0B37A29F2}"/>
          </ac:spMkLst>
        </pc:spChg>
        <pc:spChg chg="add mod ord">
          <ac:chgData name="Marta Martinez" userId="898d9590-74b8-4999-ae42-b63495b09eb2" providerId="ADAL" clId="{B09B9591-F795-4F0E-B436-B1E2B0E44C21}" dt="2022-07-30T09:33:53.072" v="3498" actId="1076"/>
          <ac:spMkLst>
            <pc:docMk/>
            <pc:sldMk cId="3098430641" sldId="291"/>
            <ac:spMk id="60" creationId="{83A29164-BE4E-0147-80F3-D33F2E042C9F}"/>
          </ac:spMkLst>
        </pc:spChg>
        <pc:spChg chg="add mod ord">
          <ac:chgData name="Marta Martinez" userId="898d9590-74b8-4999-ae42-b63495b09eb2" providerId="ADAL" clId="{B09B9591-F795-4F0E-B436-B1E2B0E44C21}" dt="2022-07-30T09:33:53.072" v="3498" actId="1076"/>
          <ac:spMkLst>
            <pc:docMk/>
            <pc:sldMk cId="3098430641" sldId="291"/>
            <ac:spMk id="61" creationId="{657582EE-7B75-DC87-FB18-50FC4E962EEF}"/>
          </ac:spMkLst>
        </pc:spChg>
        <pc:spChg chg="add mod ord">
          <ac:chgData name="Marta Martinez" userId="898d9590-74b8-4999-ae42-b63495b09eb2" providerId="ADAL" clId="{B09B9591-F795-4F0E-B436-B1E2B0E44C21}" dt="2022-07-30T09:33:53.072" v="3498" actId="1076"/>
          <ac:spMkLst>
            <pc:docMk/>
            <pc:sldMk cId="3098430641" sldId="291"/>
            <ac:spMk id="62" creationId="{D48EEEEA-5C39-953A-2039-BDB4BB46AF9C}"/>
          </ac:spMkLst>
        </pc:spChg>
        <pc:spChg chg="add mod">
          <ac:chgData name="Marta Martinez" userId="898d9590-74b8-4999-ae42-b63495b09eb2" providerId="ADAL" clId="{B09B9591-F795-4F0E-B436-B1E2B0E44C21}" dt="2022-07-30T09:33:53.072" v="3498" actId="1076"/>
          <ac:spMkLst>
            <pc:docMk/>
            <pc:sldMk cId="3098430641" sldId="291"/>
            <ac:spMk id="63" creationId="{6DEA987B-F977-EFC6-6B1D-147E34F198A1}"/>
          </ac:spMkLst>
        </pc:spChg>
        <pc:spChg chg="add mod">
          <ac:chgData name="Marta Martinez" userId="898d9590-74b8-4999-ae42-b63495b09eb2" providerId="ADAL" clId="{B09B9591-F795-4F0E-B436-B1E2B0E44C21}" dt="2022-07-30T09:33:53.072" v="3498" actId="1076"/>
          <ac:spMkLst>
            <pc:docMk/>
            <pc:sldMk cId="3098430641" sldId="291"/>
            <ac:spMk id="64" creationId="{BA748EC3-F741-33A6-5AA2-4C423B5E4BC6}"/>
          </ac:spMkLst>
        </pc:spChg>
        <pc:spChg chg="add mod">
          <ac:chgData name="Marta Martinez" userId="898d9590-74b8-4999-ae42-b63495b09eb2" providerId="ADAL" clId="{B09B9591-F795-4F0E-B436-B1E2B0E44C21}" dt="2022-07-30T09:33:53.072" v="3498" actId="1076"/>
          <ac:spMkLst>
            <pc:docMk/>
            <pc:sldMk cId="3098430641" sldId="291"/>
            <ac:spMk id="65" creationId="{7BC25789-EA61-D1BA-7AD7-71BCC59EDF7A}"/>
          </ac:spMkLst>
        </pc:spChg>
        <pc:spChg chg="add mod">
          <ac:chgData name="Marta Martinez" userId="898d9590-74b8-4999-ae42-b63495b09eb2" providerId="ADAL" clId="{B09B9591-F795-4F0E-B436-B1E2B0E44C21}" dt="2022-07-30T09:33:53.072" v="3498" actId="1076"/>
          <ac:spMkLst>
            <pc:docMk/>
            <pc:sldMk cId="3098430641" sldId="291"/>
            <ac:spMk id="66" creationId="{96536807-9918-7394-B582-D5ABAC8E738E}"/>
          </ac:spMkLst>
        </pc:spChg>
        <pc:spChg chg="add mod">
          <ac:chgData name="Marta Martinez" userId="898d9590-74b8-4999-ae42-b63495b09eb2" providerId="ADAL" clId="{B09B9591-F795-4F0E-B436-B1E2B0E44C21}" dt="2022-07-30T09:33:53.072" v="3498" actId="1076"/>
          <ac:spMkLst>
            <pc:docMk/>
            <pc:sldMk cId="3098430641" sldId="291"/>
            <ac:spMk id="67" creationId="{FE05EBAE-CB2E-42CE-7535-F6503E25B0D9}"/>
          </ac:spMkLst>
        </pc:spChg>
        <pc:spChg chg="add mod">
          <ac:chgData name="Marta Martinez" userId="898d9590-74b8-4999-ae42-b63495b09eb2" providerId="ADAL" clId="{B09B9591-F795-4F0E-B436-B1E2B0E44C21}" dt="2022-07-30T09:33:53.072" v="3498" actId="1076"/>
          <ac:spMkLst>
            <pc:docMk/>
            <pc:sldMk cId="3098430641" sldId="291"/>
            <ac:spMk id="68" creationId="{FC5F073A-6039-512D-03ED-8C4709DA137D}"/>
          </ac:spMkLst>
        </pc:spChg>
        <pc:spChg chg="add mod">
          <ac:chgData name="Marta Martinez" userId="898d9590-74b8-4999-ae42-b63495b09eb2" providerId="ADAL" clId="{B09B9591-F795-4F0E-B436-B1E2B0E44C21}" dt="2022-07-30T09:33:53.072" v="3498" actId="1076"/>
          <ac:spMkLst>
            <pc:docMk/>
            <pc:sldMk cId="3098430641" sldId="291"/>
            <ac:spMk id="69" creationId="{CE3B659D-3313-2A13-2371-5B87E2309CA2}"/>
          </ac:spMkLst>
        </pc:spChg>
        <pc:spChg chg="add mod">
          <ac:chgData name="Marta Martinez" userId="898d9590-74b8-4999-ae42-b63495b09eb2" providerId="ADAL" clId="{B09B9591-F795-4F0E-B436-B1E2B0E44C21}" dt="2022-07-30T09:33:53.072" v="3498" actId="1076"/>
          <ac:spMkLst>
            <pc:docMk/>
            <pc:sldMk cId="3098430641" sldId="291"/>
            <ac:spMk id="70" creationId="{00790E82-4F13-9E2E-FBA3-9149F7628ACE}"/>
          </ac:spMkLst>
        </pc:spChg>
        <pc:spChg chg="add del mod">
          <ac:chgData name="Marta Martinez" userId="898d9590-74b8-4999-ae42-b63495b09eb2" providerId="ADAL" clId="{B09B9591-F795-4F0E-B436-B1E2B0E44C21}" dt="2022-07-20T19:50:51.095" v="3174" actId="478"/>
          <ac:spMkLst>
            <pc:docMk/>
            <pc:sldMk cId="3098430641" sldId="291"/>
            <ac:spMk id="71" creationId="{BBC7DFF0-252B-4A60-1ECF-85F72A1825FB}"/>
          </ac:spMkLst>
        </pc:spChg>
        <pc:spChg chg="add del mod ord">
          <ac:chgData name="Marta Martinez" userId="898d9590-74b8-4999-ae42-b63495b09eb2" providerId="ADAL" clId="{B09B9591-F795-4F0E-B436-B1E2B0E44C21}" dt="2022-07-30T09:33:05.246" v="3488" actId="478"/>
          <ac:spMkLst>
            <pc:docMk/>
            <pc:sldMk cId="3098430641" sldId="291"/>
            <ac:spMk id="73" creationId="{88BCA7B2-C065-DA03-E78A-DFF6C58F25D1}"/>
          </ac:spMkLst>
        </pc:spChg>
        <pc:spChg chg="add del mod ord">
          <ac:chgData name="Marta Martinez" userId="898d9590-74b8-4999-ae42-b63495b09eb2" providerId="ADAL" clId="{B09B9591-F795-4F0E-B436-B1E2B0E44C21}" dt="2022-07-30T09:33:07.644" v="3489" actId="478"/>
          <ac:spMkLst>
            <pc:docMk/>
            <pc:sldMk cId="3098430641" sldId="291"/>
            <ac:spMk id="74" creationId="{4D398434-24C5-333E-672B-EE9CE1BE2B06}"/>
          </ac:spMkLst>
        </pc:spChg>
        <pc:spChg chg="add del mod">
          <ac:chgData name="Marta Martinez" userId="898d9590-74b8-4999-ae42-b63495b09eb2" providerId="ADAL" clId="{B09B9591-F795-4F0E-B436-B1E2B0E44C21}" dt="2022-07-30T09:37:20.109" v="3668" actId="1076"/>
          <ac:spMkLst>
            <pc:docMk/>
            <pc:sldMk cId="3098430641" sldId="291"/>
            <ac:spMk id="75" creationId="{50888FBE-DE23-170F-B65D-2A475A1B1D73}"/>
          </ac:spMkLst>
        </pc:spChg>
        <pc:spChg chg="add mod">
          <ac:chgData name="Marta Martinez" userId="898d9590-74b8-4999-ae42-b63495b09eb2" providerId="ADAL" clId="{B09B9591-F795-4F0E-B436-B1E2B0E44C21}" dt="2022-07-30T09:37:11.644" v="3665" actId="14100"/>
          <ac:spMkLst>
            <pc:docMk/>
            <pc:sldMk cId="3098430641" sldId="291"/>
            <ac:spMk id="76" creationId="{F431FD74-E698-FE12-6C3D-321A3D9D7846}"/>
          </ac:spMkLst>
        </pc:spChg>
        <pc:grpChg chg="del">
          <ac:chgData name="Marta Martinez" userId="898d9590-74b8-4999-ae42-b63495b09eb2" providerId="ADAL" clId="{B09B9591-F795-4F0E-B436-B1E2B0E44C21}" dt="2022-07-20T13:56:26.376" v="395" actId="478"/>
          <ac:grpSpMkLst>
            <pc:docMk/>
            <pc:sldMk cId="3098430641" sldId="291"/>
            <ac:grpSpMk id="55" creationId="{FFA851B6-9641-8442-A68C-AF75C7D91E47}"/>
          </ac:grpSpMkLst>
        </pc:grpChg>
        <pc:grpChg chg="del">
          <ac:chgData name="Marta Martinez" userId="898d9590-74b8-4999-ae42-b63495b09eb2" providerId="ADAL" clId="{B09B9591-F795-4F0E-B436-B1E2B0E44C21}" dt="2022-07-20T13:56:27.361" v="396" actId="478"/>
          <ac:grpSpMkLst>
            <pc:docMk/>
            <pc:sldMk cId="3098430641" sldId="291"/>
            <ac:grpSpMk id="56" creationId="{10A5C32C-4D05-FF4D-B0FA-422DE68BAC18}"/>
          </ac:grpSpMkLst>
        </pc:grpChg>
        <pc:grpChg chg="del">
          <ac:chgData name="Marta Martinez" userId="898d9590-74b8-4999-ae42-b63495b09eb2" providerId="ADAL" clId="{B09B9591-F795-4F0E-B436-B1E2B0E44C21}" dt="2022-07-20T13:56:28.190" v="397" actId="478"/>
          <ac:grpSpMkLst>
            <pc:docMk/>
            <pc:sldMk cId="3098430641" sldId="291"/>
            <ac:grpSpMk id="57" creationId="{FD531FC3-F830-8348-BBB4-04E01AC1B3A3}"/>
          </ac:grpSpMkLst>
        </pc:grpChg>
        <pc:picChg chg="add del mod">
          <ac:chgData name="Marta Martinez" userId="898d9590-74b8-4999-ae42-b63495b09eb2" providerId="ADAL" clId="{B09B9591-F795-4F0E-B436-B1E2B0E44C21}" dt="2022-07-20T19:05:25.468" v="2862" actId="478"/>
          <ac:picMkLst>
            <pc:docMk/>
            <pc:sldMk cId="3098430641" sldId="291"/>
            <ac:picMk id="53" creationId="{21DEB973-1F58-2F23-43D8-BE08D7A9FD1D}"/>
          </ac:picMkLst>
        </pc:picChg>
        <pc:picChg chg="add mod">
          <ac:chgData name="Marta Martinez" userId="898d9590-74b8-4999-ae42-b63495b09eb2" providerId="ADAL" clId="{B09B9591-F795-4F0E-B436-B1E2B0E44C21}" dt="2022-07-30T15:30:35.871" v="4536" actId="1076"/>
          <ac:picMkLst>
            <pc:docMk/>
            <pc:sldMk cId="3098430641" sldId="291"/>
            <ac:picMk id="72" creationId="{D1AD342F-3308-0CD9-0F29-6E124DAB4644}"/>
          </ac:picMkLst>
        </pc:picChg>
      </pc:sldChg>
      <pc:sldChg chg="addSp modSp del mod ord">
        <pc:chgData name="Marta Martinez" userId="898d9590-74b8-4999-ae42-b63495b09eb2" providerId="ADAL" clId="{B09B9591-F795-4F0E-B436-B1E2B0E44C21}" dt="2022-07-20T16:40:51.882" v="1053" actId="47"/>
        <pc:sldMkLst>
          <pc:docMk/>
          <pc:sldMk cId="1385285888" sldId="294"/>
        </pc:sldMkLst>
        <pc:picChg chg="add mod">
          <ac:chgData name="Marta Martinez" userId="898d9590-74b8-4999-ae42-b63495b09eb2" providerId="ADAL" clId="{B09B9591-F795-4F0E-B436-B1E2B0E44C21}" dt="2022-07-20T13:18:44.257" v="337" actId="1076"/>
          <ac:picMkLst>
            <pc:docMk/>
            <pc:sldMk cId="1385285888" sldId="294"/>
            <ac:picMk id="50" creationId="{C430EF8B-E08F-568B-FD68-A6DA28AF249F}"/>
          </ac:picMkLst>
        </pc:picChg>
      </pc:sldChg>
      <pc:sldChg chg="addSp modSp mod ord">
        <pc:chgData name="Marta Martinez" userId="898d9590-74b8-4999-ae42-b63495b09eb2" providerId="ADAL" clId="{B09B9591-F795-4F0E-B436-B1E2B0E44C21}" dt="2022-07-30T15:46:49.618" v="4609" actId="1076"/>
        <pc:sldMkLst>
          <pc:docMk/>
          <pc:sldMk cId="762073892" sldId="318"/>
        </pc:sldMkLst>
        <pc:spChg chg="mod">
          <ac:chgData name="Marta Martinez" userId="898d9590-74b8-4999-ae42-b63495b09eb2" providerId="ADAL" clId="{B09B9591-F795-4F0E-B436-B1E2B0E44C21}" dt="2022-07-20T13:10:51.797" v="279" actId="1076"/>
          <ac:spMkLst>
            <pc:docMk/>
            <pc:sldMk cId="762073892" sldId="318"/>
            <ac:spMk id="3" creationId="{EE5D2254-5573-4C35-A48D-F6C567FD60B9}"/>
          </ac:spMkLst>
        </pc:spChg>
        <pc:spChg chg="mod">
          <ac:chgData name="Marta Martinez" userId="898d9590-74b8-4999-ae42-b63495b09eb2" providerId="ADAL" clId="{B09B9591-F795-4F0E-B436-B1E2B0E44C21}" dt="2022-07-20T13:11:12.882" v="282" actId="1076"/>
          <ac:spMkLst>
            <pc:docMk/>
            <pc:sldMk cId="762073892" sldId="318"/>
            <ac:spMk id="6" creationId="{21EA486F-F8FE-0F4B-9060-FE1692941515}"/>
          </ac:spMkLst>
        </pc:spChg>
        <pc:spChg chg="mod">
          <ac:chgData name="Marta Martinez" userId="898d9590-74b8-4999-ae42-b63495b09eb2" providerId="ADAL" clId="{B09B9591-F795-4F0E-B436-B1E2B0E44C21}" dt="2022-07-20T13:11:12.882" v="282" actId="1076"/>
          <ac:spMkLst>
            <pc:docMk/>
            <pc:sldMk cId="762073892" sldId="318"/>
            <ac:spMk id="8" creationId="{3713FC36-49D8-BB4B-9061-D35E9D2C18E8}"/>
          </ac:spMkLst>
        </pc:spChg>
        <pc:spChg chg="mod">
          <ac:chgData name="Marta Martinez" userId="898d9590-74b8-4999-ae42-b63495b09eb2" providerId="ADAL" clId="{B09B9591-F795-4F0E-B436-B1E2B0E44C21}" dt="2022-07-20T19:41:49.081" v="3013" actId="1076"/>
          <ac:spMkLst>
            <pc:docMk/>
            <pc:sldMk cId="762073892" sldId="318"/>
            <ac:spMk id="33" creationId="{D165E074-BF5D-4C55-A46E-9E55F9921EA0}"/>
          </ac:spMkLst>
        </pc:spChg>
        <pc:spChg chg="mod">
          <ac:chgData name="Marta Martinez" userId="898d9590-74b8-4999-ae42-b63495b09eb2" providerId="ADAL" clId="{B09B9591-F795-4F0E-B436-B1E2B0E44C21}" dt="2022-07-20T13:11:12.882" v="282" actId="1076"/>
          <ac:spMkLst>
            <pc:docMk/>
            <pc:sldMk cId="762073892" sldId="318"/>
            <ac:spMk id="54" creationId="{C6BE2CF1-4E64-1E40-8A00-92C7CE55C69F}"/>
          </ac:spMkLst>
        </pc:spChg>
        <pc:spChg chg="mod">
          <ac:chgData name="Marta Martinez" userId="898d9590-74b8-4999-ae42-b63495b09eb2" providerId="ADAL" clId="{B09B9591-F795-4F0E-B436-B1E2B0E44C21}" dt="2022-07-20T13:11:12.882" v="282" actId="1076"/>
          <ac:spMkLst>
            <pc:docMk/>
            <pc:sldMk cId="762073892" sldId="318"/>
            <ac:spMk id="56" creationId="{F34D8483-204C-024E-97CC-A341091159D5}"/>
          </ac:spMkLst>
        </pc:spChg>
        <pc:spChg chg="mod">
          <ac:chgData name="Marta Martinez" userId="898d9590-74b8-4999-ae42-b63495b09eb2" providerId="ADAL" clId="{B09B9591-F795-4F0E-B436-B1E2B0E44C21}" dt="2022-07-20T13:11:12.882" v="282" actId="1076"/>
          <ac:spMkLst>
            <pc:docMk/>
            <pc:sldMk cId="762073892" sldId="318"/>
            <ac:spMk id="57" creationId="{A15603CC-14F7-8041-858A-B25C2F67BF78}"/>
          </ac:spMkLst>
        </pc:spChg>
        <pc:spChg chg="mod">
          <ac:chgData name="Marta Martinez" userId="898d9590-74b8-4999-ae42-b63495b09eb2" providerId="ADAL" clId="{B09B9591-F795-4F0E-B436-B1E2B0E44C21}" dt="2022-07-20T13:11:12.882" v="282" actId="1076"/>
          <ac:spMkLst>
            <pc:docMk/>
            <pc:sldMk cId="762073892" sldId="318"/>
            <ac:spMk id="58" creationId="{8B1EE030-7D87-9A4C-B698-27926C11C612}"/>
          </ac:spMkLst>
        </pc:spChg>
        <pc:spChg chg="mod">
          <ac:chgData name="Marta Martinez" userId="898d9590-74b8-4999-ae42-b63495b09eb2" providerId="ADAL" clId="{B09B9591-F795-4F0E-B436-B1E2B0E44C21}" dt="2022-07-20T13:11:12.882" v="282" actId="1076"/>
          <ac:spMkLst>
            <pc:docMk/>
            <pc:sldMk cId="762073892" sldId="318"/>
            <ac:spMk id="61" creationId="{A90CE21C-F618-164E-9484-98E775C19B31}"/>
          </ac:spMkLst>
        </pc:spChg>
        <pc:spChg chg="mod">
          <ac:chgData name="Marta Martinez" userId="898d9590-74b8-4999-ae42-b63495b09eb2" providerId="ADAL" clId="{B09B9591-F795-4F0E-B436-B1E2B0E44C21}" dt="2022-07-20T13:11:12.882" v="282" actId="1076"/>
          <ac:spMkLst>
            <pc:docMk/>
            <pc:sldMk cId="762073892" sldId="318"/>
            <ac:spMk id="64" creationId="{737325DC-1C43-234B-AEF1-AD2F67623436}"/>
          </ac:spMkLst>
        </pc:spChg>
        <pc:spChg chg="mod">
          <ac:chgData name="Marta Martinez" userId="898d9590-74b8-4999-ae42-b63495b09eb2" providerId="ADAL" clId="{B09B9591-F795-4F0E-B436-B1E2B0E44C21}" dt="2022-07-20T13:11:12.882" v="282" actId="1076"/>
          <ac:spMkLst>
            <pc:docMk/>
            <pc:sldMk cId="762073892" sldId="318"/>
            <ac:spMk id="65" creationId="{29FC15EC-3AF8-5E45-9E98-A66FE6849B87}"/>
          </ac:spMkLst>
        </pc:spChg>
        <pc:spChg chg="mod">
          <ac:chgData name="Marta Martinez" userId="898d9590-74b8-4999-ae42-b63495b09eb2" providerId="ADAL" clId="{B09B9591-F795-4F0E-B436-B1E2B0E44C21}" dt="2022-07-20T13:11:12.882" v="282" actId="1076"/>
          <ac:spMkLst>
            <pc:docMk/>
            <pc:sldMk cId="762073892" sldId="318"/>
            <ac:spMk id="66" creationId="{A531D050-38BE-EE48-9553-2560B67F7708}"/>
          </ac:spMkLst>
        </pc:spChg>
        <pc:spChg chg="mod">
          <ac:chgData name="Marta Martinez" userId="898d9590-74b8-4999-ae42-b63495b09eb2" providerId="ADAL" clId="{B09B9591-F795-4F0E-B436-B1E2B0E44C21}" dt="2022-07-20T13:11:12.882" v="282" actId="1076"/>
          <ac:spMkLst>
            <pc:docMk/>
            <pc:sldMk cId="762073892" sldId="318"/>
            <ac:spMk id="67" creationId="{A683D8C7-A722-104D-AEC6-1A8488F6D50E}"/>
          </ac:spMkLst>
        </pc:spChg>
        <pc:spChg chg="mod">
          <ac:chgData name="Marta Martinez" userId="898d9590-74b8-4999-ae42-b63495b09eb2" providerId="ADAL" clId="{B09B9591-F795-4F0E-B436-B1E2B0E44C21}" dt="2022-07-20T13:11:12.882" v="282" actId="1076"/>
          <ac:spMkLst>
            <pc:docMk/>
            <pc:sldMk cId="762073892" sldId="318"/>
            <ac:spMk id="68" creationId="{9A4AC454-5396-5146-830E-4DE6E03B7E03}"/>
          </ac:spMkLst>
        </pc:spChg>
        <pc:spChg chg="mod">
          <ac:chgData name="Marta Martinez" userId="898d9590-74b8-4999-ae42-b63495b09eb2" providerId="ADAL" clId="{B09B9591-F795-4F0E-B436-B1E2B0E44C21}" dt="2022-07-20T13:11:12.882" v="282" actId="1076"/>
          <ac:spMkLst>
            <pc:docMk/>
            <pc:sldMk cId="762073892" sldId="318"/>
            <ac:spMk id="70" creationId="{684D0BEA-BB31-B147-81C2-2174B067F0F7}"/>
          </ac:spMkLst>
        </pc:spChg>
        <pc:spChg chg="mod">
          <ac:chgData name="Marta Martinez" userId="898d9590-74b8-4999-ae42-b63495b09eb2" providerId="ADAL" clId="{B09B9591-F795-4F0E-B436-B1E2B0E44C21}" dt="2022-07-20T13:11:12.882" v="282" actId="1076"/>
          <ac:spMkLst>
            <pc:docMk/>
            <pc:sldMk cId="762073892" sldId="318"/>
            <ac:spMk id="71" creationId="{0B9EEF86-AB98-0949-9F76-3783E187C12B}"/>
          </ac:spMkLst>
        </pc:spChg>
        <pc:spChg chg="mod">
          <ac:chgData name="Marta Martinez" userId="898d9590-74b8-4999-ae42-b63495b09eb2" providerId="ADAL" clId="{B09B9591-F795-4F0E-B436-B1E2B0E44C21}" dt="2022-07-20T13:11:12.882" v="282" actId="1076"/>
          <ac:spMkLst>
            <pc:docMk/>
            <pc:sldMk cId="762073892" sldId="318"/>
            <ac:spMk id="72" creationId="{A4565E26-31C7-D049-A46A-93333154372D}"/>
          </ac:spMkLst>
        </pc:spChg>
        <pc:spChg chg="mod">
          <ac:chgData name="Marta Martinez" userId="898d9590-74b8-4999-ae42-b63495b09eb2" providerId="ADAL" clId="{B09B9591-F795-4F0E-B436-B1E2B0E44C21}" dt="2022-07-20T13:11:12.882" v="282" actId="1076"/>
          <ac:spMkLst>
            <pc:docMk/>
            <pc:sldMk cId="762073892" sldId="318"/>
            <ac:spMk id="73" creationId="{657A4F37-4365-6B40-AAD6-37BBBF016B0D}"/>
          </ac:spMkLst>
        </pc:spChg>
        <pc:spChg chg="mod">
          <ac:chgData name="Marta Martinez" userId="898d9590-74b8-4999-ae42-b63495b09eb2" providerId="ADAL" clId="{B09B9591-F795-4F0E-B436-B1E2B0E44C21}" dt="2022-07-20T13:11:12.882" v="282" actId="1076"/>
          <ac:spMkLst>
            <pc:docMk/>
            <pc:sldMk cId="762073892" sldId="318"/>
            <ac:spMk id="74" creationId="{519779C6-5E53-9C4E-A896-1672F3983E72}"/>
          </ac:spMkLst>
        </pc:spChg>
        <pc:spChg chg="mod">
          <ac:chgData name="Marta Martinez" userId="898d9590-74b8-4999-ae42-b63495b09eb2" providerId="ADAL" clId="{B09B9591-F795-4F0E-B436-B1E2B0E44C21}" dt="2022-07-20T13:11:12.882" v="282" actId="1076"/>
          <ac:spMkLst>
            <pc:docMk/>
            <pc:sldMk cId="762073892" sldId="318"/>
            <ac:spMk id="75" creationId="{C5D0614C-C41A-1F4D-856F-7DB2A688E49F}"/>
          </ac:spMkLst>
        </pc:spChg>
        <pc:spChg chg="mod">
          <ac:chgData name="Marta Martinez" userId="898d9590-74b8-4999-ae42-b63495b09eb2" providerId="ADAL" clId="{B09B9591-F795-4F0E-B436-B1E2B0E44C21}" dt="2022-07-20T13:11:12.882" v="282" actId="1076"/>
          <ac:spMkLst>
            <pc:docMk/>
            <pc:sldMk cId="762073892" sldId="318"/>
            <ac:spMk id="76" creationId="{F6AA04EB-B45A-DB4F-AC6B-8CA25CD792CD}"/>
          </ac:spMkLst>
        </pc:spChg>
        <pc:spChg chg="mod">
          <ac:chgData name="Marta Martinez" userId="898d9590-74b8-4999-ae42-b63495b09eb2" providerId="ADAL" clId="{B09B9591-F795-4F0E-B436-B1E2B0E44C21}" dt="2022-07-20T13:11:12.882" v="282" actId="1076"/>
          <ac:spMkLst>
            <pc:docMk/>
            <pc:sldMk cId="762073892" sldId="318"/>
            <ac:spMk id="77" creationId="{BF6F6E6E-446C-7343-8D6F-381DFA2A80B6}"/>
          </ac:spMkLst>
        </pc:spChg>
        <pc:spChg chg="mod">
          <ac:chgData name="Marta Martinez" userId="898d9590-74b8-4999-ae42-b63495b09eb2" providerId="ADAL" clId="{B09B9591-F795-4F0E-B436-B1E2B0E44C21}" dt="2022-07-20T13:11:12.882" v="282" actId="1076"/>
          <ac:spMkLst>
            <pc:docMk/>
            <pc:sldMk cId="762073892" sldId="318"/>
            <ac:spMk id="78" creationId="{8E1C5E78-0434-C14F-ADFF-3E53A8C80E3B}"/>
          </ac:spMkLst>
        </pc:spChg>
        <pc:spChg chg="mod">
          <ac:chgData name="Marta Martinez" userId="898d9590-74b8-4999-ae42-b63495b09eb2" providerId="ADAL" clId="{B09B9591-F795-4F0E-B436-B1E2B0E44C21}" dt="2022-07-20T13:11:12.882" v="282" actId="1076"/>
          <ac:spMkLst>
            <pc:docMk/>
            <pc:sldMk cId="762073892" sldId="318"/>
            <ac:spMk id="79" creationId="{F40554A1-6C03-DA4B-8F63-FA0D9145CF44}"/>
          </ac:spMkLst>
        </pc:spChg>
        <pc:spChg chg="mod">
          <ac:chgData name="Marta Martinez" userId="898d9590-74b8-4999-ae42-b63495b09eb2" providerId="ADAL" clId="{B09B9591-F795-4F0E-B436-B1E2B0E44C21}" dt="2022-07-20T13:11:12.882" v="282" actId="1076"/>
          <ac:spMkLst>
            <pc:docMk/>
            <pc:sldMk cId="762073892" sldId="318"/>
            <ac:spMk id="80" creationId="{6D8324EB-C479-A84B-ACFA-5452D027552B}"/>
          </ac:spMkLst>
        </pc:spChg>
        <pc:spChg chg="mod">
          <ac:chgData name="Marta Martinez" userId="898d9590-74b8-4999-ae42-b63495b09eb2" providerId="ADAL" clId="{B09B9591-F795-4F0E-B436-B1E2B0E44C21}" dt="2022-07-20T13:11:12.882" v="282" actId="1076"/>
          <ac:spMkLst>
            <pc:docMk/>
            <pc:sldMk cId="762073892" sldId="318"/>
            <ac:spMk id="81" creationId="{E839E004-F668-BC49-B37E-5F9193539F5C}"/>
          </ac:spMkLst>
        </pc:spChg>
        <pc:spChg chg="mod">
          <ac:chgData name="Marta Martinez" userId="898d9590-74b8-4999-ae42-b63495b09eb2" providerId="ADAL" clId="{B09B9591-F795-4F0E-B436-B1E2B0E44C21}" dt="2022-07-20T13:11:12.882" v="282" actId="1076"/>
          <ac:spMkLst>
            <pc:docMk/>
            <pc:sldMk cId="762073892" sldId="318"/>
            <ac:spMk id="82" creationId="{78873607-5A14-C745-9522-E9A240F5BC41}"/>
          </ac:spMkLst>
        </pc:spChg>
        <pc:spChg chg="mod">
          <ac:chgData name="Marta Martinez" userId="898d9590-74b8-4999-ae42-b63495b09eb2" providerId="ADAL" clId="{B09B9591-F795-4F0E-B436-B1E2B0E44C21}" dt="2022-07-20T13:11:12.882" v="282" actId="1076"/>
          <ac:spMkLst>
            <pc:docMk/>
            <pc:sldMk cId="762073892" sldId="318"/>
            <ac:spMk id="83" creationId="{606358D9-CAD5-2044-8CC0-BDA36ACB474E}"/>
          </ac:spMkLst>
        </pc:spChg>
        <pc:spChg chg="mod">
          <ac:chgData name="Marta Martinez" userId="898d9590-74b8-4999-ae42-b63495b09eb2" providerId="ADAL" clId="{B09B9591-F795-4F0E-B436-B1E2B0E44C21}" dt="2022-07-20T13:11:12.882" v="282" actId="1076"/>
          <ac:spMkLst>
            <pc:docMk/>
            <pc:sldMk cId="762073892" sldId="318"/>
            <ac:spMk id="85" creationId="{937D8DB8-824D-E44D-9495-B7667649C9F8}"/>
          </ac:spMkLst>
        </pc:spChg>
        <pc:spChg chg="mod">
          <ac:chgData name="Marta Martinez" userId="898d9590-74b8-4999-ae42-b63495b09eb2" providerId="ADAL" clId="{B09B9591-F795-4F0E-B436-B1E2B0E44C21}" dt="2022-07-20T13:11:12.882" v="282" actId="1076"/>
          <ac:spMkLst>
            <pc:docMk/>
            <pc:sldMk cId="762073892" sldId="318"/>
            <ac:spMk id="86" creationId="{32CDEA14-6ACE-D84D-A241-D18EA3A266DC}"/>
          </ac:spMkLst>
        </pc:spChg>
        <pc:spChg chg="mod">
          <ac:chgData name="Marta Martinez" userId="898d9590-74b8-4999-ae42-b63495b09eb2" providerId="ADAL" clId="{B09B9591-F795-4F0E-B436-B1E2B0E44C21}" dt="2022-07-20T13:11:12.882" v="282" actId="1076"/>
          <ac:spMkLst>
            <pc:docMk/>
            <pc:sldMk cId="762073892" sldId="318"/>
            <ac:spMk id="87" creationId="{396A8706-64BE-A946-B991-0633C9EA4935}"/>
          </ac:spMkLst>
        </pc:spChg>
        <pc:spChg chg="mod">
          <ac:chgData name="Marta Martinez" userId="898d9590-74b8-4999-ae42-b63495b09eb2" providerId="ADAL" clId="{B09B9591-F795-4F0E-B436-B1E2B0E44C21}" dt="2022-07-20T13:11:12.882" v="282" actId="1076"/>
          <ac:spMkLst>
            <pc:docMk/>
            <pc:sldMk cId="762073892" sldId="318"/>
            <ac:spMk id="88" creationId="{A01A7143-11D0-8947-A69A-5080DE74AA33}"/>
          </ac:spMkLst>
        </pc:spChg>
        <pc:spChg chg="mod">
          <ac:chgData name="Marta Martinez" userId="898d9590-74b8-4999-ae42-b63495b09eb2" providerId="ADAL" clId="{B09B9591-F795-4F0E-B436-B1E2B0E44C21}" dt="2022-07-20T13:11:12.882" v="282" actId="1076"/>
          <ac:spMkLst>
            <pc:docMk/>
            <pc:sldMk cId="762073892" sldId="318"/>
            <ac:spMk id="89" creationId="{ED6C8A3C-9E2B-5B41-B7F5-137ED72858B3}"/>
          </ac:spMkLst>
        </pc:spChg>
        <pc:spChg chg="mod">
          <ac:chgData name="Marta Martinez" userId="898d9590-74b8-4999-ae42-b63495b09eb2" providerId="ADAL" clId="{B09B9591-F795-4F0E-B436-B1E2B0E44C21}" dt="2022-07-20T13:11:12.882" v="282" actId="1076"/>
          <ac:spMkLst>
            <pc:docMk/>
            <pc:sldMk cId="762073892" sldId="318"/>
            <ac:spMk id="90" creationId="{8A8C7F92-79DD-1141-B4B7-4FD788088871}"/>
          </ac:spMkLst>
        </pc:spChg>
        <pc:grpChg chg="mod">
          <ac:chgData name="Marta Martinez" userId="898d9590-74b8-4999-ae42-b63495b09eb2" providerId="ADAL" clId="{B09B9591-F795-4F0E-B436-B1E2B0E44C21}" dt="2022-07-20T13:11:12.882" v="282" actId="1076"/>
          <ac:grpSpMkLst>
            <pc:docMk/>
            <pc:sldMk cId="762073892" sldId="318"/>
            <ac:grpSpMk id="34" creationId="{68030B93-4893-2D45-A3C2-9C92801A0ADB}"/>
          </ac:grpSpMkLst>
        </pc:grpChg>
        <pc:picChg chg="add mod">
          <ac:chgData name="Marta Martinez" userId="898d9590-74b8-4999-ae42-b63495b09eb2" providerId="ADAL" clId="{B09B9591-F795-4F0E-B436-B1E2B0E44C21}" dt="2022-07-30T15:46:49.618" v="4609" actId="1076"/>
          <ac:picMkLst>
            <pc:docMk/>
            <pc:sldMk cId="762073892" sldId="318"/>
            <ac:picMk id="50" creationId="{0C2027A4-DB12-0B35-5B33-5EF15B34BE3D}"/>
          </ac:picMkLst>
        </pc:picChg>
      </pc:sldChg>
      <pc:sldChg chg="addSp delSp modSp mod modClrScheme chgLayout">
        <pc:chgData name="Marta Martinez" userId="898d9590-74b8-4999-ae42-b63495b09eb2" providerId="ADAL" clId="{B09B9591-F795-4F0E-B436-B1E2B0E44C21}" dt="2022-07-21T10:56:47.313" v="3229" actId="1076"/>
        <pc:sldMkLst>
          <pc:docMk/>
          <pc:sldMk cId="2128984526" sldId="319"/>
        </pc:sldMkLst>
        <pc:spChg chg="del mod">
          <ac:chgData name="Marta Martinez" userId="898d9590-74b8-4999-ae42-b63495b09eb2" providerId="ADAL" clId="{B09B9591-F795-4F0E-B436-B1E2B0E44C21}" dt="2022-07-20T13:17:52.296" v="322" actId="478"/>
          <ac:spMkLst>
            <pc:docMk/>
            <pc:sldMk cId="2128984526" sldId="319"/>
            <ac:spMk id="2" creationId="{5DD01922-98AC-4146-8425-928138293153}"/>
          </ac:spMkLst>
        </pc:spChg>
        <pc:spChg chg="add del mod ord">
          <ac:chgData name="Marta Martinez" userId="898d9590-74b8-4999-ae42-b63495b09eb2" providerId="ADAL" clId="{B09B9591-F795-4F0E-B436-B1E2B0E44C21}" dt="2022-07-21T10:54:44.783" v="3216" actId="478"/>
          <ac:spMkLst>
            <pc:docMk/>
            <pc:sldMk cId="2128984526" sldId="319"/>
            <ac:spMk id="12" creationId="{CF00C73A-032E-1FBB-7FDB-D7EA7FFC2A94}"/>
          </ac:spMkLst>
        </pc:spChg>
        <pc:spChg chg="add mod">
          <ac:chgData name="Marta Martinez" userId="898d9590-74b8-4999-ae42-b63495b09eb2" providerId="ADAL" clId="{B09B9591-F795-4F0E-B436-B1E2B0E44C21}" dt="2022-07-21T10:54:44.783" v="3216" actId="478"/>
          <ac:spMkLst>
            <pc:docMk/>
            <pc:sldMk cId="2128984526" sldId="319"/>
            <ac:spMk id="14" creationId="{FE73C88A-ACF5-FE45-A53E-9BA10D82E4F3}"/>
          </ac:spMkLst>
        </pc:spChg>
        <pc:grpChg chg="del">
          <ac:chgData name="Marta Martinez" userId="898d9590-74b8-4999-ae42-b63495b09eb2" providerId="ADAL" clId="{B09B9591-F795-4F0E-B436-B1E2B0E44C21}" dt="2022-07-20T13:17:47.657" v="321" actId="478"/>
          <ac:grpSpMkLst>
            <pc:docMk/>
            <pc:sldMk cId="2128984526" sldId="319"/>
            <ac:grpSpMk id="5" creationId="{790E9A06-2617-3842-84F6-4FF533CF3FA5}"/>
          </ac:grpSpMkLst>
        </pc:grpChg>
        <pc:grpChg chg="del mod">
          <ac:chgData name="Marta Martinez" userId="898d9590-74b8-4999-ae42-b63495b09eb2" providerId="ADAL" clId="{B09B9591-F795-4F0E-B436-B1E2B0E44C21}" dt="2022-07-20T13:17:39.869" v="319" actId="478"/>
          <ac:grpSpMkLst>
            <pc:docMk/>
            <pc:sldMk cId="2128984526" sldId="319"/>
            <ac:grpSpMk id="8" creationId="{1CE0717D-923F-D148-AC8A-CAB27D8E42FD}"/>
          </ac:grpSpMkLst>
        </pc:grpChg>
        <pc:picChg chg="del mod">
          <ac:chgData name="Marta Martinez" userId="898d9590-74b8-4999-ae42-b63495b09eb2" providerId="ADAL" clId="{B09B9591-F795-4F0E-B436-B1E2B0E44C21}" dt="2022-07-20T19:05:50.468" v="2870" actId="478"/>
          <ac:picMkLst>
            <pc:docMk/>
            <pc:sldMk cId="2128984526" sldId="319"/>
            <ac:picMk id="3" creationId="{D268CD7A-4E8E-AA43-ABF5-9D8DFDABB084}"/>
          </ac:picMkLst>
        </pc:picChg>
        <pc:picChg chg="del">
          <ac:chgData name="Marta Martinez" userId="898d9590-74b8-4999-ae42-b63495b09eb2" providerId="ADAL" clId="{B09B9591-F795-4F0E-B436-B1E2B0E44C21}" dt="2022-07-20T13:17:37.352" v="318" actId="478"/>
          <ac:picMkLst>
            <pc:docMk/>
            <pc:sldMk cId="2128984526" sldId="319"/>
            <ac:picMk id="10" creationId="{9D2DBC6A-3984-3743-A85B-0778EA3A263B}"/>
          </ac:picMkLst>
        </pc:picChg>
        <pc:picChg chg="add del mod">
          <ac:chgData name="Marta Martinez" userId="898d9590-74b8-4999-ae42-b63495b09eb2" providerId="ADAL" clId="{B09B9591-F795-4F0E-B436-B1E2B0E44C21}" dt="2022-07-21T10:56:29.200" v="3222" actId="478"/>
          <ac:picMkLst>
            <pc:docMk/>
            <pc:sldMk cId="2128984526" sldId="319"/>
            <ac:picMk id="13" creationId="{56F214FD-79DB-3391-58A8-D8CDDE4458C9}"/>
          </ac:picMkLst>
        </pc:picChg>
        <pc:picChg chg="add mod">
          <ac:chgData name="Marta Martinez" userId="898d9590-74b8-4999-ae42-b63495b09eb2" providerId="ADAL" clId="{B09B9591-F795-4F0E-B436-B1E2B0E44C21}" dt="2022-07-21T10:56:47.313" v="3229" actId="1076"/>
          <ac:picMkLst>
            <pc:docMk/>
            <pc:sldMk cId="2128984526" sldId="319"/>
            <ac:picMk id="16" creationId="{BC6DE7E3-6D1F-ED64-94E4-E795E8DE8104}"/>
          </ac:picMkLst>
        </pc:picChg>
        <pc:picChg chg="add del">
          <ac:chgData name="Marta Martinez" userId="898d9590-74b8-4999-ae42-b63495b09eb2" providerId="ADAL" clId="{B09B9591-F795-4F0E-B436-B1E2B0E44C21}" dt="2022-07-21T10:53:07.404" v="3209" actId="478"/>
          <ac:picMkLst>
            <pc:docMk/>
            <pc:sldMk cId="2128984526" sldId="319"/>
            <ac:picMk id="1026" creationId="{8DC36B81-44AD-A557-7227-A4F4FF6AF7D7}"/>
          </ac:picMkLst>
        </pc:picChg>
        <pc:picChg chg="add mod">
          <ac:chgData name="Marta Martinez" userId="898d9590-74b8-4999-ae42-b63495b09eb2" providerId="ADAL" clId="{B09B9591-F795-4F0E-B436-B1E2B0E44C21}" dt="2022-07-21T10:56:40.728" v="3226" actId="1076"/>
          <ac:picMkLst>
            <pc:docMk/>
            <pc:sldMk cId="2128984526" sldId="319"/>
            <ac:picMk id="1028" creationId="{F1DEB1C3-9194-B901-104E-FF52672A47EC}"/>
          </ac:picMkLst>
        </pc:picChg>
        <pc:picChg chg="add del mod">
          <ac:chgData name="Marta Martinez" userId="898d9590-74b8-4999-ae42-b63495b09eb2" providerId="ADAL" clId="{B09B9591-F795-4F0E-B436-B1E2B0E44C21}" dt="2022-07-21T10:54:44.783" v="3216" actId="478"/>
          <ac:picMkLst>
            <pc:docMk/>
            <pc:sldMk cId="2128984526" sldId="319"/>
            <ac:picMk id="1030" creationId="{EEF61B04-0963-EAB2-57EB-1DB0113520DA}"/>
          </ac:picMkLst>
        </pc:picChg>
      </pc:sldChg>
      <pc:sldChg chg="addSp delSp modSp mod modClrScheme chgLayout">
        <pc:chgData name="Marta Martinez" userId="898d9590-74b8-4999-ae42-b63495b09eb2" providerId="ADAL" clId="{B09B9591-F795-4F0E-B436-B1E2B0E44C21}" dt="2022-07-30T16:19:06.142" v="4800" actId="1076"/>
        <pc:sldMkLst>
          <pc:docMk/>
          <pc:sldMk cId="979937980" sldId="320"/>
        </pc:sldMkLst>
        <pc:spChg chg="add del mod ord">
          <ac:chgData name="Marta Martinez" userId="898d9590-74b8-4999-ae42-b63495b09eb2" providerId="ADAL" clId="{B09B9591-F795-4F0E-B436-B1E2B0E44C21}" dt="2022-07-20T13:14:04.900" v="302" actId="478"/>
          <ac:spMkLst>
            <pc:docMk/>
            <pc:sldMk cId="979937980" sldId="320"/>
            <ac:spMk id="2" creationId="{DC95289D-748B-DA0E-437B-02C0AE112CEE}"/>
          </ac:spMkLst>
        </pc:spChg>
        <pc:spChg chg="mod ord">
          <ac:chgData name="Marta Martinez" userId="898d9590-74b8-4999-ae42-b63495b09eb2" providerId="ADAL" clId="{B09B9591-F795-4F0E-B436-B1E2B0E44C21}" dt="2022-07-30T16:18:52.472" v="4799" actId="14100"/>
          <ac:spMkLst>
            <pc:docMk/>
            <pc:sldMk cId="979937980" sldId="320"/>
            <ac:spMk id="3" creationId="{8A4A7B5B-BA0E-4238-93E3-DD45B87C02A9}"/>
          </ac:spMkLst>
        </pc:spChg>
        <pc:spChg chg="mod">
          <ac:chgData name="Marta Martinez" userId="898d9590-74b8-4999-ae42-b63495b09eb2" providerId="ADAL" clId="{B09B9591-F795-4F0E-B436-B1E2B0E44C21}" dt="2022-07-30T16:18:43.819" v="4796" actId="14100"/>
          <ac:spMkLst>
            <pc:docMk/>
            <pc:sldMk cId="979937980" sldId="320"/>
            <ac:spMk id="4" creationId="{F4CCF7A2-588A-0648-83F3-CF1B95197498}"/>
          </ac:spMkLst>
        </pc:spChg>
        <pc:spChg chg="add del mod ord">
          <ac:chgData name="Marta Martinez" userId="898d9590-74b8-4999-ae42-b63495b09eb2" providerId="ADAL" clId="{B09B9591-F795-4F0E-B436-B1E2B0E44C21}" dt="2022-07-20T13:14:07.133" v="303" actId="478"/>
          <ac:spMkLst>
            <pc:docMk/>
            <pc:sldMk cId="979937980" sldId="320"/>
            <ac:spMk id="10" creationId="{B2942B5A-3921-87BE-7DD9-A52A710E1588}"/>
          </ac:spMkLst>
        </pc:spChg>
        <pc:spChg chg="add del mod ord">
          <ac:chgData name="Marta Martinez" userId="898d9590-74b8-4999-ae42-b63495b09eb2" providerId="ADAL" clId="{B09B9591-F795-4F0E-B436-B1E2B0E44C21}" dt="2022-07-20T16:26:16.639" v="1040" actId="478"/>
          <ac:spMkLst>
            <pc:docMk/>
            <pc:sldMk cId="979937980" sldId="320"/>
            <ac:spMk id="15" creationId="{66CC8EC4-FDFB-881E-889D-7F1731BE31F4}"/>
          </ac:spMkLst>
        </pc:spChg>
        <pc:spChg chg="add del mod ord">
          <ac:chgData name="Marta Martinez" userId="898d9590-74b8-4999-ae42-b63495b09eb2" providerId="ADAL" clId="{B09B9591-F795-4F0E-B436-B1E2B0E44C21}" dt="2022-07-30T16:17:59.421" v="4787" actId="478"/>
          <ac:spMkLst>
            <pc:docMk/>
            <pc:sldMk cId="979937980" sldId="320"/>
            <ac:spMk id="20" creationId="{B079582D-84CB-089B-4AD4-C492C43D90A0}"/>
          </ac:spMkLst>
        </pc:spChg>
        <pc:spChg chg="add mod ord">
          <ac:chgData name="Marta Martinez" userId="898d9590-74b8-4999-ae42-b63495b09eb2" providerId="ADAL" clId="{B09B9591-F795-4F0E-B436-B1E2B0E44C21}" dt="2022-07-30T16:17:11.711" v="4775" actId="700"/>
          <ac:spMkLst>
            <pc:docMk/>
            <pc:sldMk cId="979937980" sldId="320"/>
            <ac:spMk id="21" creationId="{FF29A54E-1FCD-F522-AFA0-8FDB8B2A75B8}"/>
          </ac:spMkLst>
        </pc:spChg>
        <pc:spChg chg="add del mod ord">
          <ac:chgData name="Marta Martinez" userId="898d9590-74b8-4999-ae42-b63495b09eb2" providerId="ADAL" clId="{B09B9591-F795-4F0E-B436-B1E2B0E44C21}" dt="2022-07-30T16:18:29.928" v="4793" actId="478"/>
          <ac:spMkLst>
            <pc:docMk/>
            <pc:sldMk cId="979937980" sldId="320"/>
            <ac:spMk id="22" creationId="{93B64B29-920C-594B-C9C1-E757A6D636C4}"/>
          </ac:spMkLst>
        </pc:spChg>
        <pc:grpChg chg="del mod">
          <ac:chgData name="Marta Martinez" userId="898d9590-74b8-4999-ae42-b63495b09eb2" providerId="ADAL" clId="{B09B9591-F795-4F0E-B436-B1E2B0E44C21}" dt="2022-07-30T16:16:54.282" v="4770" actId="478"/>
          <ac:grpSpMkLst>
            <pc:docMk/>
            <pc:sldMk cId="979937980" sldId="320"/>
            <ac:grpSpMk id="5" creationId="{C45EE915-F15A-4C43-A660-534DD70E2151}"/>
          </ac:grpSpMkLst>
        </pc:grpChg>
        <pc:picChg chg="del">
          <ac:chgData name="Marta Martinez" userId="898d9590-74b8-4999-ae42-b63495b09eb2" providerId="ADAL" clId="{B09B9591-F795-4F0E-B436-B1E2B0E44C21}" dt="2022-07-20T16:23:16.928" v="1026" actId="478"/>
          <ac:picMkLst>
            <pc:docMk/>
            <pc:sldMk cId="979937980" sldId="320"/>
            <ac:picMk id="11" creationId="{4E98A25F-230B-6444-8B97-76692CE27F82}"/>
          </ac:picMkLst>
        </pc:picChg>
        <pc:picChg chg="add del mod">
          <ac:chgData name="Marta Martinez" userId="898d9590-74b8-4999-ae42-b63495b09eb2" providerId="ADAL" clId="{B09B9591-F795-4F0E-B436-B1E2B0E44C21}" dt="2022-07-21T10:56:59.714" v="3230" actId="478"/>
          <ac:picMkLst>
            <pc:docMk/>
            <pc:sldMk cId="979937980" sldId="320"/>
            <ac:picMk id="12" creationId="{6CD58165-EF63-377F-F15B-D46AF1FAF4E0}"/>
          </ac:picMkLst>
        </pc:picChg>
        <pc:picChg chg="add del mod ord modCrop">
          <ac:chgData name="Marta Martinez" userId="898d9590-74b8-4999-ae42-b63495b09eb2" providerId="ADAL" clId="{B09B9591-F795-4F0E-B436-B1E2B0E44C21}" dt="2022-07-30T16:17:41.771" v="4784" actId="478"/>
          <ac:picMkLst>
            <pc:docMk/>
            <pc:sldMk cId="979937980" sldId="320"/>
            <ac:picMk id="14" creationId="{3FC79D39-2525-8937-159D-897B5EEB4F9C}"/>
          </ac:picMkLst>
        </pc:picChg>
        <pc:picChg chg="add del mod">
          <ac:chgData name="Marta Martinez" userId="898d9590-74b8-4999-ae42-b63495b09eb2" providerId="ADAL" clId="{B09B9591-F795-4F0E-B436-B1E2B0E44C21}" dt="2022-07-21T10:57:04.758" v="3232" actId="478"/>
          <ac:picMkLst>
            <pc:docMk/>
            <pc:sldMk cId="979937980" sldId="320"/>
            <ac:picMk id="16" creationId="{A03ED94A-A4A8-BEE5-7739-3F116F122FD2}"/>
          </ac:picMkLst>
        </pc:picChg>
        <pc:picChg chg="add mod">
          <ac:chgData name="Marta Martinez" userId="898d9590-74b8-4999-ae42-b63495b09eb2" providerId="ADAL" clId="{B09B9591-F795-4F0E-B436-B1E2B0E44C21}" dt="2022-07-30T16:17:44.421" v="4785" actId="1076"/>
          <ac:picMkLst>
            <pc:docMk/>
            <pc:sldMk cId="979937980" sldId="320"/>
            <ac:picMk id="17" creationId="{F9F24D12-EA86-DD40-4336-11C955C6CE3A}"/>
          </ac:picMkLst>
        </pc:picChg>
        <pc:picChg chg="add mod modCrop">
          <ac:chgData name="Marta Martinez" userId="898d9590-74b8-4999-ae42-b63495b09eb2" providerId="ADAL" clId="{B09B9591-F795-4F0E-B436-B1E2B0E44C21}" dt="2022-07-30T16:19:06.142" v="4800" actId="1076"/>
          <ac:picMkLst>
            <pc:docMk/>
            <pc:sldMk cId="979937980" sldId="320"/>
            <ac:picMk id="19" creationId="{AE2598D2-FAE5-4073-37A9-714678774365}"/>
          </ac:picMkLst>
        </pc:picChg>
      </pc:sldChg>
      <pc:sldChg chg="addSp delSp modSp del mod ord modShow">
        <pc:chgData name="Marta Martinez" userId="898d9590-74b8-4999-ae42-b63495b09eb2" providerId="ADAL" clId="{B09B9591-F795-4F0E-B436-B1E2B0E44C21}" dt="2022-07-22T09:21:30.693" v="3446" actId="47"/>
        <pc:sldMkLst>
          <pc:docMk/>
          <pc:sldMk cId="1223666879" sldId="321"/>
        </pc:sldMkLst>
        <pc:spChg chg="add del mod">
          <ac:chgData name="Marta Martinez" userId="898d9590-74b8-4999-ae42-b63495b09eb2" providerId="ADAL" clId="{B09B9591-F795-4F0E-B436-B1E2B0E44C21}" dt="2022-07-20T16:25:39.237" v="1036"/>
          <ac:spMkLst>
            <pc:docMk/>
            <pc:sldMk cId="1223666879" sldId="321"/>
            <ac:spMk id="2" creationId="{F9061AE3-D776-D747-3897-D4DAE7D4CA2A}"/>
          </ac:spMkLst>
        </pc:spChg>
        <pc:spChg chg="mod">
          <ac:chgData name="Marta Martinez" userId="898d9590-74b8-4999-ae42-b63495b09eb2" providerId="ADAL" clId="{B09B9591-F795-4F0E-B436-B1E2B0E44C21}" dt="2022-07-20T16:25:39.237" v="1036"/>
          <ac:spMkLst>
            <pc:docMk/>
            <pc:sldMk cId="1223666879" sldId="321"/>
            <ac:spMk id="3" creationId="{EE5D2254-5573-4C35-A48D-F6C567FD60B9}"/>
          </ac:spMkLst>
        </pc:spChg>
        <pc:spChg chg="add del mod">
          <ac:chgData name="Marta Martinez" userId="898d9590-74b8-4999-ae42-b63495b09eb2" providerId="ADAL" clId="{B09B9591-F795-4F0E-B436-B1E2B0E44C21}" dt="2022-07-20T16:25:39.237" v="1036"/>
          <ac:spMkLst>
            <pc:docMk/>
            <pc:sldMk cId="1223666879" sldId="321"/>
            <ac:spMk id="4" creationId="{CDFCB49E-111F-5AA0-5AA2-2465997BDA3B}"/>
          </ac:spMkLst>
        </pc:spChg>
        <pc:spChg chg="mod">
          <ac:chgData name="Marta Martinez" userId="898d9590-74b8-4999-ae42-b63495b09eb2" providerId="ADAL" clId="{B09B9591-F795-4F0E-B436-B1E2B0E44C21}" dt="2022-07-20T13:12:39.289" v="298" actId="1076"/>
          <ac:spMkLst>
            <pc:docMk/>
            <pc:sldMk cId="1223666879" sldId="321"/>
            <ac:spMk id="15" creationId="{194870DB-EF52-435A-BFD0-EFF44AD5FF31}"/>
          </ac:spMkLst>
        </pc:spChg>
        <pc:spChg chg="mod">
          <ac:chgData name="Marta Martinez" userId="898d9590-74b8-4999-ae42-b63495b09eb2" providerId="ADAL" clId="{B09B9591-F795-4F0E-B436-B1E2B0E44C21}" dt="2022-07-20T13:12:36.649" v="297" actId="1076"/>
          <ac:spMkLst>
            <pc:docMk/>
            <pc:sldMk cId="1223666879" sldId="321"/>
            <ac:spMk id="16" creationId="{E3A64FEB-9450-4C68-860F-7186E049E88B}"/>
          </ac:spMkLst>
        </pc:spChg>
        <pc:spChg chg="mod">
          <ac:chgData name="Marta Martinez" userId="898d9590-74b8-4999-ae42-b63495b09eb2" providerId="ADAL" clId="{B09B9591-F795-4F0E-B436-B1E2B0E44C21}" dt="2022-07-20T13:12:49.971" v="299" actId="1076"/>
          <ac:spMkLst>
            <pc:docMk/>
            <pc:sldMk cId="1223666879" sldId="321"/>
            <ac:spMk id="17" creationId="{1B01804F-F341-44F9-B072-9FC7F6064656}"/>
          </ac:spMkLst>
        </pc:spChg>
        <pc:spChg chg="mod">
          <ac:chgData name="Marta Martinez" userId="898d9590-74b8-4999-ae42-b63495b09eb2" providerId="ADAL" clId="{B09B9591-F795-4F0E-B436-B1E2B0E44C21}" dt="2022-07-20T13:19:15.750" v="341" actId="1076"/>
          <ac:spMkLst>
            <pc:docMk/>
            <pc:sldMk cId="1223666879" sldId="321"/>
            <ac:spMk id="18" creationId="{E7D0A9C0-8CD3-430A-8339-35E52952F1DC}"/>
          </ac:spMkLst>
        </pc:spChg>
        <pc:spChg chg="mod">
          <ac:chgData name="Marta Martinez" userId="898d9590-74b8-4999-ae42-b63495b09eb2" providerId="ADAL" clId="{B09B9591-F795-4F0E-B436-B1E2B0E44C21}" dt="2022-07-20T13:12:12.903" v="290" actId="1076"/>
          <ac:spMkLst>
            <pc:docMk/>
            <pc:sldMk cId="1223666879" sldId="321"/>
            <ac:spMk id="20" creationId="{A10DC990-8BCE-4762-959E-C2EBC4A548AC}"/>
          </ac:spMkLst>
        </pc:spChg>
        <pc:spChg chg="mod">
          <ac:chgData name="Marta Martinez" userId="898d9590-74b8-4999-ae42-b63495b09eb2" providerId="ADAL" clId="{B09B9591-F795-4F0E-B436-B1E2B0E44C21}" dt="2022-07-20T13:12:12.903" v="290" actId="1076"/>
          <ac:spMkLst>
            <pc:docMk/>
            <pc:sldMk cId="1223666879" sldId="321"/>
            <ac:spMk id="24" creationId="{F74AC866-6C2A-4A0E-A141-BDF080BD36F3}"/>
          </ac:spMkLst>
        </pc:spChg>
        <pc:spChg chg="mod">
          <ac:chgData name="Marta Martinez" userId="898d9590-74b8-4999-ae42-b63495b09eb2" providerId="ADAL" clId="{B09B9591-F795-4F0E-B436-B1E2B0E44C21}" dt="2022-07-20T13:19:29.718" v="343" actId="1076"/>
          <ac:spMkLst>
            <pc:docMk/>
            <pc:sldMk cId="1223666879" sldId="321"/>
            <ac:spMk id="25" creationId="{DD175ED2-0CCB-4E19-A7F2-E00BAA93CE89}"/>
          </ac:spMkLst>
        </pc:spChg>
        <pc:spChg chg="mod">
          <ac:chgData name="Marta Martinez" userId="898d9590-74b8-4999-ae42-b63495b09eb2" providerId="ADAL" clId="{B09B9591-F795-4F0E-B436-B1E2B0E44C21}" dt="2022-07-20T13:12:12.903" v="290" actId="1076"/>
          <ac:spMkLst>
            <pc:docMk/>
            <pc:sldMk cId="1223666879" sldId="321"/>
            <ac:spMk id="30" creationId="{F1DEA218-D075-4FA4-B481-ED8BCA28024A}"/>
          </ac:spMkLst>
        </pc:spChg>
        <pc:spChg chg="mod">
          <ac:chgData name="Marta Martinez" userId="898d9590-74b8-4999-ae42-b63495b09eb2" providerId="ADAL" clId="{B09B9591-F795-4F0E-B436-B1E2B0E44C21}" dt="2022-07-20T13:12:12.903" v="290" actId="1076"/>
          <ac:spMkLst>
            <pc:docMk/>
            <pc:sldMk cId="1223666879" sldId="321"/>
            <ac:spMk id="32" creationId="{ECC549AA-4476-43E5-A1A9-83DF7A6EA174}"/>
          </ac:spMkLst>
        </pc:spChg>
        <pc:spChg chg="mod">
          <ac:chgData name="Marta Martinez" userId="898d9590-74b8-4999-ae42-b63495b09eb2" providerId="ADAL" clId="{B09B9591-F795-4F0E-B436-B1E2B0E44C21}" dt="2022-07-20T13:11:51.499" v="289" actId="1076"/>
          <ac:spMkLst>
            <pc:docMk/>
            <pc:sldMk cId="1223666879" sldId="321"/>
            <ac:spMk id="33" creationId="{D165E074-BF5D-4C55-A46E-9E55F9921EA0}"/>
          </ac:spMkLst>
        </pc:spChg>
        <pc:spChg chg="mod">
          <ac:chgData name="Marta Martinez" userId="898d9590-74b8-4999-ae42-b63495b09eb2" providerId="ADAL" clId="{B09B9591-F795-4F0E-B436-B1E2B0E44C21}" dt="2022-07-20T13:12:12.903" v="290" actId="1076"/>
          <ac:spMkLst>
            <pc:docMk/>
            <pc:sldMk cId="1223666879" sldId="321"/>
            <ac:spMk id="46" creationId="{EBED9DFF-6B31-4346-A8C3-27BBEFC27B3A}"/>
          </ac:spMkLst>
        </pc:spChg>
        <pc:spChg chg="mod">
          <ac:chgData name="Marta Martinez" userId="898d9590-74b8-4999-ae42-b63495b09eb2" providerId="ADAL" clId="{B09B9591-F795-4F0E-B436-B1E2B0E44C21}" dt="2022-07-20T13:12:12.903" v="290" actId="1076"/>
          <ac:spMkLst>
            <pc:docMk/>
            <pc:sldMk cId="1223666879" sldId="321"/>
            <ac:spMk id="50" creationId="{45B2631C-5534-4961-8E83-0A626B7FBC1A}"/>
          </ac:spMkLst>
        </pc:spChg>
        <pc:spChg chg="mod">
          <ac:chgData name="Marta Martinez" userId="898d9590-74b8-4999-ae42-b63495b09eb2" providerId="ADAL" clId="{B09B9591-F795-4F0E-B436-B1E2B0E44C21}" dt="2022-07-20T13:19:33.961" v="344" actId="1076"/>
          <ac:spMkLst>
            <pc:docMk/>
            <pc:sldMk cId="1223666879" sldId="321"/>
            <ac:spMk id="51" creationId="{829BA731-54DB-4A55-8A37-F7624768162D}"/>
          </ac:spMkLst>
        </pc:spChg>
        <pc:spChg chg="mod">
          <ac:chgData name="Marta Martinez" userId="898d9590-74b8-4999-ae42-b63495b09eb2" providerId="ADAL" clId="{B09B9591-F795-4F0E-B436-B1E2B0E44C21}" dt="2022-07-20T13:12:12.903" v="290" actId="1076"/>
          <ac:spMkLst>
            <pc:docMk/>
            <pc:sldMk cId="1223666879" sldId="321"/>
            <ac:spMk id="55" creationId="{EC8C1359-51E6-409E-9F2E-A097A43F04C7}"/>
          </ac:spMkLst>
        </pc:spChg>
        <pc:grpChg chg="mod">
          <ac:chgData name="Marta Martinez" userId="898d9590-74b8-4999-ae42-b63495b09eb2" providerId="ADAL" clId="{B09B9591-F795-4F0E-B436-B1E2B0E44C21}" dt="2022-07-20T13:19:23.315" v="342" actId="1076"/>
          <ac:grpSpMkLst>
            <pc:docMk/>
            <pc:sldMk cId="1223666879" sldId="321"/>
            <ac:grpSpMk id="19" creationId="{6A407482-6EF9-4EF0-9755-774CF7C5BB97}"/>
          </ac:grpSpMkLst>
        </pc:grpChg>
        <pc:picChg chg="add mod">
          <ac:chgData name="Marta Martinez" userId="898d9590-74b8-4999-ae42-b63495b09eb2" providerId="ADAL" clId="{B09B9591-F795-4F0E-B436-B1E2B0E44C21}" dt="2022-07-21T07:10:53.811" v="3201" actId="1076"/>
          <ac:picMkLst>
            <pc:docMk/>
            <pc:sldMk cId="1223666879" sldId="321"/>
            <ac:picMk id="31" creationId="{97F18DCD-8C4E-042A-D5F1-05DC2A46625D}"/>
          </ac:picMkLst>
        </pc:picChg>
        <pc:cxnChg chg="mod">
          <ac:chgData name="Marta Martinez" userId="898d9590-74b8-4999-ae42-b63495b09eb2" providerId="ADAL" clId="{B09B9591-F795-4F0E-B436-B1E2B0E44C21}" dt="2022-07-20T13:12:12.903" v="290" actId="1076"/>
          <ac:cxnSpMkLst>
            <pc:docMk/>
            <pc:sldMk cId="1223666879" sldId="321"/>
            <ac:cxnSpMk id="22" creationId="{B61D3D71-5B25-48AE-9D1F-705926C5F82E}"/>
          </ac:cxnSpMkLst>
        </pc:cxnChg>
        <pc:cxnChg chg="mod">
          <ac:chgData name="Marta Martinez" userId="898d9590-74b8-4999-ae42-b63495b09eb2" providerId="ADAL" clId="{B09B9591-F795-4F0E-B436-B1E2B0E44C21}" dt="2022-07-20T13:12:12.903" v="290" actId="1076"/>
          <ac:cxnSpMkLst>
            <pc:docMk/>
            <pc:sldMk cId="1223666879" sldId="321"/>
            <ac:cxnSpMk id="29" creationId="{DC5C6223-02E5-4EBE-ABC9-0DC429D4F013}"/>
          </ac:cxnSpMkLst>
        </pc:cxnChg>
        <pc:cxnChg chg="mod">
          <ac:chgData name="Marta Martinez" userId="898d9590-74b8-4999-ae42-b63495b09eb2" providerId="ADAL" clId="{B09B9591-F795-4F0E-B436-B1E2B0E44C21}" dt="2022-07-20T13:12:12.903" v="290" actId="1076"/>
          <ac:cxnSpMkLst>
            <pc:docMk/>
            <pc:sldMk cId="1223666879" sldId="321"/>
            <ac:cxnSpMk id="36" creationId="{02A336F8-A0D2-40AB-97B0-8AC32AD88926}"/>
          </ac:cxnSpMkLst>
        </pc:cxnChg>
        <pc:cxnChg chg="mod">
          <ac:chgData name="Marta Martinez" userId="898d9590-74b8-4999-ae42-b63495b09eb2" providerId="ADAL" clId="{B09B9591-F795-4F0E-B436-B1E2B0E44C21}" dt="2022-07-20T13:12:12.903" v="290" actId="1076"/>
          <ac:cxnSpMkLst>
            <pc:docMk/>
            <pc:sldMk cId="1223666879" sldId="321"/>
            <ac:cxnSpMk id="45" creationId="{01956245-E16C-41CA-B222-B2B07986E1BD}"/>
          </ac:cxnSpMkLst>
        </pc:cxnChg>
        <pc:cxnChg chg="mod">
          <ac:chgData name="Marta Martinez" userId="898d9590-74b8-4999-ae42-b63495b09eb2" providerId="ADAL" clId="{B09B9591-F795-4F0E-B436-B1E2B0E44C21}" dt="2022-07-20T13:12:12.903" v="290" actId="1076"/>
          <ac:cxnSpMkLst>
            <pc:docMk/>
            <pc:sldMk cId="1223666879" sldId="321"/>
            <ac:cxnSpMk id="53" creationId="{D868F5A7-2FF3-40C9-970B-D65B64A27AE5}"/>
          </ac:cxnSpMkLst>
        </pc:cxnChg>
        <pc:cxnChg chg="mod">
          <ac:chgData name="Marta Martinez" userId="898d9590-74b8-4999-ae42-b63495b09eb2" providerId="ADAL" clId="{B09B9591-F795-4F0E-B436-B1E2B0E44C21}" dt="2022-07-20T13:12:12.903" v="290" actId="1076"/>
          <ac:cxnSpMkLst>
            <pc:docMk/>
            <pc:sldMk cId="1223666879" sldId="321"/>
            <ac:cxnSpMk id="59" creationId="{566F27C9-48AB-43B2-9B8B-4C8C253DAFF5}"/>
          </ac:cxnSpMkLst>
        </pc:cxnChg>
        <pc:cxnChg chg="mod">
          <ac:chgData name="Marta Martinez" userId="898d9590-74b8-4999-ae42-b63495b09eb2" providerId="ADAL" clId="{B09B9591-F795-4F0E-B436-B1E2B0E44C21}" dt="2022-07-20T13:12:12.903" v="290" actId="1076"/>
          <ac:cxnSpMkLst>
            <pc:docMk/>
            <pc:sldMk cId="1223666879" sldId="321"/>
            <ac:cxnSpMk id="60" creationId="{45C5D24E-B370-49AF-8A47-042711292F4A}"/>
          </ac:cxnSpMkLst>
        </pc:cxnChg>
        <pc:cxnChg chg="mod">
          <ac:chgData name="Marta Martinez" userId="898d9590-74b8-4999-ae42-b63495b09eb2" providerId="ADAL" clId="{B09B9591-F795-4F0E-B436-B1E2B0E44C21}" dt="2022-07-20T13:12:12.903" v="290" actId="1076"/>
          <ac:cxnSpMkLst>
            <pc:docMk/>
            <pc:sldMk cId="1223666879" sldId="321"/>
            <ac:cxnSpMk id="62" creationId="{7BD7154A-67E5-4BE2-B9D4-F71941C555A8}"/>
          </ac:cxnSpMkLst>
        </pc:cxnChg>
        <pc:cxnChg chg="mod">
          <ac:chgData name="Marta Martinez" userId="898d9590-74b8-4999-ae42-b63495b09eb2" providerId="ADAL" clId="{B09B9591-F795-4F0E-B436-B1E2B0E44C21}" dt="2022-07-20T13:12:12.903" v="290" actId="1076"/>
          <ac:cxnSpMkLst>
            <pc:docMk/>
            <pc:sldMk cId="1223666879" sldId="321"/>
            <ac:cxnSpMk id="63" creationId="{9B193EA2-C518-4BBC-A5A1-A59477331685}"/>
          </ac:cxnSpMkLst>
        </pc:cxnChg>
      </pc:sldChg>
      <pc:sldChg chg="addSp delSp modSp mod ord modClrScheme chgLayout modNotesTx">
        <pc:chgData name="Marta Martinez" userId="898d9590-74b8-4999-ae42-b63495b09eb2" providerId="ADAL" clId="{B09B9591-F795-4F0E-B436-B1E2B0E44C21}" dt="2022-07-30T16:07:46.039" v="4705" actId="1076"/>
        <pc:sldMkLst>
          <pc:docMk/>
          <pc:sldMk cId="1114713832" sldId="3708"/>
        </pc:sldMkLst>
        <pc:spChg chg="del mod">
          <ac:chgData name="Marta Martinez" userId="898d9590-74b8-4999-ae42-b63495b09eb2" providerId="ADAL" clId="{B09B9591-F795-4F0E-B436-B1E2B0E44C21}" dt="2022-07-20T18:51:42.524" v="2764" actId="478"/>
          <ac:spMkLst>
            <pc:docMk/>
            <pc:sldMk cId="1114713832" sldId="3708"/>
            <ac:spMk id="2" creationId="{6CBE8B83-0F30-D547-B4A2-2A098C97E49D}"/>
          </ac:spMkLst>
        </pc:spChg>
        <pc:spChg chg="add del mod">
          <ac:chgData name="Marta Martinez" userId="898d9590-74b8-4999-ae42-b63495b09eb2" providerId="ADAL" clId="{B09B9591-F795-4F0E-B436-B1E2B0E44C21}" dt="2022-07-30T11:20:22.449" v="4046" actId="478"/>
          <ac:spMkLst>
            <pc:docMk/>
            <pc:sldMk cId="1114713832" sldId="3708"/>
            <ac:spMk id="3" creationId="{30FA9836-CFB3-534B-B658-65FA9E0626E6}"/>
          </ac:spMkLst>
        </pc:spChg>
        <pc:spChg chg="add del mod ord">
          <ac:chgData name="Marta Martinez" userId="898d9590-74b8-4999-ae42-b63495b09eb2" providerId="ADAL" clId="{B09B9591-F795-4F0E-B436-B1E2B0E44C21}" dt="2022-07-20T13:06:10.770" v="237" actId="700"/>
          <ac:spMkLst>
            <pc:docMk/>
            <pc:sldMk cId="1114713832" sldId="3708"/>
            <ac:spMk id="7" creationId="{4321099F-0F7F-E726-F2CB-90CE952A1B10}"/>
          </ac:spMkLst>
        </pc:spChg>
        <pc:spChg chg="del mod">
          <ac:chgData name="Marta Martinez" userId="898d9590-74b8-4999-ae42-b63495b09eb2" providerId="ADAL" clId="{B09B9591-F795-4F0E-B436-B1E2B0E44C21}" dt="2022-07-30T11:20:22.452" v="4048"/>
          <ac:spMkLst>
            <pc:docMk/>
            <pc:sldMk cId="1114713832" sldId="3708"/>
            <ac:spMk id="8" creationId="{00000000-0000-0000-0000-000000000000}"/>
          </ac:spMkLst>
        </pc:spChg>
        <pc:spChg chg="mod">
          <ac:chgData name="Marta Martinez" userId="898d9590-74b8-4999-ae42-b63495b09eb2" providerId="ADAL" clId="{B09B9591-F795-4F0E-B436-B1E2B0E44C21}" dt="2022-07-30T11:59:29.649" v="4395" actId="1076"/>
          <ac:spMkLst>
            <pc:docMk/>
            <pc:sldMk cId="1114713832" sldId="3708"/>
            <ac:spMk id="9" creationId="{00000000-0000-0000-0000-000000000000}"/>
          </ac:spMkLst>
        </pc:spChg>
        <pc:spChg chg="add del mod ord">
          <ac:chgData name="Marta Martinez" userId="898d9590-74b8-4999-ae42-b63495b09eb2" providerId="ADAL" clId="{B09B9591-F795-4F0E-B436-B1E2B0E44C21}" dt="2022-07-20T13:06:22.588" v="239" actId="478"/>
          <ac:spMkLst>
            <pc:docMk/>
            <pc:sldMk cId="1114713832" sldId="3708"/>
            <ac:spMk id="10" creationId="{057887ED-3E09-B1CE-B953-BFBD701F9BE7}"/>
          </ac:spMkLst>
        </pc:spChg>
        <pc:spChg chg="mod">
          <ac:chgData name="Marta Martinez" userId="898d9590-74b8-4999-ae42-b63495b09eb2" providerId="ADAL" clId="{B09B9591-F795-4F0E-B436-B1E2B0E44C21}" dt="2022-07-30T11:59:29.649" v="4395" actId="1076"/>
          <ac:spMkLst>
            <pc:docMk/>
            <pc:sldMk cId="1114713832" sldId="3708"/>
            <ac:spMk id="11" creationId="{00000000-0000-0000-0000-000000000000}"/>
          </ac:spMkLst>
        </pc:spChg>
        <pc:spChg chg="add mod ord">
          <ac:chgData name="Marta Martinez" userId="898d9590-74b8-4999-ae42-b63495b09eb2" providerId="ADAL" clId="{B09B9591-F795-4F0E-B436-B1E2B0E44C21}" dt="2022-07-30T12:00:44.671" v="4414" actId="1076"/>
          <ac:spMkLst>
            <pc:docMk/>
            <pc:sldMk cId="1114713832" sldId="3708"/>
            <ac:spMk id="13" creationId="{2B0C2065-7516-1BE8-3D9E-78ADA9AABAA3}"/>
          </ac:spMkLst>
        </pc:spChg>
        <pc:spChg chg="add del mod ord">
          <ac:chgData name="Marta Martinez" userId="898d9590-74b8-4999-ae42-b63495b09eb2" providerId="ADAL" clId="{B09B9591-F795-4F0E-B436-B1E2B0E44C21}" dt="2022-07-20T18:56:53.272" v="2820" actId="478"/>
          <ac:spMkLst>
            <pc:docMk/>
            <pc:sldMk cId="1114713832" sldId="3708"/>
            <ac:spMk id="14" creationId="{7122EAE9-86E9-2514-501F-82249BE42D21}"/>
          </ac:spMkLst>
        </pc:spChg>
        <pc:spChg chg="mod">
          <ac:chgData name="Marta Martinez" userId="898d9590-74b8-4999-ae42-b63495b09eb2" providerId="ADAL" clId="{B09B9591-F795-4F0E-B436-B1E2B0E44C21}" dt="2022-07-30T11:59:29.649" v="4395" actId="1076"/>
          <ac:spMkLst>
            <pc:docMk/>
            <pc:sldMk cId="1114713832" sldId="3708"/>
            <ac:spMk id="16" creationId="{00000000-0000-0000-0000-000000000000}"/>
          </ac:spMkLst>
        </pc:spChg>
        <pc:spChg chg="add mod">
          <ac:chgData name="Marta Martinez" userId="898d9590-74b8-4999-ae42-b63495b09eb2" providerId="ADAL" clId="{B09B9591-F795-4F0E-B436-B1E2B0E44C21}" dt="2022-07-30T16:07:41.665" v="4704" actId="1076"/>
          <ac:spMkLst>
            <pc:docMk/>
            <pc:sldMk cId="1114713832" sldId="3708"/>
            <ac:spMk id="19" creationId="{07AB9009-C8CD-5296-ADCA-E3BE1288F209}"/>
          </ac:spMkLst>
        </pc:spChg>
        <pc:spChg chg="add del mod">
          <ac:chgData name="Marta Martinez" userId="898d9590-74b8-4999-ae42-b63495b09eb2" providerId="ADAL" clId="{B09B9591-F795-4F0E-B436-B1E2B0E44C21}" dt="2022-07-30T11:58:38.514" v="4390" actId="478"/>
          <ac:spMkLst>
            <pc:docMk/>
            <pc:sldMk cId="1114713832" sldId="3708"/>
            <ac:spMk id="20" creationId="{E555F333-2879-15B2-0886-DC86B644B877}"/>
          </ac:spMkLst>
        </pc:spChg>
        <pc:spChg chg="mod">
          <ac:chgData name="Marta Martinez" userId="898d9590-74b8-4999-ae42-b63495b09eb2" providerId="ADAL" clId="{B09B9591-F795-4F0E-B436-B1E2B0E44C21}" dt="2022-07-30T11:59:32.957" v="4396" actId="1076"/>
          <ac:spMkLst>
            <pc:docMk/>
            <pc:sldMk cId="1114713832" sldId="3708"/>
            <ac:spMk id="48" creationId="{00000000-0000-0000-0000-000000000000}"/>
          </ac:spMkLst>
        </pc:spChg>
        <pc:spChg chg="del mod">
          <ac:chgData name="Marta Martinez" userId="898d9590-74b8-4999-ae42-b63495b09eb2" providerId="ADAL" clId="{B09B9591-F795-4F0E-B436-B1E2B0E44C21}" dt="2022-07-20T18:50:07.719" v="2739" actId="478"/>
          <ac:spMkLst>
            <pc:docMk/>
            <pc:sldMk cId="1114713832" sldId="3708"/>
            <ac:spMk id="73" creationId="{E6ED14A8-5864-484A-9983-5C37D41FECD3}"/>
          </ac:spMkLst>
        </pc:spChg>
        <pc:spChg chg="del mod">
          <ac:chgData name="Marta Martinez" userId="898d9590-74b8-4999-ae42-b63495b09eb2" providerId="ADAL" clId="{B09B9591-F795-4F0E-B436-B1E2B0E44C21}" dt="2022-07-20T18:50:20.803" v="2742" actId="478"/>
          <ac:spMkLst>
            <pc:docMk/>
            <pc:sldMk cId="1114713832" sldId="3708"/>
            <ac:spMk id="74" creationId="{592834CB-9F46-F142-BFF3-B29C04EA986C}"/>
          </ac:spMkLst>
        </pc:spChg>
        <pc:spChg chg="mod">
          <ac:chgData name="Marta Martinez" userId="898d9590-74b8-4999-ae42-b63495b09eb2" providerId="ADAL" clId="{B09B9591-F795-4F0E-B436-B1E2B0E44C21}" dt="2022-07-30T12:00:40.317" v="4412" actId="1076"/>
          <ac:spMkLst>
            <pc:docMk/>
            <pc:sldMk cId="1114713832" sldId="3708"/>
            <ac:spMk id="75" creationId="{C8212382-0AC2-1F4E-972F-DD0A3ABF086E}"/>
          </ac:spMkLst>
        </pc:spChg>
        <pc:spChg chg="mod ord">
          <ac:chgData name="Marta Martinez" userId="898d9590-74b8-4999-ae42-b63495b09eb2" providerId="ADAL" clId="{B09B9591-F795-4F0E-B436-B1E2B0E44C21}" dt="2022-07-30T12:00:27.676" v="4407" actId="1076"/>
          <ac:spMkLst>
            <pc:docMk/>
            <pc:sldMk cId="1114713832" sldId="3708"/>
            <ac:spMk id="76" creationId="{C8212382-0AC2-1F4E-972F-DD0A3ABF086E}"/>
          </ac:spMkLst>
        </pc:spChg>
        <pc:spChg chg="mod">
          <ac:chgData name="Marta Martinez" userId="898d9590-74b8-4999-ae42-b63495b09eb2" providerId="ADAL" clId="{B09B9591-F795-4F0E-B436-B1E2B0E44C21}" dt="2022-07-30T11:59:29.649" v="4395" actId="1076"/>
          <ac:spMkLst>
            <pc:docMk/>
            <pc:sldMk cId="1114713832" sldId="3708"/>
            <ac:spMk id="78" creationId="{00000000-0000-0000-0000-000000000000}"/>
          </ac:spMkLst>
        </pc:spChg>
        <pc:spChg chg="mod">
          <ac:chgData name="Marta Martinez" userId="898d9590-74b8-4999-ae42-b63495b09eb2" providerId="ADAL" clId="{B09B9591-F795-4F0E-B436-B1E2B0E44C21}" dt="2022-07-30T11:59:29.649" v="4395" actId="1076"/>
          <ac:spMkLst>
            <pc:docMk/>
            <pc:sldMk cId="1114713832" sldId="3708"/>
            <ac:spMk id="79" creationId="{00000000-0000-0000-0000-000000000000}"/>
          </ac:spMkLst>
        </pc:spChg>
        <pc:spChg chg="del mod">
          <ac:chgData name="Marta Martinez" userId="898d9590-74b8-4999-ae42-b63495b09eb2" providerId="ADAL" clId="{B09B9591-F795-4F0E-B436-B1E2B0E44C21}" dt="2022-07-30T11:49:01.314" v="4274" actId="478"/>
          <ac:spMkLst>
            <pc:docMk/>
            <pc:sldMk cId="1114713832" sldId="3708"/>
            <ac:spMk id="81" creationId="{00000000-0000-0000-0000-000000000000}"/>
          </ac:spMkLst>
        </pc:spChg>
        <pc:spChg chg="mod">
          <ac:chgData name="Marta Martinez" userId="898d9590-74b8-4999-ae42-b63495b09eb2" providerId="ADAL" clId="{B09B9591-F795-4F0E-B436-B1E2B0E44C21}" dt="2022-07-30T11:49:05.530" v="4276" actId="1076"/>
          <ac:spMkLst>
            <pc:docMk/>
            <pc:sldMk cId="1114713832" sldId="3708"/>
            <ac:spMk id="82" creationId="{00000000-0000-0000-0000-000000000000}"/>
          </ac:spMkLst>
        </pc:spChg>
        <pc:spChg chg="mod">
          <ac:chgData name="Marta Martinez" userId="898d9590-74b8-4999-ae42-b63495b09eb2" providerId="ADAL" clId="{B09B9591-F795-4F0E-B436-B1E2B0E44C21}" dt="2022-07-30T11:49:05.530" v="4276" actId="1076"/>
          <ac:spMkLst>
            <pc:docMk/>
            <pc:sldMk cId="1114713832" sldId="3708"/>
            <ac:spMk id="83" creationId="{00000000-0000-0000-0000-000000000000}"/>
          </ac:spMkLst>
        </pc:spChg>
        <pc:spChg chg="del mod ord">
          <ac:chgData name="Marta Martinez" userId="898d9590-74b8-4999-ae42-b63495b09eb2" providerId="ADAL" clId="{B09B9591-F795-4F0E-B436-B1E2B0E44C21}" dt="2022-07-30T10:58:26.311" v="3893" actId="478"/>
          <ac:spMkLst>
            <pc:docMk/>
            <pc:sldMk cId="1114713832" sldId="3708"/>
            <ac:spMk id="84" creationId="{34DC8510-B2C2-654B-AA1F-83EA33B55989}"/>
          </ac:spMkLst>
        </pc:spChg>
        <pc:spChg chg="mod">
          <ac:chgData name="Marta Martinez" userId="898d9590-74b8-4999-ae42-b63495b09eb2" providerId="ADAL" clId="{B09B9591-F795-4F0E-B436-B1E2B0E44C21}" dt="2022-07-20T18:52:56.783" v="2793" actId="1076"/>
          <ac:spMkLst>
            <pc:docMk/>
            <pc:sldMk cId="1114713832" sldId="3708"/>
            <ac:spMk id="86" creationId="{AC466430-1951-C046-A2A7-EA3FD836BACB}"/>
          </ac:spMkLst>
        </pc:spChg>
        <pc:spChg chg="mod">
          <ac:chgData name="Marta Martinez" userId="898d9590-74b8-4999-ae42-b63495b09eb2" providerId="ADAL" clId="{B09B9591-F795-4F0E-B436-B1E2B0E44C21}" dt="2022-07-30T12:00:50.375" v="4416" actId="1076"/>
          <ac:spMkLst>
            <pc:docMk/>
            <pc:sldMk cId="1114713832" sldId="3708"/>
            <ac:spMk id="88" creationId="{C8212382-0AC2-1F4E-972F-DD0A3ABF086E}"/>
          </ac:spMkLst>
        </pc:spChg>
        <pc:spChg chg="add mod ord">
          <ac:chgData name="Marta Martinez" userId="898d9590-74b8-4999-ae42-b63495b09eb2" providerId="ADAL" clId="{B09B9591-F795-4F0E-B436-B1E2B0E44C21}" dt="2022-07-30T12:00:42.008" v="4413" actId="1076"/>
          <ac:spMkLst>
            <pc:docMk/>
            <pc:sldMk cId="1114713832" sldId="3708"/>
            <ac:spMk id="92" creationId="{5501EF49-1262-3E55-2F4D-F8D6AA6EBD57}"/>
          </ac:spMkLst>
        </pc:spChg>
        <pc:spChg chg="mod">
          <ac:chgData name="Marta Martinez" userId="898d9590-74b8-4999-ae42-b63495b09eb2" providerId="ADAL" clId="{B09B9591-F795-4F0E-B436-B1E2B0E44C21}" dt="2022-07-30T11:59:29.649" v="4395" actId="1076"/>
          <ac:spMkLst>
            <pc:docMk/>
            <pc:sldMk cId="1114713832" sldId="3708"/>
            <ac:spMk id="93" creationId="{00000000-0000-0000-0000-000000000000}"/>
          </ac:spMkLst>
        </pc:spChg>
        <pc:spChg chg="add mod">
          <ac:chgData name="Marta Martinez" userId="898d9590-74b8-4999-ae42-b63495b09eb2" providerId="ADAL" clId="{B09B9591-F795-4F0E-B436-B1E2B0E44C21}" dt="2022-07-30T12:00:47.505" v="4415" actId="1076"/>
          <ac:spMkLst>
            <pc:docMk/>
            <pc:sldMk cId="1114713832" sldId="3708"/>
            <ac:spMk id="94" creationId="{C27E58EC-BB3D-1A62-5D4F-02F1A4D2BBC7}"/>
          </ac:spMkLst>
        </pc:spChg>
        <pc:spChg chg="del mod">
          <ac:chgData name="Marta Martinez" userId="898d9590-74b8-4999-ae42-b63495b09eb2" providerId="ADAL" clId="{B09B9591-F795-4F0E-B436-B1E2B0E44C21}" dt="2022-07-20T18:49:49.776" v="2733" actId="478"/>
          <ac:spMkLst>
            <pc:docMk/>
            <pc:sldMk cId="1114713832" sldId="3708"/>
            <ac:spMk id="100" creationId="{EB30EDC4-21A0-704C-97DD-B7EC9D273FC0}"/>
          </ac:spMkLst>
        </pc:spChg>
        <pc:spChg chg="add mod">
          <ac:chgData name="Marta Martinez" userId="898d9590-74b8-4999-ae42-b63495b09eb2" providerId="ADAL" clId="{B09B9591-F795-4F0E-B436-B1E2B0E44C21}" dt="2022-07-30T11:59:29.649" v="4395" actId="1076"/>
          <ac:spMkLst>
            <pc:docMk/>
            <pc:sldMk cId="1114713832" sldId="3708"/>
            <ac:spMk id="101" creationId="{850771FA-B583-D656-267E-E7C03B7CEB90}"/>
          </ac:spMkLst>
        </pc:spChg>
        <pc:spChg chg="del mod">
          <ac:chgData name="Marta Martinez" userId="898d9590-74b8-4999-ae42-b63495b09eb2" providerId="ADAL" clId="{B09B9591-F795-4F0E-B436-B1E2B0E44C21}" dt="2022-07-20T18:51:58.909" v="2773" actId="478"/>
          <ac:spMkLst>
            <pc:docMk/>
            <pc:sldMk cId="1114713832" sldId="3708"/>
            <ac:spMk id="103" creationId="{825CFE36-C5DE-FC49-8D3C-88C3F5FF2131}"/>
          </ac:spMkLst>
        </pc:spChg>
        <pc:spChg chg="mod">
          <ac:chgData name="Marta Martinez" userId="898d9590-74b8-4999-ae42-b63495b09eb2" providerId="ADAL" clId="{B09B9591-F795-4F0E-B436-B1E2B0E44C21}" dt="2022-07-30T11:59:47.513" v="4399" actId="1076"/>
          <ac:spMkLst>
            <pc:docMk/>
            <pc:sldMk cId="1114713832" sldId="3708"/>
            <ac:spMk id="104" creationId="{00000000-0000-0000-0000-000000000000}"/>
          </ac:spMkLst>
        </pc:spChg>
        <pc:spChg chg="del mod">
          <ac:chgData name="Marta Martinez" userId="898d9590-74b8-4999-ae42-b63495b09eb2" providerId="ADAL" clId="{B09B9591-F795-4F0E-B436-B1E2B0E44C21}" dt="2022-07-20T18:52:25.086" v="2783" actId="478"/>
          <ac:spMkLst>
            <pc:docMk/>
            <pc:sldMk cId="1114713832" sldId="3708"/>
            <ac:spMk id="105" creationId="{1D5CCEC0-2D9D-1646-A33C-45589B54BDC1}"/>
          </ac:spMkLst>
        </pc:spChg>
        <pc:spChg chg="mod">
          <ac:chgData name="Marta Martinez" userId="898d9590-74b8-4999-ae42-b63495b09eb2" providerId="ADAL" clId="{B09B9591-F795-4F0E-B436-B1E2B0E44C21}" dt="2022-07-30T11:45:36.732" v="4249" actId="1076"/>
          <ac:spMkLst>
            <pc:docMk/>
            <pc:sldMk cId="1114713832" sldId="3708"/>
            <ac:spMk id="109" creationId="{5D6E9D50-10B7-C047-B777-FC5A757DD89A}"/>
          </ac:spMkLst>
        </pc:spChg>
        <pc:spChg chg="mod">
          <ac:chgData name="Marta Martinez" userId="898d9590-74b8-4999-ae42-b63495b09eb2" providerId="ADAL" clId="{B09B9591-F795-4F0E-B436-B1E2B0E44C21}" dt="2022-07-30T11:45:36.732" v="4249" actId="1076"/>
          <ac:spMkLst>
            <pc:docMk/>
            <pc:sldMk cId="1114713832" sldId="3708"/>
            <ac:spMk id="111" creationId="{D640C830-8CF3-BF4B-9A5E-E8D7C8876F2D}"/>
          </ac:spMkLst>
        </pc:spChg>
        <pc:spChg chg="mod">
          <ac:chgData name="Marta Martinez" userId="898d9590-74b8-4999-ae42-b63495b09eb2" providerId="ADAL" clId="{B09B9591-F795-4F0E-B436-B1E2B0E44C21}" dt="2022-07-30T11:45:36.732" v="4249" actId="1076"/>
          <ac:spMkLst>
            <pc:docMk/>
            <pc:sldMk cId="1114713832" sldId="3708"/>
            <ac:spMk id="112" creationId="{5BCEA2D8-4253-5549-9F54-3372E166A708}"/>
          </ac:spMkLst>
        </pc:spChg>
        <pc:spChg chg="mod">
          <ac:chgData name="Marta Martinez" userId="898d9590-74b8-4999-ae42-b63495b09eb2" providerId="ADAL" clId="{B09B9591-F795-4F0E-B436-B1E2B0E44C21}" dt="2022-07-30T11:45:36.732" v="4249" actId="1076"/>
          <ac:spMkLst>
            <pc:docMk/>
            <pc:sldMk cId="1114713832" sldId="3708"/>
            <ac:spMk id="113" creationId="{DF37B939-6D96-2248-8BFD-0C4E54B55CEE}"/>
          </ac:spMkLst>
        </pc:spChg>
        <pc:spChg chg="mod">
          <ac:chgData name="Marta Martinez" userId="898d9590-74b8-4999-ae42-b63495b09eb2" providerId="ADAL" clId="{B09B9591-F795-4F0E-B436-B1E2B0E44C21}" dt="2022-07-30T11:45:36.732" v="4249" actId="1076"/>
          <ac:spMkLst>
            <pc:docMk/>
            <pc:sldMk cId="1114713832" sldId="3708"/>
            <ac:spMk id="114" creationId="{86172691-8DFC-F849-9DCF-A4B8140F87F5}"/>
          </ac:spMkLst>
        </pc:spChg>
        <pc:spChg chg="mod">
          <ac:chgData name="Marta Martinez" userId="898d9590-74b8-4999-ae42-b63495b09eb2" providerId="ADAL" clId="{B09B9591-F795-4F0E-B436-B1E2B0E44C21}" dt="2022-07-30T11:32:24.090" v="4148"/>
          <ac:spMkLst>
            <pc:docMk/>
            <pc:sldMk cId="1114713832" sldId="3708"/>
            <ac:spMk id="115" creationId="{4E720D02-3D4C-21BC-537E-334C5C88BD3D}"/>
          </ac:spMkLst>
        </pc:spChg>
        <pc:spChg chg="mod">
          <ac:chgData name="Marta Martinez" userId="898d9590-74b8-4999-ae42-b63495b09eb2" providerId="ADAL" clId="{B09B9591-F795-4F0E-B436-B1E2B0E44C21}" dt="2022-07-30T11:32:24.090" v="4148"/>
          <ac:spMkLst>
            <pc:docMk/>
            <pc:sldMk cId="1114713832" sldId="3708"/>
            <ac:spMk id="116" creationId="{A03F2A35-7E2C-ACEC-704A-21CA78325506}"/>
          </ac:spMkLst>
        </pc:spChg>
        <pc:spChg chg="mod">
          <ac:chgData name="Marta Martinez" userId="898d9590-74b8-4999-ae42-b63495b09eb2" providerId="ADAL" clId="{B09B9591-F795-4F0E-B436-B1E2B0E44C21}" dt="2022-07-30T12:00:01.542" v="4403" actId="1076"/>
          <ac:spMkLst>
            <pc:docMk/>
            <pc:sldMk cId="1114713832" sldId="3708"/>
            <ac:spMk id="117" creationId="{EA4E9714-F09A-4D17-98D5-195783642D43}"/>
          </ac:spMkLst>
        </pc:spChg>
        <pc:spChg chg="mod">
          <ac:chgData name="Marta Martinez" userId="898d9590-74b8-4999-ae42-b63495b09eb2" providerId="ADAL" clId="{B09B9591-F795-4F0E-B436-B1E2B0E44C21}" dt="2022-07-30T11:59:52.667" v="4401" actId="1076"/>
          <ac:spMkLst>
            <pc:docMk/>
            <pc:sldMk cId="1114713832" sldId="3708"/>
            <ac:spMk id="118" creationId="{E918EE04-F592-4CF8-97F9-291750DB116D}"/>
          </ac:spMkLst>
        </pc:spChg>
        <pc:spChg chg="mod">
          <ac:chgData name="Marta Martinez" userId="898d9590-74b8-4999-ae42-b63495b09eb2" providerId="ADAL" clId="{B09B9591-F795-4F0E-B436-B1E2B0E44C21}" dt="2022-07-30T11:45:36.732" v="4249" actId="1076"/>
          <ac:spMkLst>
            <pc:docMk/>
            <pc:sldMk cId="1114713832" sldId="3708"/>
            <ac:spMk id="119" creationId="{2DD0F13E-97C9-644E-A01B-CFF20E10CEF5}"/>
          </ac:spMkLst>
        </pc:spChg>
        <pc:spChg chg="mod">
          <ac:chgData name="Marta Martinez" userId="898d9590-74b8-4999-ae42-b63495b09eb2" providerId="ADAL" clId="{B09B9591-F795-4F0E-B436-B1E2B0E44C21}" dt="2022-07-20T18:53:11.801" v="2799" actId="1076"/>
          <ac:spMkLst>
            <pc:docMk/>
            <pc:sldMk cId="1114713832" sldId="3708"/>
            <ac:spMk id="121" creationId="{461E53D8-D06C-F445-9D9C-A6FF46251128}"/>
          </ac:spMkLst>
        </pc:spChg>
        <pc:spChg chg="mod">
          <ac:chgData name="Marta Martinez" userId="898d9590-74b8-4999-ae42-b63495b09eb2" providerId="ADAL" clId="{B09B9591-F795-4F0E-B436-B1E2B0E44C21}" dt="2022-07-20T18:53:11.801" v="2799" actId="1076"/>
          <ac:spMkLst>
            <pc:docMk/>
            <pc:sldMk cId="1114713832" sldId="3708"/>
            <ac:spMk id="122" creationId="{EA4CD60A-E4C0-1143-8C7E-7C72FBD0C278}"/>
          </ac:spMkLst>
        </pc:spChg>
        <pc:spChg chg="mod">
          <ac:chgData name="Marta Martinez" userId="898d9590-74b8-4999-ae42-b63495b09eb2" providerId="ADAL" clId="{B09B9591-F795-4F0E-B436-B1E2B0E44C21}" dt="2022-07-20T18:53:11.801" v="2799" actId="1076"/>
          <ac:spMkLst>
            <pc:docMk/>
            <pc:sldMk cId="1114713832" sldId="3708"/>
            <ac:spMk id="123" creationId="{691C1F51-4FD1-5346-AACB-5592935490DB}"/>
          </ac:spMkLst>
        </pc:spChg>
        <pc:spChg chg="add del mod">
          <ac:chgData name="Marta Martinez" userId="898d9590-74b8-4999-ae42-b63495b09eb2" providerId="ADAL" clId="{B09B9591-F795-4F0E-B436-B1E2B0E44C21}" dt="2022-07-30T11:35:03.220" v="4182" actId="478"/>
          <ac:spMkLst>
            <pc:docMk/>
            <pc:sldMk cId="1114713832" sldId="3708"/>
            <ac:spMk id="124" creationId="{70FBE926-2FED-ED05-AC28-C2A7D8175A93}"/>
          </ac:spMkLst>
        </pc:spChg>
        <pc:spChg chg="add del mod">
          <ac:chgData name="Marta Martinez" userId="898d9590-74b8-4999-ae42-b63495b09eb2" providerId="ADAL" clId="{B09B9591-F795-4F0E-B436-B1E2B0E44C21}" dt="2022-07-30T11:34:10.076" v="4174" actId="478"/>
          <ac:spMkLst>
            <pc:docMk/>
            <pc:sldMk cId="1114713832" sldId="3708"/>
            <ac:spMk id="125" creationId="{B91D471F-9B80-C336-CE31-FEF55FA3B2E3}"/>
          </ac:spMkLst>
        </pc:spChg>
        <pc:spChg chg="add del mod">
          <ac:chgData name="Marta Martinez" userId="898d9590-74b8-4999-ae42-b63495b09eb2" providerId="ADAL" clId="{B09B9591-F795-4F0E-B436-B1E2B0E44C21}" dt="2022-07-30T11:34:07.426" v="4173"/>
          <ac:spMkLst>
            <pc:docMk/>
            <pc:sldMk cId="1114713832" sldId="3708"/>
            <ac:spMk id="126" creationId="{C470BEB7-DB3D-68FD-B1B4-C719B1B79AA1}"/>
          </ac:spMkLst>
        </pc:spChg>
        <pc:spChg chg="mod">
          <ac:chgData name="Marta Martinez" userId="898d9590-74b8-4999-ae42-b63495b09eb2" providerId="ADAL" clId="{B09B9591-F795-4F0E-B436-B1E2B0E44C21}" dt="2022-07-30T11:59:58.489" v="4402" actId="1076"/>
          <ac:spMkLst>
            <pc:docMk/>
            <pc:sldMk cId="1114713832" sldId="3708"/>
            <ac:spMk id="127" creationId="{00000000-0000-0000-0000-000000000000}"/>
          </ac:spMkLst>
        </pc:spChg>
        <pc:spChg chg="mod">
          <ac:chgData name="Marta Martinez" userId="898d9590-74b8-4999-ae42-b63495b09eb2" providerId="ADAL" clId="{B09B9591-F795-4F0E-B436-B1E2B0E44C21}" dt="2022-07-30T12:00:06.587" v="4404" actId="1076"/>
          <ac:spMkLst>
            <pc:docMk/>
            <pc:sldMk cId="1114713832" sldId="3708"/>
            <ac:spMk id="128" creationId="{6276E83C-CFAC-4A68-903B-52A2E8B5E4C4}"/>
          </ac:spMkLst>
        </pc:spChg>
        <pc:spChg chg="mod">
          <ac:chgData name="Marta Martinez" userId="898d9590-74b8-4999-ae42-b63495b09eb2" providerId="ADAL" clId="{B09B9591-F795-4F0E-B436-B1E2B0E44C21}" dt="2022-07-30T11:59:29.649" v="4395" actId="1076"/>
          <ac:spMkLst>
            <pc:docMk/>
            <pc:sldMk cId="1114713832" sldId="3708"/>
            <ac:spMk id="129" creationId="{00000000-0000-0000-0000-000000000000}"/>
          </ac:spMkLst>
        </pc:spChg>
        <pc:spChg chg="add mod">
          <ac:chgData name="Marta Martinez" userId="898d9590-74b8-4999-ae42-b63495b09eb2" providerId="ADAL" clId="{B09B9591-F795-4F0E-B436-B1E2B0E44C21}" dt="2022-07-30T11:59:50.378" v="4400" actId="1076"/>
          <ac:spMkLst>
            <pc:docMk/>
            <pc:sldMk cId="1114713832" sldId="3708"/>
            <ac:spMk id="130" creationId="{5ACE5157-AC33-802F-9175-1B5EBF377D16}"/>
          </ac:spMkLst>
        </pc:spChg>
        <pc:spChg chg="mod">
          <ac:chgData name="Marta Martinez" userId="898d9590-74b8-4999-ae42-b63495b09eb2" providerId="ADAL" clId="{B09B9591-F795-4F0E-B436-B1E2B0E44C21}" dt="2022-07-30T11:42:30.623" v="4203" actId="1076"/>
          <ac:spMkLst>
            <pc:docMk/>
            <pc:sldMk cId="1114713832" sldId="3708"/>
            <ac:spMk id="132" creationId="{00000000-0000-0000-0000-000000000000}"/>
          </ac:spMkLst>
        </pc:spChg>
        <pc:spChg chg="mod">
          <ac:chgData name="Marta Martinez" userId="898d9590-74b8-4999-ae42-b63495b09eb2" providerId="ADAL" clId="{B09B9591-F795-4F0E-B436-B1E2B0E44C21}" dt="2022-07-30T11:42:30.623" v="4203" actId="1076"/>
          <ac:spMkLst>
            <pc:docMk/>
            <pc:sldMk cId="1114713832" sldId="3708"/>
            <ac:spMk id="133" creationId="{00000000-0000-0000-0000-000000000000}"/>
          </ac:spMkLst>
        </pc:spChg>
        <pc:spChg chg="mod">
          <ac:chgData name="Marta Martinez" userId="898d9590-74b8-4999-ae42-b63495b09eb2" providerId="ADAL" clId="{B09B9591-F795-4F0E-B436-B1E2B0E44C21}" dt="2022-07-30T11:42:30.623" v="4203" actId="1076"/>
          <ac:spMkLst>
            <pc:docMk/>
            <pc:sldMk cId="1114713832" sldId="3708"/>
            <ac:spMk id="134" creationId="{00000000-0000-0000-0000-000000000000}"/>
          </ac:spMkLst>
        </pc:spChg>
        <pc:spChg chg="mod">
          <ac:chgData name="Marta Martinez" userId="898d9590-74b8-4999-ae42-b63495b09eb2" providerId="ADAL" clId="{B09B9591-F795-4F0E-B436-B1E2B0E44C21}" dt="2022-07-20T18:53:48.867" v="2814" actId="1076"/>
          <ac:spMkLst>
            <pc:docMk/>
            <pc:sldMk cId="1114713832" sldId="3708"/>
            <ac:spMk id="136" creationId="{BCF394C5-351C-2B4E-9F7B-36DD95122920}"/>
          </ac:spMkLst>
        </pc:spChg>
        <pc:spChg chg="mod">
          <ac:chgData name="Marta Martinez" userId="898d9590-74b8-4999-ae42-b63495b09eb2" providerId="ADAL" clId="{B09B9591-F795-4F0E-B436-B1E2B0E44C21}" dt="2022-07-20T18:53:48.867" v="2814" actId="1076"/>
          <ac:spMkLst>
            <pc:docMk/>
            <pc:sldMk cId="1114713832" sldId="3708"/>
            <ac:spMk id="137" creationId="{6C463613-9067-104E-AC4C-5F301E246713}"/>
          </ac:spMkLst>
        </pc:spChg>
        <pc:spChg chg="mod">
          <ac:chgData name="Marta Martinez" userId="898d9590-74b8-4999-ae42-b63495b09eb2" providerId="ADAL" clId="{B09B9591-F795-4F0E-B436-B1E2B0E44C21}" dt="2022-07-20T18:52:56.783" v="2793" actId="1076"/>
          <ac:spMkLst>
            <pc:docMk/>
            <pc:sldMk cId="1114713832" sldId="3708"/>
            <ac:spMk id="138" creationId="{6482BD30-7699-954B-9C84-604FC01BA3E3}"/>
          </ac:spMkLst>
        </pc:spChg>
        <pc:spChg chg="mod">
          <ac:chgData name="Marta Martinez" userId="898d9590-74b8-4999-ae42-b63495b09eb2" providerId="ADAL" clId="{B09B9591-F795-4F0E-B436-B1E2B0E44C21}" dt="2022-07-20T18:53:48.867" v="2814" actId="1076"/>
          <ac:spMkLst>
            <pc:docMk/>
            <pc:sldMk cId="1114713832" sldId="3708"/>
            <ac:spMk id="139" creationId="{8364DBA5-59D9-C64E-B453-36DBB6E60472}"/>
          </ac:spMkLst>
        </pc:spChg>
        <pc:spChg chg="mod">
          <ac:chgData name="Marta Martinez" userId="898d9590-74b8-4999-ae42-b63495b09eb2" providerId="ADAL" clId="{B09B9591-F795-4F0E-B436-B1E2B0E44C21}" dt="2022-07-20T18:53:48.867" v="2814" actId="1076"/>
          <ac:spMkLst>
            <pc:docMk/>
            <pc:sldMk cId="1114713832" sldId="3708"/>
            <ac:spMk id="140" creationId="{1D306429-1A64-664F-A376-938B332E3DF6}"/>
          </ac:spMkLst>
        </pc:spChg>
        <pc:spChg chg="mod">
          <ac:chgData name="Marta Martinez" userId="898d9590-74b8-4999-ae42-b63495b09eb2" providerId="ADAL" clId="{B09B9591-F795-4F0E-B436-B1E2B0E44C21}" dt="2022-07-20T18:53:48.867" v="2814" actId="1076"/>
          <ac:spMkLst>
            <pc:docMk/>
            <pc:sldMk cId="1114713832" sldId="3708"/>
            <ac:spMk id="141" creationId="{22D46805-1AB6-6E43-85D4-FDD401986912}"/>
          </ac:spMkLst>
        </pc:spChg>
        <pc:spChg chg="mod">
          <ac:chgData name="Marta Martinez" userId="898d9590-74b8-4999-ae42-b63495b09eb2" providerId="ADAL" clId="{B09B9591-F795-4F0E-B436-B1E2B0E44C21}" dt="2022-07-20T18:53:48.867" v="2814" actId="1076"/>
          <ac:spMkLst>
            <pc:docMk/>
            <pc:sldMk cId="1114713832" sldId="3708"/>
            <ac:spMk id="142" creationId="{85E85546-307C-B048-9096-EE8417A6D4BA}"/>
          </ac:spMkLst>
        </pc:spChg>
        <pc:spChg chg="mod">
          <ac:chgData name="Marta Martinez" userId="898d9590-74b8-4999-ae42-b63495b09eb2" providerId="ADAL" clId="{B09B9591-F795-4F0E-B436-B1E2B0E44C21}" dt="2022-07-20T18:52:56.783" v="2793" actId="1076"/>
          <ac:spMkLst>
            <pc:docMk/>
            <pc:sldMk cId="1114713832" sldId="3708"/>
            <ac:spMk id="143" creationId="{6CA5BEB1-AC7A-CD4C-AA1B-E95C3037419A}"/>
          </ac:spMkLst>
        </pc:spChg>
        <pc:spChg chg="mod">
          <ac:chgData name="Marta Martinez" userId="898d9590-74b8-4999-ae42-b63495b09eb2" providerId="ADAL" clId="{B09B9591-F795-4F0E-B436-B1E2B0E44C21}" dt="2022-07-20T18:52:56.783" v="2793" actId="1076"/>
          <ac:spMkLst>
            <pc:docMk/>
            <pc:sldMk cId="1114713832" sldId="3708"/>
            <ac:spMk id="144" creationId="{A08BA9AA-FABD-B549-ADFC-0A071F711C2E}"/>
          </ac:spMkLst>
        </pc:spChg>
        <pc:spChg chg="add mod">
          <ac:chgData name="Marta Martinez" userId="898d9590-74b8-4999-ae42-b63495b09eb2" providerId="ADAL" clId="{B09B9591-F795-4F0E-B436-B1E2B0E44C21}" dt="2022-07-30T11:59:29.649" v="4395" actId="1076"/>
          <ac:spMkLst>
            <pc:docMk/>
            <pc:sldMk cId="1114713832" sldId="3708"/>
            <ac:spMk id="145" creationId="{AB31E91A-ED95-272A-1C31-F3D75A0F160C}"/>
          </ac:spMkLst>
        </pc:spChg>
        <pc:spChg chg="mod">
          <ac:chgData name="Marta Martinez" userId="898d9590-74b8-4999-ae42-b63495b09eb2" providerId="ADAL" clId="{B09B9591-F795-4F0E-B436-B1E2B0E44C21}" dt="2022-07-30T11:43:38.994" v="4226" actId="1076"/>
          <ac:spMkLst>
            <pc:docMk/>
            <pc:sldMk cId="1114713832" sldId="3708"/>
            <ac:spMk id="146" creationId="{51228C97-85D7-4EA9-ACBC-19FDBE4B6DA7}"/>
          </ac:spMkLst>
        </pc:spChg>
        <pc:spChg chg="add mod">
          <ac:chgData name="Marta Martinez" userId="898d9590-74b8-4999-ae42-b63495b09eb2" providerId="ADAL" clId="{B09B9591-F795-4F0E-B436-B1E2B0E44C21}" dt="2022-07-30T11:59:29.649" v="4395" actId="1076"/>
          <ac:spMkLst>
            <pc:docMk/>
            <pc:sldMk cId="1114713832" sldId="3708"/>
            <ac:spMk id="147" creationId="{A84ECF72-2583-F86E-6CE8-F42BE49C6345}"/>
          </ac:spMkLst>
        </pc:spChg>
        <pc:spChg chg="add del mod">
          <ac:chgData name="Marta Martinez" userId="898d9590-74b8-4999-ae42-b63495b09eb2" providerId="ADAL" clId="{B09B9591-F795-4F0E-B436-B1E2B0E44C21}" dt="2022-07-30T11:59:29.649" v="4395" actId="1076"/>
          <ac:spMkLst>
            <pc:docMk/>
            <pc:sldMk cId="1114713832" sldId="3708"/>
            <ac:spMk id="148" creationId="{B2003DAA-3EA5-574A-DF04-380A4952532E}"/>
          </ac:spMkLst>
        </pc:spChg>
        <pc:spChg chg="mod">
          <ac:chgData name="Marta Martinez" userId="898d9590-74b8-4999-ae42-b63495b09eb2" providerId="ADAL" clId="{B09B9591-F795-4F0E-B436-B1E2B0E44C21}" dt="2022-07-20T18:52:56.783" v="2793" actId="1076"/>
          <ac:spMkLst>
            <pc:docMk/>
            <pc:sldMk cId="1114713832" sldId="3708"/>
            <ac:spMk id="149" creationId="{D24D234A-E266-5744-A3DB-EB788D909F6B}"/>
          </ac:spMkLst>
        </pc:spChg>
        <pc:spChg chg="mod">
          <ac:chgData name="Marta Martinez" userId="898d9590-74b8-4999-ae42-b63495b09eb2" providerId="ADAL" clId="{B09B9591-F795-4F0E-B436-B1E2B0E44C21}" dt="2022-07-20T18:52:56.783" v="2793" actId="1076"/>
          <ac:spMkLst>
            <pc:docMk/>
            <pc:sldMk cId="1114713832" sldId="3708"/>
            <ac:spMk id="150" creationId="{9011FA49-0ECB-A144-B3AE-A2C0B90BAD7C}"/>
          </ac:spMkLst>
        </pc:spChg>
        <pc:spChg chg="mod">
          <ac:chgData name="Marta Martinez" userId="898d9590-74b8-4999-ae42-b63495b09eb2" providerId="ADAL" clId="{B09B9591-F795-4F0E-B436-B1E2B0E44C21}" dt="2022-07-20T18:52:56.783" v="2793" actId="1076"/>
          <ac:spMkLst>
            <pc:docMk/>
            <pc:sldMk cId="1114713832" sldId="3708"/>
            <ac:spMk id="151" creationId="{8CD82E26-81F4-FD4D-A900-89720B933E42}"/>
          </ac:spMkLst>
        </pc:spChg>
        <pc:spChg chg="mod">
          <ac:chgData name="Marta Martinez" userId="898d9590-74b8-4999-ae42-b63495b09eb2" providerId="ADAL" clId="{B09B9591-F795-4F0E-B436-B1E2B0E44C21}" dt="2022-07-20T18:52:56.783" v="2793" actId="1076"/>
          <ac:spMkLst>
            <pc:docMk/>
            <pc:sldMk cId="1114713832" sldId="3708"/>
            <ac:spMk id="152" creationId="{2AA4BB8F-511C-6949-B968-584873977954}"/>
          </ac:spMkLst>
        </pc:spChg>
        <pc:spChg chg="mod">
          <ac:chgData name="Marta Martinez" userId="898d9590-74b8-4999-ae42-b63495b09eb2" providerId="ADAL" clId="{B09B9591-F795-4F0E-B436-B1E2B0E44C21}" dt="2022-07-20T18:52:56.783" v="2793" actId="1076"/>
          <ac:spMkLst>
            <pc:docMk/>
            <pc:sldMk cId="1114713832" sldId="3708"/>
            <ac:spMk id="153" creationId="{D5F592FB-48A0-7E45-A0E0-2FAFA8E2E594}"/>
          </ac:spMkLst>
        </pc:spChg>
        <pc:spChg chg="mod">
          <ac:chgData name="Marta Martinez" userId="898d9590-74b8-4999-ae42-b63495b09eb2" providerId="ADAL" clId="{B09B9591-F795-4F0E-B436-B1E2B0E44C21}" dt="2022-07-20T18:52:56.783" v="2793" actId="1076"/>
          <ac:spMkLst>
            <pc:docMk/>
            <pc:sldMk cId="1114713832" sldId="3708"/>
            <ac:spMk id="154" creationId="{C249B0D2-AA80-F549-9C75-D0349AAB3C8E}"/>
          </ac:spMkLst>
        </pc:spChg>
        <pc:spChg chg="mod">
          <ac:chgData name="Marta Martinez" userId="898d9590-74b8-4999-ae42-b63495b09eb2" providerId="ADAL" clId="{B09B9591-F795-4F0E-B436-B1E2B0E44C21}" dt="2022-07-20T18:52:56.783" v="2793" actId="1076"/>
          <ac:spMkLst>
            <pc:docMk/>
            <pc:sldMk cId="1114713832" sldId="3708"/>
            <ac:spMk id="155" creationId="{4F8B764E-18F2-8746-8D85-4587288AE761}"/>
          </ac:spMkLst>
        </pc:spChg>
        <pc:spChg chg="mod">
          <ac:chgData name="Marta Martinez" userId="898d9590-74b8-4999-ae42-b63495b09eb2" providerId="ADAL" clId="{B09B9591-F795-4F0E-B436-B1E2B0E44C21}" dt="2022-07-20T18:52:56.783" v="2793" actId="1076"/>
          <ac:spMkLst>
            <pc:docMk/>
            <pc:sldMk cId="1114713832" sldId="3708"/>
            <ac:spMk id="156" creationId="{A57D8440-258B-BA49-9F30-CAAF4D6293D9}"/>
          </ac:spMkLst>
        </pc:spChg>
        <pc:spChg chg="add del mod">
          <ac:chgData name="Marta Martinez" userId="898d9590-74b8-4999-ae42-b63495b09eb2" providerId="ADAL" clId="{B09B9591-F795-4F0E-B436-B1E2B0E44C21}" dt="2022-07-30T11:43:17.820" v="4224"/>
          <ac:spMkLst>
            <pc:docMk/>
            <pc:sldMk cId="1114713832" sldId="3708"/>
            <ac:spMk id="157" creationId="{84AA60EF-23CF-9B53-3566-FD4116CF2BEB}"/>
          </ac:spMkLst>
        </pc:spChg>
        <pc:spChg chg="add mod">
          <ac:chgData name="Marta Martinez" userId="898d9590-74b8-4999-ae42-b63495b09eb2" providerId="ADAL" clId="{B09B9591-F795-4F0E-B436-B1E2B0E44C21}" dt="2022-07-30T11:59:29.649" v="4395" actId="1076"/>
          <ac:spMkLst>
            <pc:docMk/>
            <pc:sldMk cId="1114713832" sldId="3708"/>
            <ac:spMk id="158" creationId="{CF8337C1-71E5-89FF-E4A5-B3927E26F919}"/>
          </ac:spMkLst>
        </pc:spChg>
        <pc:spChg chg="add del mod">
          <ac:chgData name="Marta Martinez" userId="898d9590-74b8-4999-ae42-b63495b09eb2" providerId="ADAL" clId="{B09B9591-F795-4F0E-B436-B1E2B0E44C21}" dt="2022-07-30T11:45:59.070" v="4254" actId="478"/>
          <ac:spMkLst>
            <pc:docMk/>
            <pc:sldMk cId="1114713832" sldId="3708"/>
            <ac:spMk id="159" creationId="{24A19CC9-C99F-10DD-6AA2-03DAF0605A57}"/>
          </ac:spMkLst>
        </pc:spChg>
        <pc:spChg chg="add del mod">
          <ac:chgData name="Marta Martinez" userId="898d9590-74b8-4999-ae42-b63495b09eb2" providerId="ADAL" clId="{B09B9591-F795-4F0E-B436-B1E2B0E44C21}" dt="2022-07-30T11:48:31.713" v="4268" actId="478"/>
          <ac:spMkLst>
            <pc:docMk/>
            <pc:sldMk cId="1114713832" sldId="3708"/>
            <ac:spMk id="160" creationId="{6E526C25-034C-22F0-7F27-7CF2814614A8}"/>
          </ac:spMkLst>
        </pc:spChg>
        <pc:spChg chg="mod">
          <ac:chgData name="Marta Martinez" userId="898d9590-74b8-4999-ae42-b63495b09eb2" providerId="ADAL" clId="{B09B9591-F795-4F0E-B436-B1E2B0E44C21}" dt="2022-07-30T11:43:38.994" v="4226" actId="1076"/>
          <ac:spMkLst>
            <pc:docMk/>
            <pc:sldMk cId="1114713832" sldId="3708"/>
            <ac:spMk id="162" creationId="{BB9F92FD-1D92-B143-B27F-0354AE3371BC}"/>
          </ac:spMkLst>
        </pc:spChg>
        <pc:spChg chg="mod">
          <ac:chgData name="Marta Martinez" userId="898d9590-74b8-4999-ae42-b63495b09eb2" providerId="ADAL" clId="{B09B9591-F795-4F0E-B436-B1E2B0E44C21}" dt="2022-07-30T11:43:38.994" v="4226" actId="1076"/>
          <ac:spMkLst>
            <pc:docMk/>
            <pc:sldMk cId="1114713832" sldId="3708"/>
            <ac:spMk id="163" creationId="{6B43827A-B89D-2F4B-B2F3-6062B2A3DB0F}"/>
          </ac:spMkLst>
        </pc:spChg>
        <pc:spChg chg="mod">
          <ac:chgData name="Marta Martinez" userId="898d9590-74b8-4999-ae42-b63495b09eb2" providerId="ADAL" clId="{B09B9591-F795-4F0E-B436-B1E2B0E44C21}" dt="2022-07-30T11:43:38.994" v="4226" actId="1076"/>
          <ac:spMkLst>
            <pc:docMk/>
            <pc:sldMk cId="1114713832" sldId="3708"/>
            <ac:spMk id="164" creationId="{7E0CCBB1-8AD6-1D4A-869E-6029AEDB5B69}"/>
          </ac:spMkLst>
        </pc:spChg>
        <pc:spChg chg="add mod">
          <ac:chgData name="Marta Martinez" userId="898d9590-74b8-4999-ae42-b63495b09eb2" providerId="ADAL" clId="{B09B9591-F795-4F0E-B436-B1E2B0E44C21}" dt="2022-07-30T11:59:29.649" v="4395" actId="1076"/>
          <ac:spMkLst>
            <pc:docMk/>
            <pc:sldMk cId="1114713832" sldId="3708"/>
            <ac:spMk id="165" creationId="{067E2327-4899-221B-D9C3-D2E9C3463DBD}"/>
          </ac:spMkLst>
        </pc:spChg>
        <pc:spChg chg="add mod">
          <ac:chgData name="Marta Martinez" userId="898d9590-74b8-4999-ae42-b63495b09eb2" providerId="ADAL" clId="{B09B9591-F795-4F0E-B436-B1E2B0E44C21}" dt="2022-07-30T11:59:29.649" v="4395" actId="1076"/>
          <ac:spMkLst>
            <pc:docMk/>
            <pc:sldMk cId="1114713832" sldId="3708"/>
            <ac:spMk id="166" creationId="{01D99F44-327A-1BE7-3831-51AFF85C976C}"/>
          </ac:spMkLst>
        </pc:spChg>
        <pc:spChg chg="add mod">
          <ac:chgData name="Marta Martinez" userId="898d9590-74b8-4999-ae42-b63495b09eb2" providerId="ADAL" clId="{B09B9591-F795-4F0E-B436-B1E2B0E44C21}" dt="2022-07-30T11:59:29.649" v="4395" actId="1076"/>
          <ac:spMkLst>
            <pc:docMk/>
            <pc:sldMk cId="1114713832" sldId="3708"/>
            <ac:spMk id="167" creationId="{141D9F28-A05F-CE41-60C8-61FEF5528A00}"/>
          </ac:spMkLst>
        </pc:spChg>
        <pc:spChg chg="mod">
          <ac:chgData name="Marta Martinez" userId="898d9590-74b8-4999-ae42-b63495b09eb2" providerId="ADAL" clId="{B09B9591-F795-4F0E-B436-B1E2B0E44C21}" dt="2022-07-20T18:53:22.735" v="2803" actId="1076"/>
          <ac:spMkLst>
            <pc:docMk/>
            <pc:sldMk cId="1114713832" sldId="3708"/>
            <ac:spMk id="176" creationId="{F8D9A0DA-6F49-874F-89A4-3D7EA87B5E26}"/>
          </ac:spMkLst>
        </pc:spChg>
        <pc:spChg chg="mod">
          <ac:chgData name="Marta Martinez" userId="898d9590-74b8-4999-ae42-b63495b09eb2" providerId="ADAL" clId="{B09B9591-F795-4F0E-B436-B1E2B0E44C21}" dt="2022-07-20T18:53:22.735" v="2803" actId="1076"/>
          <ac:spMkLst>
            <pc:docMk/>
            <pc:sldMk cId="1114713832" sldId="3708"/>
            <ac:spMk id="177" creationId="{62C24637-A2BB-4445-8F20-6034EFBD57B1}"/>
          </ac:spMkLst>
        </pc:spChg>
        <pc:spChg chg="mod">
          <ac:chgData name="Marta Martinez" userId="898d9590-74b8-4999-ae42-b63495b09eb2" providerId="ADAL" clId="{B09B9591-F795-4F0E-B436-B1E2B0E44C21}" dt="2022-07-20T18:53:22.735" v="2803" actId="1076"/>
          <ac:spMkLst>
            <pc:docMk/>
            <pc:sldMk cId="1114713832" sldId="3708"/>
            <ac:spMk id="179" creationId="{6AF07277-C496-0646-A756-43D89D101E14}"/>
          </ac:spMkLst>
        </pc:spChg>
        <pc:spChg chg="mod">
          <ac:chgData name="Marta Martinez" userId="898d9590-74b8-4999-ae42-b63495b09eb2" providerId="ADAL" clId="{B09B9591-F795-4F0E-B436-B1E2B0E44C21}" dt="2022-07-20T18:53:22.735" v="2803" actId="1076"/>
          <ac:spMkLst>
            <pc:docMk/>
            <pc:sldMk cId="1114713832" sldId="3708"/>
            <ac:spMk id="180" creationId="{E433FD03-20CA-4A41-81B3-0D21F52FC725}"/>
          </ac:spMkLst>
        </pc:spChg>
        <pc:spChg chg="mod">
          <ac:chgData name="Marta Martinez" userId="898d9590-74b8-4999-ae42-b63495b09eb2" providerId="ADAL" clId="{B09B9591-F795-4F0E-B436-B1E2B0E44C21}" dt="2022-07-20T18:53:22.735" v="2803" actId="1076"/>
          <ac:spMkLst>
            <pc:docMk/>
            <pc:sldMk cId="1114713832" sldId="3708"/>
            <ac:spMk id="181" creationId="{69164A17-276E-9541-93A3-E92B9D0B8FE4}"/>
          </ac:spMkLst>
        </pc:spChg>
        <pc:grpChg chg="del mod">
          <ac:chgData name="Marta Martinez" userId="898d9590-74b8-4999-ae42-b63495b09eb2" providerId="ADAL" clId="{B09B9591-F795-4F0E-B436-B1E2B0E44C21}" dt="2022-07-30T11:28:25.038" v="4125" actId="478"/>
          <ac:grpSpMkLst>
            <pc:docMk/>
            <pc:sldMk cId="1114713832" sldId="3708"/>
            <ac:grpSpMk id="4" creationId="{5A63D214-CCBF-9042-A6D9-08A5191EFB3F}"/>
          </ac:grpSpMkLst>
        </pc:grpChg>
        <pc:grpChg chg="del mod">
          <ac:chgData name="Marta Martinez" userId="898d9590-74b8-4999-ae42-b63495b09eb2" providerId="ADAL" clId="{B09B9591-F795-4F0E-B436-B1E2B0E44C21}" dt="2022-07-30T11:44:35.548" v="4230" actId="478"/>
          <ac:grpSpMkLst>
            <pc:docMk/>
            <pc:sldMk cId="1114713832" sldId="3708"/>
            <ac:grpSpMk id="5" creationId="{76C43599-F910-874F-AA75-ED397CB5E710}"/>
          </ac:grpSpMkLst>
        </pc:grpChg>
        <pc:grpChg chg="del mod">
          <ac:chgData name="Marta Martinez" userId="898d9590-74b8-4999-ae42-b63495b09eb2" providerId="ADAL" clId="{B09B9591-F795-4F0E-B436-B1E2B0E44C21}" dt="2022-07-30T11:43:39.750" v="4227" actId="478"/>
          <ac:grpSpMkLst>
            <pc:docMk/>
            <pc:sldMk cId="1114713832" sldId="3708"/>
            <ac:grpSpMk id="6" creationId="{591A3383-618D-FE4E-87FA-401A7868486B}"/>
          </ac:grpSpMkLst>
        </pc:grpChg>
        <pc:grpChg chg="mod">
          <ac:chgData name="Marta Martinez" userId="898d9590-74b8-4999-ae42-b63495b09eb2" providerId="ADAL" clId="{B09B9591-F795-4F0E-B436-B1E2B0E44C21}" dt="2022-07-20T18:53:48.867" v="2814" actId="1076"/>
          <ac:grpSpMkLst>
            <pc:docMk/>
            <pc:sldMk cId="1114713832" sldId="3708"/>
            <ac:grpSpMk id="12" creationId="{3AFB7CF6-C714-2344-B78C-01140DD6EC75}"/>
          </ac:grpSpMkLst>
        </pc:grpChg>
        <pc:grpChg chg="del mod">
          <ac:chgData name="Marta Martinez" userId="898d9590-74b8-4999-ae42-b63495b09eb2" providerId="ADAL" clId="{B09B9591-F795-4F0E-B436-B1E2B0E44C21}" dt="2022-07-30T11:49:06.522" v="4277" actId="478"/>
          <ac:grpSpMkLst>
            <pc:docMk/>
            <pc:sldMk cId="1114713832" sldId="3708"/>
            <ac:grpSpMk id="80" creationId="{00000000-0000-0000-0000-000000000000}"/>
          </ac:grpSpMkLst>
        </pc:grpChg>
        <pc:grpChg chg="add del mod">
          <ac:chgData name="Marta Martinez" userId="898d9590-74b8-4999-ae42-b63495b09eb2" providerId="ADAL" clId="{B09B9591-F795-4F0E-B436-B1E2B0E44C21}" dt="2022-07-30T11:32:29.591" v="4151" actId="478"/>
          <ac:grpSpMkLst>
            <pc:docMk/>
            <pc:sldMk cId="1114713832" sldId="3708"/>
            <ac:grpSpMk id="102" creationId="{9F798F1C-4CA4-6A1B-F21C-6A20E098E100}"/>
          </ac:grpSpMkLst>
        </pc:grpChg>
        <pc:grpChg chg="del mod">
          <ac:chgData name="Marta Martinez" userId="898d9590-74b8-4999-ae42-b63495b09eb2" providerId="ADAL" clId="{B09B9591-F795-4F0E-B436-B1E2B0E44C21}" dt="2022-07-30T11:54:04.657" v="4286" actId="478"/>
          <ac:grpSpMkLst>
            <pc:docMk/>
            <pc:sldMk cId="1114713832" sldId="3708"/>
            <ac:grpSpMk id="106" creationId="{49D0E2AE-E0B8-F045-966D-9CCEFE9918C1}"/>
          </ac:grpSpMkLst>
        </pc:grpChg>
        <pc:grpChg chg="mod">
          <ac:chgData name="Marta Martinez" userId="898d9590-74b8-4999-ae42-b63495b09eb2" providerId="ADAL" clId="{B09B9591-F795-4F0E-B436-B1E2B0E44C21}" dt="2022-07-30T11:45:36.732" v="4249" actId="1076"/>
          <ac:grpSpMkLst>
            <pc:docMk/>
            <pc:sldMk cId="1114713832" sldId="3708"/>
            <ac:grpSpMk id="107" creationId="{637B99A7-A59F-C840-BCA2-C2BBFC02F651}"/>
          </ac:grpSpMkLst>
        </pc:grpChg>
        <pc:grpChg chg="mod">
          <ac:chgData name="Marta Martinez" userId="898d9590-74b8-4999-ae42-b63495b09eb2" providerId="ADAL" clId="{B09B9591-F795-4F0E-B436-B1E2B0E44C21}" dt="2022-07-30T11:45:36.732" v="4249" actId="1076"/>
          <ac:grpSpMkLst>
            <pc:docMk/>
            <pc:sldMk cId="1114713832" sldId="3708"/>
            <ac:grpSpMk id="108" creationId="{0D17C861-3D3C-D040-AB23-0E382260DB0C}"/>
          </ac:grpSpMkLst>
        </pc:grpChg>
        <pc:grpChg chg="mod">
          <ac:chgData name="Marta Martinez" userId="898d9590-74b8-4999-ae42-b63495b09eb2" providerId="ADAL" clId="{B09B9591-F795-4F0E-B436-B1E2B0E44C21}" dt="2022-07-30T11:45:36.732" v="4249" actId="1076"/>
          <ac:grpSpMkLst>
            <pc:docMk/>
            <pc:sldMk cId="1114713832" sldId="3708"/>
            <ac:grpSpMk id="110" creationId="{326F619B-DC8A-4C4E-9E26-96EC0433F356}"/>
          </ac:grpSpMkLst>
        </pc:grpChg>
        <pc:grpChg chg="del mod">
          <ac:chgData name="Marta Martinez" userId="898d9590-74b8-4999-ae42-b63495b09eb2" providerId="ADAL" clId="{B09B9591-F795-4F0E-B436-B1E2B0E44C21}" dt="2022-07-30T11:34:46.943" v="4175" actId="478"/>
          <ac:grpSpMkLst>
            <pc:docMk/>
            <pc:sldMk cId="1114713832" sldId="3708"/>
            <ac:grpSpMk id="120" creationId="{219412D3-A6A7-1140-AA6B-5534E9DFFD5F}"/>
          </ac:grpSpMkLst>
        </pc:grpChg>
        <pc:grpChg chg="del mod">
          <ac:chgData name="Marta Martinez" userId="898d9590-74b8-4999-ae42-b63495b09eb2" providerId="ADAL" clId="{B09B9591-F795-4F0E-B436-B1E2B0E44C21}" dt="2022-07-30T11:42:31.430" v="4204" actId="478"/>
          <ac:grpSpMkLst>
            <pc:docMk/>
            <pc:sldMk cId="1114713832" sldId="3708"/>
            <ac:grpSpMk id="131" creationId="{00000000-0000-0000-0000-000000000000}"/>
          </ac:grpSpMkLst>
        </pc:grpChg>
        <pc:grpChg chg="mod">
          <ac:chgData name="Marta Martinez" userId="898d9590-74b8-4999-ae42-b63495b09eb2" providerId="ADAL" clId="{B09B9591-F795-4F0E-B436-B1E2B0E44C21}" dt="2022-07-20T18:52:56.783" v="2793" actId="1076"/>
          <ac:grpSpMkLst>
            <pc:docMk/>
            <pc:sldMk cId="1114713832" sldId="3708"/>
            <ac:grpSpMk id="135" creationId="{48E8194F-BE57-0F41-A905-4FCA2495A456}"/>
          </ac:grpSpMkLst>
        </pc:grpChg>
        <pc:grpChg chg="mod">
          <ac:chgData name="Marta Martinez" userId="898d9590-74b8-4999-ae42-b63495b09eb2" providerId="ADAL" clId="{B09B9591-F795-4F0E-B436-B1E2B0E44C21}" dt="2022-07-30T11:43:38.994" v="4226" actId="1076"/>
          <ac:grpSpMkLst>
            <pc:docMk/>
            <pc:sldMk cId="1114713832" sldId="3708"/>
            <ac:grpSpMk id="161" creationId="{ECE21138-0632-EE43-B366-2198C523D079}"/>
          </ac:grpSpMkLst>
        </pc:grpChg>
        <pc:grpChg chg="del mod">
          <ac:chgData name="Marta Martinez" userId="898d9590-74b8-4999-ae42-b63495b09eb2" providerId="ADAL" clId="{B09B9591-F795-4F0E-B436-B1E2B0E44C21}" dt="2022-07-30T11:36:59.824" v="4193" actId="478"/>
          <ac:grpSpMkLst>
            <pc:docMk/>
            <pc:sldMk cId="1114713832" sldId="3708"/>
            <ac:grpSpMk id="175" creationId="{61E124F1-2B40-FA4A-AF41-013509738501}"/>
          </ac:grpSpMkLst>
        </pc:grpChg>
        <pc:grpChg chg="mod">
          <ac:chgData name="Marta Martinez" userId="898d9590-74b8-4999-ae42-b63495b09eb2" providerId="ADAL" clId="{B09B9591-F795-4F0E-B436-B1E2B0E44C21}" dt="2022-07-20T18:53:22.735" v="2803" actId="1076"/>
          <ac:grpSpMkLst>
            <pc:docMk/>
            <pc:sldMk cId="1114713832" sldId="3708"/>
            <ac:grpSpMk id="178" creationId="{593215CD-E5A7-1F4A-B45A-2D619AB33ED6}"/>
          </ac:grpSpMkLst>
        </pc:grpChg>
        <pc:grpChg chg="del mod">
          <ac:chgData name="Marta Martinez" userId="898d9590-74b8-4999-ae42-b63495b09eb2" providerId="ADAL" clId="{B09B9591-F795-4F0E-B436-B1E2B0E44C21}" dt="2022-07-30T11:35:50.466" v="4186" actId="478"/>
          <ac:grpSpMkLst>
            <pc:docMk/>
            <pc:sldMk cId="1114713832" sldId="3708"/>
            <ac:grpSpMk id="198" creationId="{00000000-0000-0000-0000-000000000000}"/>
          </ac:grpSpMkLst>
        </pc:grpChg>
        <pc:picChg chg="add del mod">
          <ac:chgData name="Marta Martinez" userId="898d9590-74b8-4999-ae42-b63495b09eb2" providerId="ADAL" clId="{B09B9591-F795-4F0E-B436-B1E2B0E44C21}" dt="2022-07-30T11:21:47.331" v="4093" actId="478"/>
          <ac:picMkLst>
            <pc:docMk/>
            <pc:sldMk cId="1114713832" sldId="3708"/>
            <ac:picMk id="17" creationId="{FED1CBBD-23F0-62EB-3545-CDD2544DCBE4}"/>
          </ac:picMkLst>
        </pc:picChg>
        <pc:picChg chg="del">
          <ac:chgData name="Marta Martinez" userId="898d9590-74b8-4999-ae42-b63495b09eb2" providerId="ADAL" clId="{B09B9591-F795-4F0E-B436-B1E2B0E44C21}" dt="2022-07-20T13:06:16.441" v="238" actId="478"/>
          <ac:picMkLst>
            <pc:docMk/>
            <pc:sldMk cId="1114713832" sldId="3708"/>
            <ac:picMk id="89" creationId="{7FE59D72-A203-4121-A50F-190F6D523E9A}"/>
          </ac:picMkLst>
        </pc:picChg>
        <pc:picChg chg="add mod">
          <ac:chgData name="Marta Martinez" userId="898d9590-74b8-4999-ae42-b63495b09eb2" providerId="ADAL" clId="{B09B9591-F795-4F0E-B436-B1E2B0E44C21}" dt="2022-07-30T16:07:46.039" v="4705" actId="1076"/>
          <ac:picMkLst>
            <pc:docMk/>
            <pc:sldMk cId="1114713832" sldId="3708"/>
            <ac:picMk id="168" creationId="{BC8FB61F-3E40-840D-055B-CFEECF8F4110}"/>
          </ac:picMkLst>
        </pc:picChg>
      </pc:sldChg>
      <pc:sldChg chg="del">
        <pc:chgData name="Marta Martinez" userId="898d9590-74b8-4999-ae42-b63495b09eb2" providerId="ADAL" clId="{B09B9591-F795-4F0E-B436-B1E2B0E44C21}" dt="2022-07-20T13:17:12.197" v="308" actId="47"/>
        <pc:sldMkLst>
          <pc:docMk/>
          <pc:sldMk cId="280616593" sldId="2146846687"/>
        </pc:sldMkLst>
      </pc:sldChg>
      <pc:sldChg chg="del">
        <pc:chgData name="Marta Martinez" userId="898d9590-74b8-4999-ae42-b63495b09eb2" providerId="ADAL" clId="{B09B9591-F795-4F0E-B436-B1E2B0E44C21}" dt="2022-07-20T13:17:03.874" v="304" actId="47"/>
        <pc:sldMkLst>
          <pc:docMk/>
          <pc:sldMk cId="3556694702" sldId="2146847538"/>
        </pc:sldMkLst>
      </pc:sldChg>
      <pc:sldChg chg="del">
        <pc:chgData name="Marta Martinez" userId="898d9590-74b8-4999-ae42-b63495b09eb2" providerId="ADAL" clId="{B09B9591-F795-4F0E-B436-B1E2B0E44C21}" dt="2022-07-20T13:17:11.341" v="306" actId="47"/>
        <pc:sldMkLst>
          <pc:docMk/>
          <pc:sldMk cId="1336241500" sldId="2146847540"/>
        </pc:sldMkLst>
      </pc:sldChg>
      <pc:sldChg chg="del">
        <pc:chgData name="Marta Martinez" userId="898d9590-74b8-4999-ae42-b63495b09eb2" providerId="ADAL" clId="{B09B9591-F795-4F0E-B436-B1E2B0E44C21}" dt="2022-07-20T13:17:11.825" v="307" actId="47"/>
        <pc:sldMkLst>
          <pc:docMk/>
          <pc:sldMk cId="902693075" sldId="2146847542"/>
        </pc:sldMkLst>
      </pc:sldChg>
      <pc:sldChg chg="addSp delSp modSp del mod ord modClrScheme chgLayout">
        <pc:chgData name="Marta Martinez" userId="898d9590-74b8-4999-ae42-b63495b09eb2" providerId="ADAL" clId="{B09B9591-F795-4F0E-B436-B1E2B0E44C21}" dt="2022-07-30T16:04:59.353" v="4695" actId="47"/>
        <pc:sldMkLst>
          <pc:docMk/>
          <pc:sldMk cId="619668948" sldId="2146847544"/>
        </pc:sldMkLst>
        <pc:spChg chg="add del mod ord">
          <ac:chgData name="Marta Martinez" userId="898d9590-74b8-4999-ae42-b63495b09eb2" providerId="ADAL" clId="{B09B9591-F795-4F0E-B436-B1E2B0E44C21}" dt="2022-07-20T14:30:34.156" v="461"/>
          <ac:spMkLst>
            <pc:docMk/>
            <pc:sldMk cId="619668948" sldId="2146847544"/>
            <ac:spMk id="2" creationId="{378F28EC-6325-BC5E-9839-AB64A4FA1295}"/>
          </ac:spMkLst>
        </pc:spChg>
        <pc:spChg chg="add del mod ord">
          <ac:chgData name="Marta Martinez" userId="898d9590-74b8-4999-ae42-b63495b09eb2" providerId="ADAL" clId="{B09B9591-F795-4F0E-B436-B1E2B0E44C21}" dt="2022-07-20T14:28:50.750" v="438" actId="478"/>
          <ac:spMkLst>
            <pc:docMk/>
            <pc:sldMk cId="619668948" sldId="2146847544"/>
            <ac:spMk id="4" creationId="{A7FDDFE8-B48A-5E3B-3073-2AB68373678D}"/>
          </ac:spMkLst>
        </pc:spChg>
        <pc:spChg chg="del mod">
          <ac:chgData name="Marta Martinez" userId="898d9590-74b8-4999-ae42-b63495b09eb2" providerId="ADAL" clId="{B09B9591-F795-4F0E-B436-B1E2B0E44C21}" dt="2022-07-20T14:28:52.152" v="439" actId="478"/>
          <ac:spMkLst>
            <pc:docMk/>
            <pc:sldMk cId="619668948" sldId="2146847544"/>
            <ac:spMk id="5" creationId="{7A091C8F-9DEF-42AF-BCAE-EEFF820FED96}"/>
          </ac:spMkLst>
        </pc:spChg>
        <pc:spChg chg="add del mod ord">
          <ac:chgData name="Marta Martinez" userId="898d9590-74b8-4999-ae42-b63495b09eb2" providerId="ADAL" clId="{B09B9591-F795-4F0E-B436-B1E2B0E44C21}" dt="2022-07-20T14:28:48.842" v="437" actId="478"/>
          <ac:spMkLst>
            <pc:docMk/>
            <pc:sldMk cId="619668948" sldId="2146847544"/>
            <ac:spMk id="6" creationId="{C333FB28-14BF-87C5-BB9C-7C460BC741E1}"/>
          </ac:spMkLst>
        </pc:spChg>
        <pc:spChg chg="del">
          <ac:chgData name="Marta Martinez" userId="898d9590-74b8-4999-ae42-b63495b09eb2" providerId="ADAL" clId="{B09B9591-F795-4F0E-B436-B1E2B0E44C21}" dt="2022-07-20T14:31:09.834" v="492" actId="478"/>
          <ac:spMkLst>
            <pc:docMk/>
            <pc:sldMk cId="619668948" sldId="2146847544"/>
            <ac:spMk id="8" creationId="{68AF639C-F6F0-4D9A-BEDD-B8217089F022}"/>
          </ac:spMkLst>
        </pc:spChg>
        <pc:spChg chg="mod">
          <ac:chgData name="Marta Martinez" userId="898d9590-74b8-4999-ae42-b63495b09eb2" providerId="ADAL" clId="{B09B9591-F795-4F0E-B436-B1E2B0E44C21}" dt="2022-07-20T19:38:57.122" v="3003" actId="403"/>
          <ac:spMkLst>
            <pc:docMk/>
            <pc:sldMk cId="619668948" sldId="2146847544"/>
            <ac:spMk id="9" creationId="{2000FB71-FDCB-4143-B684-4C9059360F15}"/>
          </ac:spMkLst>
        </pc:spChg>
        <pc:spChg chg="add del mod ord">
          <ac:chgData name="Marta Martinez" userId="898d9590-74b8-4999-ae42-b63495b09eb2" providerId="ADAL" clId="{B09B9591-F795-4F0E-B436-B1E2B0E44C21}" dt="2022-07-20T14:28:47.731" v="436" actId="478"/>
          <ac:spMkLst>
            <pc:docMk/>
            <pc:sldMk cId="619668948" sldId="2146847544"/>
            <ac:spMk id="10" creationId="{6A954B51-BF2B-E8D4-F1C0-BCBFE9FDA788}"/>
          </ac:spMkLst>
        </pc:spChg>
        <pc:spChg chg="mod">
          <ac:chgData name="Marta Martinez" userId="898d9590-74b8-4999-ae42-b63495b09eb2" providerId="ADAL" clId="{B09B9591-F795-4F0E-B436-B1E2B0E44C21}" dt="2022-07-20T19:39:00.678" v="3004" actId="403"/>
          <ac:spMkLst>
            <pc:docMk/>
            <pc:sldMk cId="619668948" sldId="2146847544"/>
            <ac:spMk id="11" creationId="{5609D9D4-5EF7-470D-AE74-8895A10F1809}"/>
          </ac:spMkLst>
        </pc:spChg>
        <pc:spChg chg="add del mod ord">
          <ac:chgData name="Marta Martinez" userId="898d9590-74b8-4999-ae42-b63495b09eb2" providerId="ADAL" clId="{B09B9591-F795-4F0E-B436-B1E2B0E44C21}" dt="2022-07-20T14:28:45.649" v="435" actId="478"/>
          <ac:spMkLst>
            <pc:docMk/>
            <pc:sldMk cId="619668948" sldId="2146847544"/>
            <ac:spMk id="12" creationId="{C46DC1A8-8E81-8565-3EBD-E6C5185EB5A2}"/>
          </ac:spMkLst>
        </pc:spChg>
        <pc:spChg chg="mod">
          <ac:chgData name="Marta Martinez" userId="898d9590-74b8-4999-ae42-b63495b09eb2" providerId="ADAL" clId="{B09B9591-F795-4F0E-B436-B1E2B0E44C21}" dt="2022-07-20T19:39:03.706" v="3005" actId="403"/>
          <ac:spMkLst>
            <pc:docMk/>
            <pc:sldMk cId="619668948" sldId="2146847544"/>
            <ac:spMk id="13" creationId="{DFB5C1DC-925F-49CE-B86E-044B324F3B86}"/>
          </ac:spMkLst>
        </pc:spChg>
        <pc:spChg chg="mod">
          <ac:chgData name="Marta Martinez" userId="898d9590-74b8-4999-ae42-b63495b09eb2" providerId="ADAL" clId="{B09B9591-F795-4F0E-B436-B1E2B0E44C21}" dt="2022-07-20T19:39:07.175" v="3006" actId="403"/>
          <ac:spMkLst>
            <pc:docMk/>
            <pc:sldMk cId="619668948" sldId="2146847544"/>
            <ac:spMk id="14" creationId="{B67AC4F8-556B-48BA-98DE-22C22A7B9E3A}"/>
          </ac:spMkLst>
        </pc:spChg>
        <pc:spChg chg="mod">
          <ac:chgData name="Marta Martinez" userId="898d9590-74b8-4999-ae42-b63495b09eb2" providerId="ADAL" clId="{B09B9591-F795-4F0E-B436-B1E2B0E44C21}" dt="2022-07-20T19:39:13.227" v="3007" actId="113"/>
          <ac:spMkLst>
            <pc:docMk/>
            <pc:sldMk cId="619668948" sldId="2146847544"/>
            <ac:spMk id="15" creationId="{7C2F4C0A-967A-4924-80BE-1005C3CE5A9F}"/>
          </ac:spMkLst>
        </pc:spChg>
        <pc:spChg chg="mod">
          <ac:chgData name="Marta Martinez" userId="898d9590-74b8-4999-ae42-b63495b09eb2" providerId="ADAL" clId="{B09B9591-F795-4F0E-B436-B1E2B0E44C21}" dt="2022-07-20T19:39:17.766" v="3008" actId="113"/>
          <ac:spMkLst>
            <pc:docMk/>
            <pc:sldMk cId="619668948" sldId="2146847544"/>
            <ac:spMk id="16" creationId="{F6CE4668-68D3-46E7-B015-CBE8D8B5E6CC}"/>
          </ac:spMkLst>
        </pc:spChg>
        <pc:spChg chg="mod">
          <ac:chgData name="Marta Martinez" userId="898d9590-74b8-4999-ae42-b63495b09eb2" providerId="ADAL" clId="{B09B9591-F795-4F0E-B436-B1E2B0E44C21}" dt="2022-07-20T19:39:25.065" v="3010" actId="1076"/>
          <ac:spMkLst>
            <pc:docMk/>
            <pc:sldMk cId="619668948" sldId="2146847544"/>
            <ac:spMk id="18" creationId="{F642E5F9-FC0C-4FE1-9DB9-8392E2BE8FFD}"/>
          </ac:spMkLst>
        </pc:spChg>
        <pc:spChg chg="mod">
          <ac:chgData name="Marta Martinez" userId="898d9590-74b8-4999-ae42-b63495b09eb2" providerId="ADAL" clId="{B09B9591-F795-4F0E-B436-B1E2B0E44C21}" dt="2022-07-20T19:39:29.749" v="3012" actId="1076"/>
          <ac:spMkLst>
            <pc:docMk/>
            <pc:sldMk cId="619668948" sldId="2146847544"/>
            <ac:spMk id="19" creationId="{9AF67079-EBEA-4BFF-8D4F-FA3C83BB65BA}"/>
          </ac:spMkLst>
        </pc:spChg>
        <pc:spChg chg="add mod">
          <ac:chgData name="Marta Martinez" userId="898d9590-74b8-4999-ae42-b63495b09eb2" providerId="ADAL" clId="{B09B9591-F795-4F0E-B436-B1E2B0E44C21}" dt="2022-07-20T14:31:29.222" v="513" actId="1076"/>
          <ac:spMkLst>
            <pc:docMk/>
            <pc:sldMk cId="619668948" sldId="2146847544"/>
            <ac:spMk id="20" creationId="{5273613E-2145-28CE-D780-41EDA063DE92}"/>
          </ac:spMkLst>
        </pc:spChg>
        <pc:picChg chg="del">
          <ac:chgData name="Marta Martinez" userId="898d9590-74b8-4999-ae42-b63495b09eb2" providerId="ADAL" clId="{B09B9591-F795-4F0E-B436-B1E2B0E44C21}" dt="2022-07-20T14:28:38.281" v="434" actId="478"/>
          <ac:picMkLst>
            <pc:docMk/>
            <pc:sldMk cId="619668948" sldId="2146847544"/>
            <ac:picMk id="3" creationId="{2AF439D3-06A7-4206-A7A4-8878B10D6C86}"/>
          </ac:picMkLst>
        </pc:picChg>
        <pc:picChg chg="mod modCrop">
          <ac:chgData name="Marta Martinez" userId="898d9590-74b8-4999-ae42-b63495b09eb2" providerId="ADAL" clId="{B09B9591-F795-4F0E-B436-B1E2B0E44C21}" dt="2022-07-20T14:29:45.005" v="447" actId="1076"/>
          <ac:picMkLst>
            <pc:docMk/>
            <pc:sldMk cId="619668948" sldId="2146847544"/>
            <ac:picMk id="7" creationId="{17AF480E-9A1A-4514-A9DD-692064E95957}"/>
          </ac:picMkLst>
        </pc:picChg>
        <pc:picChg chg="mod">
          <ac:chgData name="Marta Martinez" userId="898d9590-74b8-4999-ae42-b63495b09eb2" providerId="ADAL" clId="{B09B9591-F795-4F0E-B436-B1E2B0E44C21}" dt="2022-07-20T14:32:13.491" v="529" actId="1076"/>
          <ac:picMkLst>
            <pc:docMk/>
            <pc:sldMk cId="619668948" sldId="2146847544"/>
            <ac:picMk id="17" creationId="{8ED86CEE-E221-4EA1-8B87-A976614A94FB}"/>
          </ac:picMkLst>
        </pc:picChg>
      </pc:sldChg>
      <pc:sldChg chg="del">
        <pc:chgData name="Marta Martinez" userId="898d9590-74b8-4999-ae42-b63495b09eb2" providerId="ADAL" clId="{B09B9591-F795-4F0E-B436-B1E2B0E44C21}" dt="2022-07-20T13:17:12.910" v="310" actId="47"/>
        <pc:sldMkLst>
          <pc:docMk/>
          <pc:sldMk cId="2072471429" sldId="2146847545"/>
        </pc:sldMkLst>
      </pc:sldChg>
      <pc:sldChg chg="del">
        <pc:chgData name="Marta Martinez" userId="898d9590-74b8-4999-ae42-b63495b09eb2" providerId="ADAL" clId="{B09B9591-F795-4F0E-B436-B1E2B0E44C21}" dt="2022-07-20T13:17:12.525" v="309" actId="47"/>
        <pc:sldMkLst>
          <pc:docMk/>
          <pc:sldMk cId="1910366469" sldId="2146847546"/>
        </pc:sldMkLst>
      </pc:sldChg>
      <pc:sldChg chg="del">
        <pc:chgData name="Marta Martinez" userId="898d9590-74b8-4999-ae42-b63495b09eb2" providerId="ADAL" clId="{B09B9591-F795-4F0E-B436-B1E2B0E44C21}" dt="2022-07-20T13:17:13.603" v="312" actId="47"/>
        <pc:sldMkLst>
          <pc:docMk/>
          <pc:sldMk cId="1976412339" sldId="2146847549"/>
        </pc:sldMkLst>
      </pc:sldChg>
      <pc:sldChg chg="del">
        <pc:chgData name="Marta Martinez" userId="898d9590-74b8-4999-ae42-b63495b09eb2" providerId="ADAL" clId="{B09B9591-F795-4F0E-B436-B1E2B0E44C21}" dt="2022-07-20T13:17:13.231" v="311" actId="47"/>
        <pc:sldMkLst>
          <pc:docMk/>
          <pc:sldMk cId="1057416973" sldId="2146847550"/>
        </pc:sldMkLst>
      </pc:sldChg>
      <pc:sldChg chg="addSp modSp mod ord setBg">
        <pc:chgData name="Marta Martinez" userId="898d9590-74b8-4999-ae42-b63495b09eb2" providerId="ADAL" clId="{B09B9591-F795-4F0E-B436-B1E2B0E44C21}" dt="2022-07-30T16:55:45.498" v="5317" actId="1076"/>
        <pc:sldMkLst>
          <pc:docMk/>
          <pc:sldMk cId="3047801137" sldId="2146847551"/>
        </pc:sldMkLst>
        <pc:spChg chg="add mod">
          <ac:chgData name="Marta Martinez" userId="898d9590-74b8-4999-ae42-b63495b09eb2" providerId="ADAL" clId="{B09B9591-F795-4F0E-B436-B1E2B0E44C21}" dt="2022-07-30T16:55:45.498" v="5317" actId="1076"/>
          <ac:spMkLst>
            <pc:docMk/>
            <pc:sldMk cId="3047801137" sldId="2146847551"/>
            <ac:spMk id="2" creationId="{E6C5B2B3-A020-7F8E-B956-B0F95E7F0A20}"/>
          </ac:spMkLst>
        </pc:spChg>
        <pc:spChg chg="mod">
          <ac:chgData name="Marta Martinez" userId="898d9590-74b8-4999-ae42-b63495b09eb2" providerId="ADAL" clId="{B09B9591-F795-4F0E-B436-B1E2B0E44C21}" dt="2022-07-30T16:55:39.369" v="5316" actId="1076"/>
          <ac:spMkLst>
            <pc:docMk/>
            <pc:sldMk cId="3047801137" sldId="2146847551"/>
            <ac:spMk id="3" creationId="{02F38D7F-8647-4A67-A1DA-E833D2C976DA}"/>
          </ac:spMkLst>
        </pc:spChg>
        <pc:spChg chg="mod">
          <ac:chgData name="Marta Martinez" userId="898d9590-74b8-4999-ae42-b63495b09eb2" providerId="ADAL" clId="{B09B9591-F795-4F0E-B436-B1E2B0E44C21}" dt="2022-07-20T12:33:49.841" v="39" actId="20577"/>
          <ac:spMkLst>
            <pc:docMk/>
            <pc:sldMk cId="3047801137" sldId="2146847551"/>
            <ac:spMk id="25" creationId="{ACBF9786-E237-0348-AC5C-1C984A7898A8}"/>
          </ac:spMkLst>
        </pc:spChg>
      </pc:sldChg>
      <pc:sldChg chg="del">
        <pc:chgData name="Marta Martinez" userId="898d9590-74b8-4999-ae42-b63495b09eb2" providerId="ADAL" clId="{B09B9591-F795-4F0E-B436-B1E2B0E44C21}" dt="2022-07-20T13:17:14.356" v="313" actId="47"/>
        <pc:sldMkLst>
          <pc:docMk/>
          <pc:sldMk cId="3303116858" sldId="2146847552"/>
        </pc:sldMkLst>
      </pc:sldChg>
      <pc:sldChg chg="del">
        <pc:chgData name="Marta Martinez" userId="898d9590-74b8-4999-ae42-b63495b09eb2" providerId="ADAL" clId="{B09B9591-F795-4F0E-B436-B1E2B0E44C21}" dt="2022-07-20T13:17:14.840" v="314" actId="47"/>
        <pc:sldMkLst>
          <pc:docMk/>
          <pc:sldMk cId="2070266499" sldId="2147469908"/>
        </pc:sldMkLst>
      </pc:sldChg>
      <pc:sldChg chg="del">
        <pc:chgData name="Marta Martinez" userId="898d9590-74b8-4999-ae42-b63495b09eb2" providerId="ADAL" clId="{B09B9591-F795-4F0E-B436-B1E2B0E44C21}" dt="2022-07-20T13:17:18.165" v="315" actId="47"/>
        <pc:sldMkLst>
          <pc:docMk/>
          <pc:sldMk cId="517524434" sldId="2147469909"/>
        </pc:sldMkLst>
      </pc:sldChg>
      <pc:sldChg chg="addSp delSp modSp mod modClrScheme chgLayout">
        <pc:chgData name="Marta Martinez" userId="898d9590-74b8-4999-ae42-b63495b09eb2" providerId="ADAL" clId="{B09B9591-F795-4F0E-B436-B1E2B0E44C21}" dt="2022-07-30T11:56:02.134" v="4356" actId="20577"/>
        <pc:sldMkLst>
          <pc:docMk/>
          <pc:sldMk cId="2820319070" sldId="2147470097"/>
        </pc:sldMkLst>
        <pc:spChg chg="mod ord">
          <ac:chgData name="Marta Martinez" userId="898d9590-74b8-4999-ae42-b63495b09eb2" providerId="ADAL" clId="{B09B9591-F795-4F0E-B436-B1E2B0E44C21}" dt="2022-07-30T11:56:02.134" v="4356" actId="20577"/>
          <ac:spMkLst>
            <pc:docMk/>
            <pc:sldMk cId="2820319070" sldId="2147470097"/>
            <ac:spMk id="2" creationId="{3617264F-D9FF-4844-BBDE-074F4B8A9AFF}"/>
          </ac:spMkLst>
        </pc:spChg>
        <pc:spChg chg="del">
          <ac:chgData name="Marta Martinez" userId="898d9590-74b8-4999-ae42-b63495b09eb2" providerId="ADAL" clId="{B09B9591-F795-4F0E-B436-B1E2B0E44C21}" dt="2022-07-20T14:46:39.173" v="696" actId="478"/>
          <ac:spMkLst>
            <pc:docMk/>
            <pc:sldMk cId="2820319070" sldId="2147470097"/>
            <ac:spMk id="5" creationId="{5E2EC6E8-B6F8-6B41-BEF1-991E1A1984E1}"/>
          </ac:spMkLst>
        </pc:spChg>
        <pc:spChg chg="del mod">
          <ac:chgData name="Marta Martinez" userId="898d9590-74b8-4999-ae42-b63495b09eb2" providerId="ADAL" clId="{B09B9591-F795-4F0E-B436-B1E2B0E44C21}" dt="2022-07-20T14:46:27.693" v="687" actId="478"/>
          <ac:spMkLst>
            <pc:docMk/>
            <pc:sldMk cId="2820319070" sldId="2147470097"/>
            <ac:spMk id="6" creationId="{AEDEFDEF-0E9C-614C-BAAA-E8DE807CCDE1}"/>
          </ac:spMkLst>
        </pc:spChg>
        <pc:spChg chg="del mod topLvl">
          <ac:chgData name="Marta Martinez" userId="898d9590-74b8-4999-ae42-b63495b09eb2" providerId="ADAL" clId="{B09B9591-F795-4F0E-B436-B1E2B0E44C21}" dt="2022-07-20T14:46:06.387" v="678" actId="478"/>
          <ac:spMkLst>
            <pc:docMk/>
            <pc:sldMk cId="2820319070" sldId="2147470097"/>
            <ac:spMk id="9" creationId="{54760C39-9A09-0A4A-8EFE-ABA4C2C92C69}"/>
          </ac:spMkLst>
        </pc:spChg>
        <pc:spChg chg="del mod">
          <ac:chgData name="Marta Martinez" userId="898d9590-74b8-4999-ae42-b63495b09eb2" providerId="ADAL" clId="{B09B9591-F795-4F0E-B436-B1E2B0E44C21}" dt="2022-07-20T14:46:01.518" v="676" actId="478"/>
          <ac:spMkLst>
            <pc:docMk/>
            <pc:sldMk cId="2820319070" sldId="2147470097"/>
            <ac:spMk id="10" creationId="{033504F7-6D14-CB41-A70B-8354EE05E548}"/>
          </ac:spMkLst>
        </pc:spChg>
        <pc:spChg chg="del">
          <ac:chgData name="Marta Martinez" userId="898d9590-74b8-4999-ae42-b63495b09eb2" providerId="ADAL" clId="{B09B9591-F795-4F0E-B436-B1E2B0E44C21}" dt="2022-07-20T14:48:23.887" v="732" actId="478"/>
          <ac:spMkLst>
            <pc:docMk/>
            <pc:sldMk cId="2820319070" sldId="2147470097"/>
            <ac:spMk id="13" creationId="{DAE523EF-F1B0-414C-B551-39B0763B4D2B}"/>
          </ac:spMkLst>
        </pc:spChg>
        <pc:spChg chg="del">
          <ac:chgData name="Marta Martinez" userId="898d9590-74b8-4999-ae42-b63495b09eb2" providerId="ADAL" clId="{B09B9591-F795-4F0E-B436-B1E2B0E44C21}" dt="2022-07-20T14:48:22.091" v="731" actId="478"/>
          <ac:spMkLst>
            <pc:docMk/>
            <pc:sldMk cId="2820319070" sldId="2147470097"/>
            <ac:spMk id="14" creationId="{18F33DA6-17C3-4C4A-A7D9-1087377BF818}"/>
          </ac:spMkLst>
        </pc:spChg>
        <pc:spChg chg="del">
          <ac:chgData name="Marta Martinez" userId="898d9590-74b8-4999-ae42-b63495b09eb2" providerId="ADAL" clId="{B09B9591-F795-4F0E-B436-B1E2B0E44C21}" dt="2022-07-20T14:48:28.115" v="734" actId="478"/>
          <ac:spMkLst>
            <pc:docMk/>
            <pc:sldMk cId="2820319070" sldId="2147470097"/>
            <ac:spMk id="16" creationId="{89C9D7EC-7349-FD4C-BD61-011290F9924D}"/>
          </ac:spMkLst>
        </pc:spChg>
        <pc:spChg chg="del mod">
          <ac:chgData name="Marta Martinez" userId="898d9590-74b8-4999-ae42-b63495b09eb2" providerId="ADAL" clId="{B09B9591-F795-4F0E-B436-B1E2B0E44C21}" dt="2022-07-20T14:48:18.549" v="730" actId="478"/>
          <ac:spMkLst>
            <pc:docMk/>
            <pc:sldMk cId="2820319070" sldId="2147470097"/>
            <ac:spMk id="17" creationId="{5F91361E-FC88-C845-AC0E-392189878319}"/>
          </ac:spMkLst>
        </pc:spChg>
        <pc:spChg chg="mod">
          <ac:chgData name="Marta Martinez" userId="898d9590-74b8-4999-ae42-b63495b09eb2" providerId="ADAL" clId="{B09B9591-F795-4F0E-B436-B1E2B0E44C21}" dt="2022-07-20T13:21:35.081" v="362" actId="1076"/>
          <ac:spMkLst>
            <pc:docMk/>
            <pc:sldMk cId="2820319070" sldId="2147470097"/>
            <ac:spMk id="20" creationId="{A11A7DF7-066A-4D47-B740-6CD8D1AEAAE1}"/>
          </ac:spMkLst>
        </pc:spChg>
        <pc:spChg chg="add del mod ord">
          <ac:chgData name="Marta Martinez" userId="898d9590-74b8-4999-ae42-b63495b09eb2" providerId="ADAL" clId="{B09B9591-F795-4F0E-B436-B1E2B0E44C21}" dt="2022-07-20T12:40:37.703" v="222" actId="478"/>
          <ac:spMkLst>
            <pc:docMk/>
            <pc:sldMk cId="2820319070" sldId="2147470097"/>
            <ac:spMk id="21" creationId="{63E3E150-7911-F310-51C9-56423F948E3E}"/>
          </ac:spMkLst>
        </pc:spChg>
        <pc:spChg chg="del">
          <ac:chgData name="Marta Martinez" userId="898d9590-74b8-4999-ae42-b63495b09eb2" providerId="ADAL" clId="{B09B9591-F795-4F0E-B436-B1E2B0E44C21}" dt="2022-07-20T14:46:34.773" v="692" actId="478"/>
          <ac:spMkLst>
            <pc:docMk/>
            <pc:sldMk cId="2820319070" sldId="2147470097"/>
            <ac:spMk id="24" creationId="{ADEAD82B-C191-944F-85BB-95FA51561DB9}"/>
          </ac:spMkLst>
        </pc:spChg>
        <pc:spChg chg="del mod">
          <ac:chgData name="Marta Martinez" userId="898d9590-74b8-4999-ae42-b63495b09eb2" providerId="ADAL" clId="{B09B9591-F795-4F0E-B436-B1E2B0E44C21}" dt="2022-07-20T14:46:23.690" v="685" actId="478"/>
          <ac:spMkLst>
            <pc:docMk/>
            <pc:sldMk cId="2820319070" sldId="2147470097"/>
            <ac:spMk id="25" creationId="{B2F41287-8004-BA4C-85EF-1E8EC5349274}"/>
          </ac:spMkLst>
        </pc:spChg>
        <pc:spChg chg="mod">
          <ac:chgData name="Marta Martinez" userId="898d9590-74b8-4999-ae42-b63495b09eb2" providerId="ADAL" clId="{B09B9591-F795-4F0E-B436-B1E2B0E44C21}" dt="2022-07-20T14:46:33.054" v="691" actId="1076"/>
          <ac:spMkLst>
            <pc:docMk/>
            <pc:sldMk cId="2820319070" sldId="2147470097"/>
            <ac:spMk id="26" creationId="{D8DEC4B4-634D-0042-B74B-E63D2B23C6F8}"/>
          </ac:spMkLst>
        </pc:spChg>
        <pc:spChg chg="mod">
          <ac:chgData name="Marta Martinez" userId="898d9590-74b8-4999-ae42-b63495b09eb2" providerId="ADAL" clId="{B09B9591-F795-4F0E-B436-B1E2B0E44C21}" dt="2022-07-20T14:46:49.765" v="699" actId="1076"/>
          <ac:spMkLst>
            <pc:docMk/>
            <pc:sldMk cId="2820319070" sldId="2147470097"/>
            <ac:spMk id="27" creationId="{9596326F-EC7F-0346-AC48-6056B65F0DF9}"/>
          </ac:spMkLst>
        </pc:spChg>
        <pc:spChg chg="del mod">
          <ac:chgData name="Marta Martinez" userId="898d9590-74b8-4999-ae42-b63495b09eb2" providerId="ADAL" clId="{B09B9591-F795-4F0E-B436-B1E2B0E44C21}" dt="2022-07-20T14:45:56.529" v="673" actId="478"/>
          <ac:spMkLst>
            <pc:docMk/>
            <pc:sldMk cId="2820319070" sldId="2147470097"/>
            <ac:spMk id="31" creationId="{419E6AD9-4D47-D445-8872-0745FEB5696D}"/>
          </ac:spMkLst>
        </pc:spChg>
        <pc:spChg chg="del mod">
          <ac:chgData name="Marta Martinez" userId="898d9590-74b8-4999-ae42-b63495b09eb2" providerId="ADAL" clId="{B09B9591-F795-4F0E-B436-B1E2B0E44C21}" dt="2022-07-20T14:45:41.669" v="667" actId="478"/>
          <ac:spMkLst>
            <pc:docMk/>
            <pc:sldMk cId="2820319070" sldId="2147470097"/>
            <ac:spMk id="32" creationId="{79355F98-DFB5-8847-9722-08F40849FEA4}"/>
          </ac:spMkLst>
        </pc:spChg>
        <pc:spChg chg="mod">
          <ac:chgData name="Marta Martinez" userId="898d9590-74b8-4999-ae42-b63495b09eb2" providerId="ADAL" clId="{B09B9591-F795-4F0E-B436-B1E2B0E44C21}" dt="2022-07-20T14:45:39.453" v="666" actId="1076"/>
          <ac:spMkLst>
            <pc:docMk/>
            <pc:sldMk cId="2820319070" sldId="2147470097"/>
            <ac:spMk id="33" creationId="{9FC0EADA-3011-2544-B633-BE6AF6AEF346}"/>
          </ac:spMkLst>
        </pc:spChg>
        <pc:spChg chg="mod">
          <ac:chgData name="Marta Martinez" userId="898d9590-74b8-4999-ae42-b63495b09eb2" providerId="ADAL" clId="{B09B9591-F795-4F0E-B436-B1E2B0E44C21}" dt="2022-07-20T14:45:17.836" v="658" actId="14100"/>
          <ac:spMkLst>
            <pc:docMk/>
            <pc:sldMk cId="2820319070" sldId="2147470097"/>
            <ac:spMk id="34" creationId="{B4751420-E725-5840-A0AC-D8215A117107}"/>
          </ac:spMkLst>
        </pc:spChg>
        <pc:spChg chg="add del mod ord">
          <ac:chgData name="Marta Martinez" userId="898d9590-74b8-4999-ae42-b63495b09eb2" providerId="ADAL" clId="{B09B9591-F795-4F0E-B436-B1E2B0E44C21}" dt="2022-07-20T12:40:36.172" v="221" actId="478"/>
          <ac:spMkLst>
            <pc:docMk/>
            <pc:sldMk cId="2820319070" sldId="2147470097"/>
            <ac:spMk id="35" creationId="{21D90228-4DE8-E48C-DEBC-225688CC78B8}"/>
          </ac:spMkLst>
        </pc:spChg>
        <pc:spChg chg="add del mod ord">
          <ac:chgData name="Marta Martinez" userId="898d9590-74b8-4999-ae42-b63495b09eb2" providerId="ADAL" clId="{B09B9591-F795-4F0E-B436-B1E2B0E44C21}" dt="2022-07-20T12:40:35.033" v="220" actId="478"/>
          <ac:spMkLst>
            <pc:docMk/>
            <pc:sldMk cId="2820319070" sldId="2147470097"/>
            <ac:spMk id="37" creationId="{4A1111A6-CCEF-7BD9-0CED-7327CC6E4396}"/>
          </ac:spMkLst>
        </pc:spChg>
        <pc:spChg chg="add del mod ord">
          <ac:chgData name="Marta Martinez" userId="898d9590-74b8-4999-ae42-b63495b09eb2" providerId="ADAL" clId="{B09B9591-F795-4F0E-B436-B1E2B0E44C21}" dt="2022-07-20T12:40:33.192" v="219" actId="478"/>
          <ac:spMkLst>
            <pc:docMk/>
            <pc:sldMk cId="2820319070" sldId="2147470097"/>
            <ac:spMk id="38" creationId="{3412B773-60DD-ED75-39E0-9E2E98089587}"/>
          </ac:spMkLst>
        </pc:spChg>
        <pc:spChg chg="del">
          <ac:chgData name="Marta Martinez" userId="898d9590-74b8-4999-ae42-b63495b09eb2" providerId="ADAL" clId="{B09B9591-F795-4F0E-B436-B1E2B0E44C21}" dt="2022-07-20T14:47:26.054" v="712" actId="478"/>
          <ac:spMkLst>
            <pc:docMk/>
            <pc:sldMk cId="2820319070" sldId="2147470097"/>
            <ac:spMk id="41" creationId="{6E06E31A-F914-0F4E-9A99-267FEE59C128}"/>
          </ac:spMkLst>
        </pc:spChg>
        <pc:spChg chg="del mod">
          <ac:chgData name="Marta Martinez" userId="898d9590-74b8-4999-ae42-b63495b09eb2" providerId="ADAL" clId="{B09B9591-F795-4F0E-B436-B1E2B0E44C21}" dt="2022-07-20T14:47:24.439" v="711" actId="478"/>
          <ac:spMkLst>
            <pc:docMk/>
            <pc:sldMk cId="2820319070" sldId="2147470097"/>
            <ac:spMk id="42" creationId="{1FAE7FC0-9999-FB4C-BA23-A4E805A628CD}"/>
          </ac:spMkLst>
        </pc:spChg>
        <pc:spChg chg="del mod">
          <ac:chgData name="Marta Martinez" userId="898d9590-74b8-4999-ae42-b63495b09eb2" providerId="ADAL" clId="{B09B9591-F795-4F0E-B436-B1E2B0E44C21}" dt="2022-07-20T14:47:16.312" v="707" actId="478"/>
          <ac:spMkLst>
            <pc:docMk/>
            <pc:sldMk cId="2820319070" sldId="2147470097"/>
            <ac:spMk id="44" creationId="{1ECDC1E4-63BB-8A4F-8D7F-7196BA1EC500}"/>
          </ac:spMkLst>
        </pc:spChg>
        <pc:spChg chg="del mod">
          <ac:chgData name="Marta Martinez" userId="898d9590-74b8-4999-ae42-b63495b09eb2" providerId="ADAL" clId="{B09B9591-F795-4F0E-B436-B1E2B0E44C21}" dt="2022-07-20T14:47:11.903" v="704" actId="478"/>
          <ac:spMkLst>
            <pc:docMk/>
            <pc:sldMk cId="2820319070" sldId="2147470097"/>
            <ac:spMk id="45" creationId="{701099D4-36A0-1243-8857-A3C5974226DF}"/>
          </ac:spMkLst>
        </pc:spChg>
        <pc:spChg chg="mod">
          <ac:chgData name="Marta Martinez" userId="898d9590-74b8-4999-ae42-b63495b09eb2" providerId="ADAL" clId="{B09B9591-F795-4F0E-B436-B1E2B0E44C21}" dt="2022-07-20T14:47:37.276" v="715" actId="1076"/>
          <ac:spMkLst>
            <pc:docMk/>
            <pc:sldMk cId="2820319070" sldId="2147470097"/>
            <ac:spMk id="46" creationId="{DA22FA02-5517-164E-A54E-BC5FC76F0D80}"/>
          </ac:spMkLst>
        </pc:spChg>
        <pc:spChg chg="mod">
          <ac:chgData name="Marta Martinez" userId="898d9590-74b8-4999-ae42-b63495b09eb2" providerId="ADAL" clId="{B09B9591-F795-4F0E-B436-B1E2B0E44C21}" dt="2022-07-20T19:53:26.736" v="3200" actId="1076"/>
          <ac:spMkLst>
            <pc:docMk/>
            <pc:sldMk cId="2820319070" sldId="2147470097"/>
            <ac:spMk id="47" creationId="{2F3D2CF2-A61A-AF4D-9D42-FF1F7FFB6AAD}"/>
          </ac:spMkLst>
        </pc:spChg>
        <pc:spChg chg="add del mod ord">
          <ac:chgData name="Marta Martinez" userId="898d9590-74b8-4999-ae42-b63495b09eb2" providerId="ADAL" clId="{B09B9591-F795-4F0E-B436-B1E2B0E44C21}" dt="2022-07-20T13:07:40.487" v="246" actId="478"/>
          <ac:spMkLst>
            <pc:docMk/>
            <pc:sldMk cId="2820319070" sldId="2147470097"/>
            <ac:spMk id="50" creationId="{89C5F159-293E-328C-F0C4-A2B8777496FE}"/>
          </ac:spMkLst>
        </pc:spChg>
        <pc:spChg chg="mod">
          <ac:chgData name="Marta Martinez" userId="898d9590-74b8-4999-ae42-b63495b09eb2" providerId="ADAL" clId="{B09B9591-F795-4F0E-B436-B1E2B0E44C21}" dt="2022-07-20T13:22:28.912" v="377" actId="1076"/>
          <ac:spMkLst>
            <pc:docMk/>
            <pc:sldMk cId="2820319070" sldId="2147470097"/>
            <ac:spMk id="51" creationId="{08353B7D-05DF-4574-8C07-45B784D9720B}"/>
          </ac:spMkLst>
        </pc:spChg>
        <pc:spChg chg="mod">
          <ac:chgData name="Marta Martinez" userId="898d9590-74b8-4999-ae42-b63495b09eb2" providerId="ADAL" clId="{B09B9591-F795-4F0E-B436-B1E2B0E44C21}" dt="2022-07-20T13:22:31.373" v="378" actId="1076"/>
          <ac:spMkLst>
            <pc:docMk/>
            <pc:sldMk cId="2820319070" sldId="2147470097"/>
            <ac:spMk id="52" creationId="{B2D89E4F-AD90-472F-9201-CCBB0E9AD843}"/>
          </ac:spMkLst>
        </pc:spChg>
        <pc:spChg chg="mod">
          <ac:chgData name="Marta Martinez" userId="898d9590-74b8-4999-ae42-b63495b09eb2" providerId="ADAL" clId="{B09B9591-F795-4F0E-B436-B1E2B0E44C21}" dt="2022-07-20T13:22:36.101" v="380" actId="1076"/>
          <ac:spMkLst>
            <pc:docMk/>
            <pc:sldMk cId="2820319070" sldId="2147470097"/>
            <ac:spMk id="53" creationId="{1CF5BF64-1139-4725-93B5-DCC704F644C2}"/>
          </ac:spMkLst>
        </pc:spChg>
        <pc:spChg chg="mod">
          <ac:chgData name="Marta Martinez" userId="898d9590-74b8-4999-ae42-b63495b09eb2" providerId="ADAL" clId="{B09B9591-F795-4F0E-B436-B1E2B0E44C21}" dt="2022-07-20T13:22:40.419" v="381" actId="1076"/>
          <ac:spMkLst>
            <pc:docMk/>
            <pc:sldMk cId="2820319070" sldId="2147470097"/>
            <ac:spMk id="54" creationId="{4D14B0E4-1770-4797-A6FB-C290C60F3B6D}"/>
          </ac:spMkLst>
        </pc:spChg>
        <pc:spChg chg="add del mod ord">
          <ac:chgData name="Marta Martinez" userId="898d9590-74b8-4999-ae42-b63495b09eb2" providerId="ADAL" clId="{B09B9591-F795-4F0E-B436-B1E2B0E44C21}" dt="2022-07-20T13:07:39.116" v="245" actId="478"/>
          <ac:spMkLst>
            <pc:docMk/>
            <pc:sldMk cId="2820319070" sldId="2147470097"/>
            <ac:spMk id="55" creationId="{F34BC599-2B84-86AC-3E0B-35B12B152B43}"/>
          </ac:spMkLst>
        </pc:spChg>
        <pc:spChg chg="add del mod ord">
          <ac:chgData name="Marta Martinez" userId="898d9590-74b8-4999-ae42-b63495b09eb2" providerId="ADAL" clId="{B09B9591-F795-4F0E-B436-B1E2B0E44C21}" dt="2022-07-20T13:07:37.857" v="244" actId="478"/>
          <ac:spMkLst>
            <pc:docMk/>
            <pc:sldMk cId="2820319070" sldId="2147470097"/>
            <ac:spMk id="56" creationId="{5F696D40-153C-D0D4-817D-5B2259466F6A}"/>
          </ac:spMkLst>
        </pc:spChg>
        <pc:spChg chg="add del mod ord">
          <ac:chgData name="Marta Martinez" userId="898d9590-74b8-4999-ae42-b63495b09eb2" providerId="ADAL" clId="{B09B9591-F795-4F0E-B436-B1E2B0E44C21}" dt="2022-07-20T13:07:36.500" v="243" actId="478"/>
          <ac:spMkLst>
            <pc:docMk/>
            <pc:sldMk cId="2820319070" sldId="2147470097"/>
            <ac:spMk id="57" creationId="{E05C982C-AE99-7DD7-FBB4-85527F67C4CF}"/>
          </ac:spMkLst>
        </pc:spChg>
        <pc:spChg chg="del">
          <ac:chgData name="Marta Martinez" userId="898d9590-74b8-4999-ae42-b63495b09eb2" providerId="ADAL" clId="{B09B9591-F795-4F0E-B436-B1E2B0E44C21}" dt="2022-07-20T14:48:01.399" v="725" actId="478"/>
          <ac:spMkLst>
            <pc:docMk/>
            <pc:sldMk cId="2820319070" sldId="2147470097"/>
            <ac:spMk id="61" creationId="{E66CEC50-15AD-4ABF-8325-F14B23DD92C9}"/>
          </ac:spMkLst>
        </pc:spChg>
        <pc:spChg chg="del">
          <ac:chgData name="Marta Martinez" userId="898d9590-74b8-4999-ae42-b63495b09eb2" providerId="ADAL" clId="{B09B9591-F795-4F0E-B436-B1E2B0E44C21}" dt="2022-07-20T14:47:59.055" v="724" actId="478"/>
          <ac:spMkLst>
            <pc:docMk/>
            <pc:sldMk cId="2820319070" sldId="2147470097"/>
            <ac:spMk id="62" creationId="{EE6A7CF8-837E-4C30-A5B0-B8D7FE487BE5}"/>
          </ac:spMkLst>
        </pc:spChg>
        <pc:spChg chg="del">
          <ac:chgData name="Marta Martinez" userId="898d9590-74b8-4999-ae42-b63495b09eb2" providerId="ADAL" clId="{B09B9591-F795-4F0E-B436-B1E2B0E44C21}" dt="2022-07-20T14:47:55.810" v="722" actId="478"/>
          <ac:spMkLst>
            <pc:docMk/>
            <pc:sldMk cId="2820319070" sldId="2147470097"/>
            <ac:spMk id="64" creationId="{5891A7E8-4348-4DB6-838C-50C95DC31F57}"/>
          </ac:spMkLst>
        </pc:spChg>
        <pc:spChg chg="del mod">
          <ac:chgData name="Marta Martinez" userId="898d9590-74b8-4999-ae42-b63495b09eb2" providerId="ADAL" clId="{B09B9591-F795-4F0E-B436-B1E2B0E44C21}" dt="2022-07-20T14:47:53.407" v="721" actId="478"/>
          <ac:spMkLst>
            <pc:docMk/>
            <pc:sldMk cId="2820319070" sldId="2147470097"/>
            <ac:spMk id="65" creationId="{2ED91ACC-0C7C-4236-A041-3592EC5D32D3}"/>
          </ac:spMkLst>
        </pc:spChg>
        <pc:spChg chg="mod topLvl">
          <ac:chgData name="Marta Martinez" userId="898d9590-74b8-4999-ae42-b63495b09eb2" providerId="ADAL" clId="{B09B9591-F795-4F0E-B436-B1E2B0E44C21}" dt="2022-07-20T19:15:47.824" v="2994" actId="1076"/>
          <ac:spMkLst>
            <pc:docMk/>
            <pc:sldMk cId="2820319070" sldId="2147470097"/>
            <ac:spMk id="66" creationId="{6E16C45F-0E1C-4F7F-9E22-04F099938127}"/>
          </ac:spMkLst>
        </pc:spChg>
        <pc:spChg chg="mod">
          <ac:chgData name="Marta Martinez" userId="898d9590-74b8-4999-ae42-b63495b09eb2" providerId="ADAL" clId="{B09B9591-F795-4F0E-B436-B1E2B0E44C21}" dt="2022-07-20T19:15:16.975" v="2985" actId="1076"/>
          <ac:spMkLst>
            <pc:docMk/>
            <pc:sldMk cId="2820319070" sldId="2147470097"/>
            <ac:spMk id="69" creationId="{B96EE16A-0DDF-4A02-B6CA-8BFC088AE56C}"/>
          </ac:spMkLst>
        </pc:spChg>
        <pc:spChg chg="mod">
          <ac:chgData name="Marta Martinez" userId="898d9590-74b8-4999-ae42-b63495b09eb2" providerId="ADAL" clId="{B09B9591-F795-4F0E-B436-B1E2B0E44C21}" dt="2022-07-20T13:22:26.094" v="376" actId="1076"/>
          <ac:spMkLst>
            <pc:docMk/>
            <pc:sldMk cId="2820319070" sldId="2147470097"/>
            <ac:spMk id="130" creationId="{9E6D428F-0500-4035-BEED-1D5E965AED31}"/>
          </ac:spMkLst>
        </pc:spChg>
        <pc:spChg chg="mod">
          <ac:chgData name="Marta Martinez" userId="898d9590-74b8-4999-ae42-b63495b09eb2" providerId="ADAL" clId="{B09B9591-F795-4F0E-B436-B1E2B0E44C21}" dt="2022-07-20T19:15:19.852" v="2986" actId="1076"/>
          <ac:spMkLst>
            <pc:docMk/>
            <pc:sldMk cId="2820319070" sldId="2147470097"/>
            <ac:spMk id="131" creationId="{6733C1C8-B98E-4A3D-AF4F-E0C9F60FEC91}"/>
          </ac:spMkLst>
        </pc:spChg>
        <pc:spChg chg="mod">
          <ac:chgData name="Marta Martinez" userId="898d9590-74b8-4999-ae42-b63495b09eb2" providerId="ADAL" clId="{B09B9591-F795-4F0E-B436-B1E2B0E44C21}" dt="2022-07-20T13:22:18.992" v="374" actId="1076"/>
          <ac:spMkLst>
            <pc:docMk/>
            <pc:sldMk cId="2820319070" sldId="2147470097"/>
            <ac:spMk id="132" creationId="{B2E06297-7535-40DE-9FE0-B144BCF69193}"/>
          </ac:spMkLst>
        </pc:spChg>
        <pc:spChg chg="mod">
          <ac:chgData name="Marta Martinez" userId="898d9590-74b8-4999-ae42-b63495b09eb2" providerId="ADAL" clId="{B09B9591-F795-4F0E-B436-B1E2B0E44C21}" dt="2022-07-20T13:22:16.301" v="373" actId="1076"/>
          <ac:spMkLst>
            <pc:docMk/>
            <pc:sldMk cId="2820319070" sldId="2147470097"/>
            <ac:spMk id="133" creationId="{31C087D6-6216-4A43-939C-87374B6B319A}"/>
          </ac:spMkLst>
        </pc:spChg>
        <pc:spChg chg="mod">
          <ac:chgData name="Marta Martinez" userId="898d9590-74b8-4999-ae42-b63495b09eb2" providerId="ADAL" clId="{B09B9591-F795-4F0E-B436-B1E2B0E44C21}" dt="2022-07-20T13:22:14.453" v="372" actId="1076"/>
          <ac:spMkLst>
            <pc:docMk/>
            <pc:sldMk cId="2820319070" sldId="2147470097"/>
            <ac:spMk id="134" creationId="{D82872C7-8B1A-4518-BAAD-D57A2789B411}"/>
          </ac:spMkLst>
        </pc:spChg>
        <pc:spChg chg="mod">
          <ac:chgData name="Marta Martinez" userId="898d9590-74b8-4999-ae42-b63495b09eb2" providerId="ADAL" clId="{B09B9591-F795-4F0E-B436-B1E2B0E44C21}" dt="2022-07-21T09:31:36.788" v="3207" actId="14100"/>
          <ac:spMkLst>
            <pc:docMk/>
            <pc:sldMk cId="2820319070" sldId="2147470097"/>
            <ac:spMk id="135" creationId="{506C179A-C0AE-4A86-A8EA-2D8F6F2F42E1}"/>
          </ac:spMkLst>
        </pc:spChg>
        <pc:spChg chg="mod">
          <ac:chgData name="Marta Martinez" userId="898d9590-74b8-4999-ae42-b63495b09eb2" providerId="ADAL" clId="{B09B9591-F795-4F0E-B436-B1E2B0E44C21}" dt="2022-07-21T09:31:20.928" v="3204" actId="1076"/>
          <ac:spMkLst>
            <pc:docMk/>
            <pc:sldMk cId="2820319070" sldId="2147470097"/>
            <ac:spMk id="136" creationId="{D2A3DB9D-9D6E-41E5-BBEC-32B56A98933A}"/>
          </ac:spMkLst>
        </pc:spChg>
        <pc:spChg chg="mod">
          <ac:chgData name="Marta Martinez" userId="898d9590-74b8-4999-ae42-b63495b09eb2" providerId="ADAL" clId="{B09B9591-F795-4F0E-B436-B1E2B0E44C21}" dt="2022-07-21T09:31:33.187" v="3206" actId="1076"/>
          <ac:spMkLst>
            <pc:docMk/>
            <pc:sldMk cId="2820319070" sldId="2147470097"/>
            <ac:spMk id="137" creationId="{B9CB0276-7183-4483-A610-92D9ABFF582A}"/>
          </ac:spMkLst>
        </pc:spChg>
        <pc:grpChg chg="del">
          <ac:chgData name="Marta Martinez" userId="898d9590-74b8-4999-ae42-b63495b09eb2" providerId="ADAL" clId="{B09B9591-F795-4F0E-B436-B1E2B0E44C21}" dt="2022-07-20T14:46:39.173" v="696" actId="478"/>
          <ac:grpSpMkLst>
            <pc:docMk/>
            <pc:sldMk cId="2820319070" sldId="2147470097"/>
            <ac:grpSpMk id="3" creationId="{B8C3C2A7-4A2C-C647-881B-CBA864C0322F}"/>
          </ac:grpSpMkLst>
        </pc:grpChg>
        <pc:grpChg chg="del">
          <ac:chgData name="Marta Martinez" userId="898d9590-74b8-4999-ae42-b63495b09eb2" providerId="ADAL" clId="{B09B9591-F795-4F0E-B436-B1E2B0E44C21}" dt="2022-07-20T14:46:03.892" v="677" actId="478"/>
          <ac:grpSpMkLst>
            <pc:docMk/>
            <pc:sldMk cId="2820319070" sldId="2147470097"/>
            <ac:grpSpMk id="7" creationId="{4C649492-551E-A947-B3BD-C04B779F3113}"/>
          </ac:grpSpMkLst>
        </pc:grpChg>
        <pc:grpChg chg="mod">
          <ac:chgData name="Marta Martinez" userId="898d9590-74b8-4999-ae42-b63495b09eb2" providerId="ADAL" clId="{B09B9591-F795-4F0E-B436-B1E2B0E44C21}" dt="2022-07-20T19:15:40.336" v="2991" actId="1076"/>
          <ac:grpSpMkLst>
            <pc:docMk/>
            <pc:sldMk cId="2820319070" sldId="2147470097"/>
            <ac:grpSpMk id="11" creationId="{36969BE7-8DBA-D94B-87D8-D39755998D55}"/>
          </ac:grpSpMkLst>
        </pc:grpChg>
        <pc:grpChg chg="mod topLvl">
          <ac:chgData name="Marta Martinez" userId="898d9590-74b8-4999-ae42-b63495b09eb2" providerId="ADAL" clId="{B09B9591-F795-4F0E-B436-B1E2B0E44C21}" dt="2022-07-30T11:32:33.869" v="4152" actId="1076"/>
          <ac:grpSpMkLst>
            <pc:docMk/>
            <pc:sldMk cId="2820319070" sldId="2147470097"/>
            <ac:grpSpMk id="22" creationId="{7BBED07A-1CCA-454A-BE85-A053D0838C15}"/>
          </ac:grpSpMkLst>
        </pc:grpChg>
        <pc:grpChg chg="mod topLvl">
          <ac:chgData name="Marta Martinez" userId="898d9590-74b8-4999-ae42-b63495b09eb2" providerId="ADAL" clId="{B09B9591-F795-4F0E-B436-B1E2B0E44C21}" dt="2022-07-20T19:15:38.027" v="2990" actId="1076"/>
          <ac:grpSpMkLst>
            <pc:docMk/>
            <pc:sldMk cId="2820319070" sldId="2147470097"/>
            <ac:grpSpMk id="29" creationId="{FF631756-5385-9646-AB72-2729A46E2481}"/>
          </ac:grpSpMkLst>
        </pc:grpChg>
        <pc:grpChg chg="mod">
          <ac:chgData name="Marta Martinez" userId="898d9590-74b8-4999-ae42-b63495b09eb2" providerId="ADAL" clId="{B09B9591-F795-4F0E-B436-B1E2B0E44C21}" dt="2022-07-30T11:32:39.120" v="4153" actId="1076"/>
          <ac:grpSpMkLst>
            <pc:docMk/>
            <pc:sldMk cId="2820319070" sldId="2147470097"/>
            <ac:grpSpMk id="39" creationId="{80489083-06E5-3442-A365-40B19369205A}"/>
          </ac:grpSpMkLst>
        </pc:grpChg>
        <pc:grpChg chg="del mod">
          <ac:chgData name="Marta Martinez" userId="898d9590-74b8-4999-ae42-b63495b09eb2" providerId="ADAL" clId="{B09B9591-F795-4F0E-B436-B1E2B0E44C21}" dt="2022-07-20T14:46:41.401" v="697" actId="478"/>
          <ac:grpSpMkLst>
            <pc:docMk/>
            <pc:sldMk cId="2820319070" sldId="2147470097"/>
            <ac:grpSpMk id="48" creationId="{8DCA1B9F-C33D-A645-9998-2357DCB25C08}"/>
          </ac:grpSpMkLst>
        </pc:grpChg>
        <pc:grpChg chg="add del mod">
          <ac:chgData name="Marta Martinez" userId="898d9590-74b8-4999-ae42-b63495b09eb2" providerId="ADAL" clId="{B09B9591-F795-4F0E-B436-B1E2B0E44C21}" dt="2022-07-20T14:46:06.387" v="678" actId="478"/>
          <ac:grpSpMkLst>
            <pc:docMk/>
            <pc:sldMk cId="2820319070" sldId="2147470097"/>
            <ac:grpSpMk id="49" creationId="{4826FFFE-A4A3-B840-9166-B122E7DEF364}"/>
          </ac:grpSpMkLst>
        </pc:grpChg>
        <pc:grpChg chg="del mod">
          <ac:chgData name="Marta Martinez" userId="898d9590-74b8-4999-ae42-b63495b09eb2" providerId="ADAL" clId="{B09B9591-F795-4F0E-B436-B1E2B0E44C21}" dt="2022-07-20T14:48:03.423" v="726" actId="478"/>
          <ac:grpSpMkLst>
            <pc:docMk/>
            <pc:sldMk cId="2820319070" sldId="2147470097"/>
            <ac:grpSpMk id="59" creationId="{53A90D23-2064-435B-AD4B-E7EA047B5F99}"/>
          </ac:grpSpMkLst>
        </pc:grpChg>
        <pc:picChg chg="del topLvl">
          <ac:chgData name="Marta Martinez" userId="898d9590-74b8-4999-ae42-b63495b09eb2" providerId="ADAL" clId="{B09B9591-F795-4F0E-B436-B1E2B0E44C21}" dt="2022-07-20T14:46:41.401" v="697" actId="478"/>
          <ac:picMkLst>
            <pc:docMk/>
            <pc:sldMk cId="2820319070" sldId="2147470097"/>
            <ac:picMk id="4" creationId="{368001AB-31EA-0D45-9B40-42DB108DC7F4}"/>
          </ac:picMkLst>
        </pc:picChg>
        <pc:picChg chg="del mod">
          <ac:chgData name="Marta Martinez" userId="898d9590-74b8-4999-ae42-b63495b09eb2" providerId="ADAL" clId="{B09B9591-F795-4F0E-B436-B1E2B0E44C21}" dt="2022-07-20T14:46:03.892" v="677" actId="478"/>
          <ac:picMkLst>
            <pc:docMk/>
            <pc:sldMk cId="2820319070" sldId="2147470097"/>
            <ac:picMk id="8" creationId="{9DC0D975-7D49-0D4C-9F57-73218CC19291}"/>
          </ac:picMkLst>
        </pc:picChg>
        <pc:picChg chg="del">
          <ac:chgData name="Marta Martinez" userId="898d9590-74b8-4999-ae42-b63495b09eb2" providerId="ADAL" clId="{B09B9591-F795-4F0E-B436-B1E2B0E44C21}" dt="2022-07-20T14:48:25.495" v="733" actId="478"/>
          <ac:picMkLst>
            <pc:docMk/>
            <pc:sldMk cId="2820319070" sldId="2147470097"/>
            <ac:picMk id="12" creationId="{FF861294-AEBD-7748-96D7-F12242BEF23C}"/>
          </ac:picMkLst>
        </pc:picChg>
        <pc:picChg chg="del">
          <ac:chgData name="Marta Martinez" userId="898d9590-74b8-4999-ae42-b63495b09eb2" providerId="ADAL" clId="{B09B9591-F795-4F0E-B436-B1E2B0E44C21}" dt="2022-07-20T14:48:31.586" v="735" actId="478"/>
          <ac:picMkLst>
            <pc:docMk/>
            <pc:sldMk cId="2820319070" sldId="2147470097"/>
            <ac:picMk id="15" creationId="{EA197A09-73C7-C543-A4E8-332B9DC341BF}"/>
          </ac:picMkLst>
        </pc:picChg>
        <pc:picChg chg="del">
          <ac:chgData name="Marta Martinez" userId="898d9590-74b8-4999-ae42-b63495b09eb2" providerId="ADAL" clId="{B09B9591-F795-4F0E-B436-B1E2B0E44C21}" dt="2022-07-20T14:46:37.108" v="694" actId="478"/>
          <ac:picMkLst>
            <pc:docMk/>
            <pc:sldMk cId="2820319070" sldId="2147470097"/>
            <ac:picMk id="23" creationId="{3BA51D7F-CE14-B748-97A5-B34054330865}"/>
          </ac:picMkLst>
        </pc:picChg>
        <pc:picChg chg="mod">
          <ac:chgData name="Marta Martinez" userId="898d9590-74b8-4999-ae42-b63495b09eb2" providerId="ADAL" clId="{B09B9591-F795-4F0E-B436-B1E2B0E44C21}" dt="2022-07-20T14:46:52.775" v="700" actId="1076"/>
          <ac:picMkLst>
            <pc:docMk/>
            <pc:sldMk cId="2820319070" sldId="2147470097"/>
            <ac:picMk id="28" creationId="{62A715E5-B8D2-BC49-9E26-C37AFE400718}"/>
          </ac:picMkLst>
        </pc:picChg>
        <pc:picChg chg="del mod">
          <ac:chgData name="Marta Martinez" userId="898d9590-74b8-4999-ae42-b63495b09eb2" providerId="ADAL" clId="{B09B9591-F795-4F0E-B436-B1E2B0E44C21}" dt="2022-07-20T14:45:59.583" v="675" actId="478"/>
          <ac:picMkLst>
            <pc:docMk/>
            <pc:sldMk cId="2820319070" sldId="2147470097"/>
            <ac:picMk id="30" creationId="{EB2119BF-FEAE-884F-A9DD-F74DA0525EFA}"/>
          </ac:picMkLst>
        </pc:picChg>
        <pc:picChg chg="mod">
          <ac:chgData name="Marta Martinez" userId="898d9590-74b8-4999-ae42-b63495b09eb2" providerId="ADAL" clId="{B09B9591-F795-4F0E-B436-B1E2B0E44C21}" dt="2022-07-30T11:32:52.708" v="4156" actId="1076"/>
          <ac:picMkLst>
            <pc:docMk/>
            <pc:sldMk cId="2820319070" sldId="2147470097"/>
            <ac:picMk id="36" creationId="{2587A321-1D94-4077-8136-9B527BDA98A7}"/>
          </ac:picMkLst>
        </pc:picChg>
        <pc:picChg chg="del">
          <ac:chgData name="Marta Martinez" userId="898d9590-74b8-4999-ae42-b63495b09eb2" providerId="ADAL" clId="{B09B9591-F795-4F0E-B436-B1E2B0E44C21}" dt="2022-07-20T14:47:27.904" v="713" actId="478"/>
          <ac:picMkLst>
            <pc:docMk/>
            <pc:sldMk cId="2820319070" sldId="2147470097"/>
            <ac:picMk id="40" creationId="{B43197AF-6438-1B4B-8195-65307CD1016A}"/>
          </ac:picMkLst>
        </pc:picChg>
        <pc:picChg chg="del">
          <ac:chgData name="Marta Martinez" userId="898d9590-74b8-4999-ae42-b63495b09eb2" providerId="ADAL" clId="{B09B9591-F795-4F0E-B436-B1E2B0E44C21}" dt="2022-07-20T14:47:21.699" v="709" actId="478"/>
          <ac:picMkLst>
            <pc:docMk/>
            <pc:sldMk cId="2820319070" sldId="2147470097"/>
            <ac:picMk id="43" creationId="{59BBF43B-79ED-C04A-926E-FB5F39943CE5}"/>
          </ac:picMkLst>
        </pc:picChg>
        <pc:picChg chg="del topLvl">
          <ac:chgData name="Marta Martinez" userId="898d9590-74b8-4999-ae42-b63495b09eb2" providerId="ADAL" clId="{B09B9591-F795-4F0E-B436-B1E2B0E44C21}" dt="2022-07-20T14:48:03.423" v="726" actId="478"/>
          <ac:picMkLst>
            <pc:docMk/>
            <pc:sldMk cId="2820319070" sldId="2147470097"/>
            <ac:picMk id="60" creationId="{04493EE9-44CB-49B8-8E39-F36FAD6FB3E9}"/>
          </ac:picMkLst>
        </pc:picChg>
        <pc:picChg chg="del">
          <ac:chgData name="Marta Martinez" userId="898d9590-74b8-4999-ae42-b63495b09eb2" providerId="ADAL" clId="{B09B9591-F795-4F0E-B436-B1E2B0E44C21}" dt="2022-07-20T14:47:57.279" v="723" actId="478"/>
          <ac:picMkLst>
            <pc:docMk/>
            <pc:sldMk cId="2820319070" sldId="2147470097"/>
            <ac:picMk id="63" creationId="{FB337F28-FC66-4770-B226-9BBBE48E8307}"/>
          </ac:picMkLst>
        </pc:picChg>
        <pc:picChg chg="del">
          <ac:chgData name="Marta Martinez" userId="898d9590-74b8-4999-ae42-b63495b09eb2" providerId="ADAL" clId="{B09B9591-F795-4F0E-B436-B1E2B0E44C21}" dt="2022-07-20T12:41:37.838" v="234" actId="478"/>
          <ac:picMkLst>
            <pc:docMk/>
            <pc:sldMk cId="2820319070" sldId="2147470097"/>
            <ac:picMk id="68" creationId="{CF17DFF6-69E5-450E-9AD5-20BD0238F192}"/>
          </ac:picMkLst>
        </pc:picChg>
        <pc:picChg chg="add del mod">
          <ac:chgData name="Marta Martinez" userId="898d9590-74b8-4999-ae42-b63495b09eb2" providerId="ADAL" clId="{B09B9591-F795-4F0E-B436-B1E2B0E44C21}" dt="2022-07-20T19:05:34.056" v="2865" actId="478"/>
          <ac:picMkLst>
            <pc:docMk/>
            <pc:sldMk cId="2820319070" sldId="2147470097"/>
            <ac:picMk id="77" creationId="{C98F3811-70A9-F713-57F4-D846253ECCBD}"/>
          </ac:picMkLst>
        </pc:picChg>
        <pc:picChg chg="add mod">
          <ac:chgData name="Marta Martinez" userId="898d9590-74b8-4999-ae42-b63495b09eb2" providerId="ADAL" clId="{B09B9591-F795-4F0E-B436-B1E2B0E44C21}" dt="2022-07-21T09:30:58.388" v="3202" actId="1076"/>
          <ac:picMkLst>
            <pc:docMk/>
            <pc:sldMk cId="2820319070" sldId="2147470097"/>
            <ac:picMk id="78" creationId="{D365175D-F428-4996-14E3-9DB9C1C752E3}"/>
          </ac:picMkLst>
        </pc:picChg>
        <pc:cxnChg chg="mod">
          <ac:chgData name="Marta Martinez" userId="898d9590-74b8-4999-ae42-b63495b09eb2" providerId="ADAL" clId="{B09B9591-F795-4F0E-B436-B1E2B0E44C21}" dt="2022-07-20T14:44:36.390" v="656" actId="1076"/>
          <ac:cxnSpMkLst>
            <pc:docMk/>
            <pc:sldMk cId="2820319070" sldId="2147470097"/>
            <ac:cxnSpMk id="138" creationId="{3AC97283-1C4A-40E8-94A3-735F36E2D89E}"/>
          </ac:cxnSpMkLst>
        </pc:cxnChg>
      </pc:sldChg>
      <pc:sldChg chg="addSp delSp modSp del mod modClrScheme chgLayout">
        <pc:chgData name="Marta Martinez" userId="898d9590-74b8-4999-ae42-b63495b09eb2" providerId="ADAL" clId="{B09B9591-F795-4F0E-B436-B1E2B0E44C21}" dt="2022-07-20T18:46:15.765" v="2716" actId="47"/>
        <pc:sldMkLst>
          <pc:docMk/>
          <pc:sldMk cId="2941517367" sldId="2147470104"/>
        </pc:sldMkLst>
        <pc:spChg chg="add del mod ord">
          <ac:chgData name="Marta Martinez" userId="898d9590-74b8-4999-ae42-b63495b09eb2" providerId="ADAL" clId="{B09B9591-F795-4F0E-B436-B1E2B0E44C21}" dt="2022-07-20T16:40:11.946" v="1051" actId="478"/>
          <ac:spMkLst>
            <pc:docMk/>
            <pc:sldMk cId="2941517367" sldId="2147470104"/>
            <ac:spMk id="2" creationId="{ADF1B65B-2B54-01D6-A27B-E2F7CFBF4819}"/>
          </ac:spMkLst>
        </pc:spChg>
        <pc:spChg chg="mod ord">
          <ac:chgData name="Marta Martinez" userId="898d9590-74b8-4999-ae42-b63495b09eb2" providerId="ADAL" clId="{B09B9591-F795-4F0E-B436-B1E2B0E44C21}" dt="2022-07-20T16:40:32.222" v="1052" actId="1076"/>
          <ac:spMkLst>
            <pc:docMk/>
            <pc:sldMk cId="2941517367" sldId="2147470104"/>
            <ac:spMk id="4" creationId="{00000000-0000-0000-0000-000000000000}"/>
          </ac:spMkLst>
        </pc:spChg>
        <pc:spChg chg="mod">
          <ac:chgData name="Marta Martinez" userId="898d9590-74b8-4999-ae42-b63495b09eb2" providerId="ADAL" clId="{B09B9591-F795-4F0E-B436-B1E2B0E44C21}" dt="2022-07-20T18:22:37.246" v="2414" actId="1076"/>
          <ac:spMkLst>
            <pc:docMk/>
            <pc:sldMk cId="2941517367" sldId="2147470104"/>
            <ac:spMk id="40" creationId="{CDBB50AD-77DE-4055-9E8F-F7765DC0C6E9}"/>
          </ac:spMkLst>
        </pc:spChg>
        <pc:spChg chg="mod">
          <ac:chgData name="Marta Martinez" userId="898d9590-74b8-4999-ae42-b63495b09eb2" providerId="ADAL" clId="{B09B9591-F795-4F0E-B436-B1E2B0E44C21}" dt="2022-07-20T18:34:24.150" v="2583" actId="1076"/>
          <ac:spMkLst>
            <pc:docMk/>
            <pc:sldMk cId="2941517367" sldId="2147470104"/>
            <ac:spMk id="45" creationId="{549B600F-822D-4CE0-A967-938918DACE6E}"/>
          </ac:spMkLst>
        </pc:spChg>
        <pc:spChg chg="mod">
          <ac:chgData name="Marta Martinez" userId="898d9590-74b8-4999-ae42-b63495b09eb2" providerId="ADAL" clId="{B09B9591-F795-4F0E-B436-B1E2B0E44C21}" dt="2022-07-20T18:34:24.150" v="2583" actId="1076"/>
          <ac:spMkLst>
            <pc:docMk/>
            <pc:sldMk cId="2941517367" sldId="2147470104"/>
            <ac:spMk id="47" creationId="{F352B5AD-8B13-46CC-A55B-D66F5C2FFF70}"/>
          </ac:spMkLst>
        </pc:spChg>
        <pc:spChg chg="mod">
          <ac:chgData name="Marta Martinez" userId="898d9590-74b8-4999-ae42-b63495b09eb2" providerId="ADAL" clId="{B09B9591-F795-4F0E-B436-B1E2B0E44C21}" dt="2022-07-20T18:34:24.150" v="2583" actId="1076"/>
          <ac:spMkLst>
            <pc:docMk/>
            <pc:sldMk cId="2941517367" sldId="2147470104"/>
            <ac:spMk id="48" creationId="{C25222BA-82C8-46F1-BE96-D0F0E4DF4F87}"/>
          </ac:spMkLst>
        </pc:spChg>
        <pc:spChg chg="mod">
          <ac:chgData name="Marta Martinez" userId="898d9590-74b8-4999-ae42-b63495b09eb2" providerId="ADAL" clId="{B09B9591-F795-4F0E-B436-B1E2B0E44C21}" dt="2022-07-20T18:34:24.150" v="2583" actId="1076"/>
          <ac:spMkLst>
            <pc:docMk/>
            <pc:sldMk cId="2941517367" sldId="2147470104"/>
            <ac:spMk id="49" creationId="{2B405AC7-C689-435B-AC5F-0A4071155696}"/>
          </ac:spMkLst>
        </pc:spChg>
        <pc:spChg chg="mod">
          <ac:chgData name="Marta Martinez" userId="898d9590-74b8-4999-ae42-b63495b09eb2" providerId="ADAL" clId="{B09B9591-F795-4F0E-B436-B1E2B0E44C21}" dt="2022-07-20T18:34:39.445" v="2586" actId="1076"/>
          <ac:spMkLst>
            <pc:docMk/>
            <pc:sldMk cId="2941517367" sldId="2147470104"/>
            <ac:spMk id="51" creationId="{5955E44C-C945-4693-9FA4-30E0FD1C693F}"/>
          </ac:spMkLst>
        </pc:spChg>
        <pc:spChg chg="mod">
          <ac:chgData name="Marta Martinez" userId="898d9590-74b8-4999-ae42-b63495b09eb2" providerId="ADAL" clId="{B09B9591-F795-4F0E-B436-B1E2B0E44C21}" dt="2022-07-20T18:34:39.445" v="2586" actId="1076"/>
          <ac:spMkLst>
            <pc:docMk/>
            <pc:sldMk cId="2941517367" sldId="2147470104"/>
            <ac:spMk id="52" creationId="{7B6D5239-AA83-4CD9-8E6F-C9B81B6394A7}"/>
          </ac:spMkLst>
        </pc:spChg>
        <pc:spChg chg="mod">
          <ac:chgData name="Marta Martinez" userId="898d9590-74b8-4999-ae42-b63495b09eb2" providerId="ADAL" clId="{B09B9591-F795-4F0E-B436-B1E2B0E44C21}" dt="2022-07-20T16:39:58.494" v="1049" actId="1076"/>
          <ac:spMkLst>
            <pc:docMk/>
            <pc:sldMk cId="2941517367" sldId="2147470104"/>
            <ac:spMk id="98" creationId="{9FBE20D2-2B04-904D-86B6-97A8A92977FB}"/>
          </ac:spMkLst>
        </pc:spChg>
        <pc:grpChg chg="mod">
          <ac:chgData name="Marta Martinez" userId="898d9590-74b8-4999-ae42-b63495b09eb2" providerId="ADAL" clId="{B09B9591-F795-4F0E-B436-B1E2B0E44C21}" dt="2022-07-20T18:34:24.150" v="2583" actId="1076"/>
          <ac:grpSpMkLst>
            <pc:docMk/>
            <pc:sldMk cId="2941517367" sldId="2147470104"/>
            <ac:grpSpMk id="44" creationId="{00461235-504A-410C-9EC7-C51F1F394079}"/>
          </ac:grpSpMkLst>
        </pc:grpChg>
        <pc:grpChg chg="mod">
          <ac:chgData name="Marta Martinez" userId="898d9590-74b8-4999-ae42-b63495b09eb2" providerId="ADAL" clId="{B09B9591-F795-4F0E-B436-B1E2B0E44C21}" dt="2022-07-20T18:34:39.445" v="2586" actId="1076"/>
          <ac:grpSpMkLst>
            <pc:docMk/>
            <pc:sldMk cId="2941517367" sldId="2147470104"/>
            <ac:grpSpMk id="50" creationId="{2035C817-67C8-4B2B-B2D2-DCF33EE6D2F1}"/>
          </ac:grpSpMkLst>
        </pc:grpChg>
        <pc:picChg chg="mod">
          <ac:chgData name="Marta Martinez" userId="898d9590-74b8-4999-ae42-b63495b09eb2" providerId="ADAL" clId="{B09B9591-F795-4F0E-B436-B1E2B0E44C21}" dt="2022-07-20T18:00:25.029" v="2242" actId="1076"/>
          <ac:picMkLst>
            <pc:docMk/>
            <pc:sldMk cId="2941517367" sldId="2147470104"/>
            <ac:picMk id="3" creationId="{8B161705-6C8A-49EB-AF44-FB9518BD92FD}"/>
          </ac:picMkLst>
        </pc:picChg>
        <pc:picChg chg="del">
          <ac:chgData name="Marta Martinez" userId="898d9590-74b8-4999-ae42-b63495b09eb2" providerId="ADAL" clId="{B09B9591-F795-4F0E-B436-B1E2B0E44C21}" dt="2022-07-20T16:40:05.438" v="1050" actId="478"/>
          <ac:picMkLst>
            <pc:docMk/>
            <pc:sldMk cId="2941517367" sldId="2147470104"/>
            <ac:picMk id="36" creationId="{CEA59A2D-85F3-4230-9DF1-0542C9951929}"/>
          </ac:picMkLst>
        </pc:picChg>
      </pc:sldChg>
      <pc:sldChg chg="addSp delSp modSp new mod modClrScheme chgLayout modNotesTx">
        <pc:chgData name="Marta Martinez" userId="898d9590-74b8-4999-ae42-b63495b09eb2" providerId="ADAL" clId="{B09B9591-F795-4F0E-B436-B1E2B0E44C21}" dt="2022-07-30T16:29:22.297" v="4968" actId="5793"/>
        <pc:sldMkLst>
          <pc:docMk/>
          <pc:sldMk cId="3234087111" sldId="2147470105"/>
        </pc:sldMkLst>
        <pc:spChg chg="del mod ord">
          <ac:chgData name="Marta Martinez" userId="898d9590-74b8-4999-ae42-b63495b09eb2" providerId="ADAL" clId="{B09B9591-F795-4F0E-B436-B1E2B0E44C21}" dt="2022-07-20T16:56:45.261" v="1301" actId="700"/>
          <ac:spMkLst>
            <pc:docMk/>
            <pc:sldMk cId="3234087111" sldId="2147470105"/>
            <ac:spMk id="2" creationId="{8ACDE6E8-1FA2-2352-E0C9-B615827DCFB1}"/>
          </ac:spMkLst>
        </pc:spChg>
        <pc:spChg chg="del mod ord">
          <ac:chgData name="Marta Martinez" userId="898d9590-74b8-4999-ae42-b63495b09eb2" providerId="ADAL" clId="{B09B9591-F795-4F0E-B436-B1E2B0E44C21}" dt="2022-07-20T16:56:45.261" v="1301" actId="700"/>
          <ac:spMkLst>
            <pc:docMk/>
            <pc:sldMk cId="3234087111" sldId="2147470105"/>
            <ac:spMk id="3" creationId="{BABCC865-8E8C-4DDD-A9F0-F5C81B8BF148}"/>
          </ac:spMkLst>
        </pc:spChg>
        <pc:spChg chg="add mod ord">
          <ac:chgData name="Marta Martinez" userId="898d9590-74b8-4999-ae42-b63495b09eb2" providerId="ADAL" clId="{B09B9591-F795-4F0E-B436-B1E2B0E44C21}" dt="2022-07-30T16:25:04.807" v="4864" actId="700"/>
          <ac:spMkLst>
            <pc:docMk/>
            <pc:sldMk cId="3234087111" sldId="2147470105"/>
            <ac:spMk id="4" creationId="{6C96B88F-554B-E9AF-D705-F072E038F82C}"/>
          </ac:spMkLst>
        </pc:spChg>
        <pc:spChg chg="add del mod ord">
          <ac:chgData name="Marta Martinez" userId="898d9590-74b8-4999-ae42-b63495b09eb2" providerId="ADAL" clId="{B09B9591-F795-4F0E-B436-B1E2B0E44C21}" dt="2022-07-20T17:06:26.704" v="1373"/>
          <ac:spMkLst>
            <pc:docMk/>
            <pc:sldMk cId="3234087111" sldId="2147470105"/>
            <ac:spMk id="5" creationId="{F9EBFBA2-2472-1C45-9DB5-98B2DDB93DE9}"/>
          </ac:spMkLst>
        </pc:spChg>
        <pc:spChg chg="add del mod">
          <ac:chgData name="Marta Martinez" userId="898d9590-74b8-4999-ae42-b63495b09eb2" providerId="ADAL" clId="{B09B9591-F795-4F0E-B436-B1E2B0E44C21}" dt="2022-07-20T17:06:29.329" v="1374" actId="478"/>
          <ac:spMkLst>
            <pc:docMk/>
            <pc:sldMk cId="3234087111" sldId="2147470105"/>
            <ac:spMk id="6" creationId="{D3EAE04A-25A8-2804-ADE5-C23B46074692}"/>
          </ac:spMkLst>
        </pc:spChg>
        <pc:spChg chg="add del mod">
          <ac:chgData name="Marta Martinez" userId="898d9590-74b8-4999-ae42-b63495b09eb2" providerId="ADAL" clId="{B09B9591-F795-4F0E-B436-B1E2B0E44C21}" dt="2022-07-20T17:06:32.076" v="1375" actId="478"/>
          <ac:spMkLst>
            <pc:docMk/>
            <pc:sldMk cId="3234087111" sldId="2147470105"/>
            <ac:spMk id="8" creationId="{CBE4B820-EB15-A223-C536-A724D011F2D1}"/>
          </ac:spMkLst>
        </pc:spChg>
        <pc:spChg chg="add mod">
          <ac:chgData name="Marta Martinez" userId="898d9590-74b8-4999-ae42-b63495b09eb2" providerId="ADAL" clId="{B09B9591-F795-4F0E-B436-B1E2B0E44C21}" dt="2022-07-30T16:26:17.985" v="4899" actId="1076"/>
          <ac:spMkLst>
            <pc:docMk/>
            <pc:sldMk cId="3234087111" sldId="2147470105"/>
            <ac:spMk id="9" creationId="{61168EB3-605B-434C-C77D-B451363CA3FE}"/>
          </ac:spMkLst>
        </pc:spChg>
        <pc:spChg chg="add mod">
          <ac:chgData name="Marta Martinez" userId="898d9590-74b8-4999-ae42-b63495b09eb2" providerId="ADAL" clId="{B09B9591-F795-4F0E-B436-B1E2B0E44C21}" dt="2022-07-30T16:26:22.247" v="4900" actId="1076"/>
          <ac:spMkLst>
            <pc:docMk/>
            <pc:sldMk cId="3234087111" sldId="2147470105"/>
            <ac:spMk id="10" creationId="{D616EFBA-2FF2-3A9D-DAC8-3C90F07A6C4A}"/>
          </ac:spMkLst>
        </pc:spChg>
        <pc:spChg chg="add mod">
          <ac:chgData name="Marta Martinez" userId="898d9590-74b8-4999-ae42-b63495b09eb2" providerId="ADAL" clId="{B09B9591-F795-4F0E-B436-B1E2B0E44C21}" dt="2022-07-30T16:28:35.230" v="4956" actId="20577"/>
          <ac:spMkLst>
            <pc:docMk/>
            <pc:sldMk cId="3234087111" sldId="2147470105"/>
            <ac:spMk id="11" creationId="{17F64E6C-3480-C033-65C3-3FD4244D6448}"/>
          </ac:spMkLst>
        </pc:spChg>
        <pc:spChg chg="add mod">
          <ac:chgData name="Marta Martinez" userId="898d9590-74b8-4999-ae42-b63495b09eb2" providerId="ADAL" clId="{B09B9591-F795-4F0E-B436-B1E2B0E44C21}" dt="2022-07-30T16:29:01.160" v="4963" actId="1076"/>
          <ac:spMkLst>
            <pc:docMk/>
            <pc:sldMk cId="3234087111" sldId="2147470105"/>
            <ac:spMk id="12" creationId="{E52750FC-0E76-38C6-8683-B905A1F8A9CF}"/>
          </ac:spMkLst>
        </pc:spChg>
        <pc:spChg chg="add del mod">
          <ac:chgData name="Marta Martinez" userId="898d9590-74b8-4999-ae42-b63495b09eb2" providerId="ADAL" clId="{B09B9591-F795-4F0E-B436-B1E2B0E44C21}" dt="2022-07-20T17:13:24.226" v="1715" actId="478"/>
          <ac:spMkLst>
            <pc:docMk/>
            <pc:sldMk cId="3234087111" sldId="2147470105"/>
            <ac:spMk id="13" creationId="{43EFC269-4A07-881C-6C71-EC78CD315495}"/>
          </ac:spMkLst>
        </pc:spChg>
        <pc:spChg chg="add del mod">
          <ac:chgData name="Marta Martinez" userId="898d9590-74b8-4999-ae42-b63495b09eb2" providerId="ADAL" clId="{B09B9591-F795-4F0E-B436-B1E2B0E44C21}" dt="2022-07-20T17:47:25.387" v="1907" actId="478"/>
          <ac:spMkLst>
            <pc:docMk/>
            <pc:sldMk cId="3234087111" sldId="2147470105"/>
            <ac:spMk id="14" creationId="{73E6F1FE-CD71-1697-55BD-F80DA3D3EDA5}"/>
          </ac:spMkLst>
        </pc:spChg>
        <pc:spChg chg="add del mod">
          <ac:chgData name="Marta Martinez" userId="898d9590-74b8-4999-ae42-b63495b09eb2" providerId="ADAL" clId="{B09B9591-F795-4F0E-B436-B1E2B0E44C21}" dt="2022-07-20T17:47:03.079" v="1901" actId="478"/>
          <ac:spMkLst>
            <pc:docMk/>
            <pc:sldMk cId="3234087111" sldId="2147470105"/>
            <ac:spMk id="15" creationId="{60CA0434-8D7B-7773-99D1-C75092BBA36E}"/>
          </ac:spMkLst>
        </pc:spChg>
        <pc:spChg chg="add mod">
          <ac:chgData name="Marta Martinez" userId="898d9590-74b8-4999-ae42-b63495b09eb2" providerId="ADAL" clId="{B09B9591-F795-4F0E-B436-B1E2B0E44C21}" dt="2022-07-30T16:24:39.233" v="4858" actId="1076"/>
          <ac:spMkLst>
            <pc:docMk/>
            <pc:sldMk cId="3234087111" sldId="2147470105"/>
            <ac:spMk id="16" creationId="{12722D89-5BBC-EFE1-69DD-4A78BAB8A00E}"/>
          </ac:spMkLst>
        </pc:spChg>
        <pc:spChg chg="add del mod">
          <ac:chgData name="Marta Martinez" userId="898d9590-74b8-4999-ae42-b63495b09eb2" providerId="ADAL" clId="{B09B9591-F795-4F0E-B436-B1E2B0E44C21}" dt="2022-07-20T17:19:19.452" v="1738" actId="478"/>
          <ac:spMkLst>
            <pc:docMk/>
            <pc:sldMk cId="3234087111" sldId="2147470105"/>
            <ac:spMk id="17" creationId="{9CE929CB-7D2C-5150-335C-C970F329FFDA}"/>
          </ac:spMkLst>
        </pc:spChg>
        <pc:spChg chg="add del mod">
          <ac:chgData name="Marta Martinez" userId="898d9590-74b8-4999-ae42-b63495b09eb2" providerId="ADAL" clId="{B09B9591-F795-4F0E-B436-B1E2B0E44C21}" dt="2022-07-20T17:19:21.533" v="1739" actId="478"/>
          <ac:spMkLst>
            <pc:docMk/>
            <pc:sldMk cId="3234087111" sldId="2147470105"/>
            <ac:spMk id="18" creationId="{3BD8FD32-01AA-5340-96AC-A61083E2081F}"/>
          </ac:spMkLst>
        </pc:spChg>
        <pc:spChg chg="add mod">
          <ac:chgData name="Marta Martinez" userId="898d9590-74b8-4999-ae42-b63495b09eb2" providerId="ADAL" clId="{B09B9591-F795-4F0E-B436-B1E2B0E44C21}" dt="2022-07-30T16:29:03.316" v="4964" actId="1076"/>
          <ac:spMkLst>
            <pc:docMk/>
            <pc:sldMk cId="3234087111" sldId="2147470105"/>
            <ac:spMk id="19" creationId="{F658B5D2-8EAF-ED97-2542-2A58FBF26008}"/>
          </ac:spMkLst>
        </pc:spChg>
        <pc:spChg chg="add mod">
          <ac:chgData name="Marta Martinez" userId="898d9590-74b8-4999-ae42-b63495b09eb2" providerId="ADAL" clId="{B09B9591-F795-4F0E-B436-B1E2B0E44C21}" dt="2022-07-30T16:29:05.921" v="4965" actId="1076"/>
          <ac:spMkLst>
            <pc:docMk/>
            <pc:sldMk cId="3234087111" sldId="2147470105"/>
            <ac:spMk id="20" creationId="{0312DE5A-073A-8134-5BEE-A5A6BCD176EE}"/>
          </ac:spMkLst>
        </pc:spChg>
        <pc:spChg chg="add del mod">
          <ac:chgData name="Marta Martinez" userId="898d9590-74b8-4999-ae42-b63495b09eb2" providerId="ADAL" clId="{B09B9591-F795-4F0E-B436-B1E2B0E44C21}" dt="2022-07-20T17:19:42.341" v="1750" actId="478"/>
          <ac:spMkLst>
            <pc:docMk/>
            <pc:sldMk cId="3234087111" sldId="2147470105"/>
            <ac:spMk id="21" creationId="{B01993C5-DD45-37F4-DC6C-3FF51237C839}"/>
          </ac:spMkLst>
        </pc:spChg>
        <pc:spChg chg="add del mod">
          <ac:chgData name="Marta Martinez" userId="898d9590-74b8-4999-ae42-b63495b09eb2" providerId="ADAL" clId="{B09B9591-F795-4F0E-B436-B1E2B0E44C21}" dt="2022-07-20T17:38:45.919" v="1804" actId="478"/>
          <ac:spMkLst>
            <pc:docMk/>
            <pc:sldMk cId="3234087111" sldId="2147470105"/>
            <ac:spMk id="28" creationId="{C80DA519-1C6B-9BD6-D405-C296BCD84D1E}"/>
          </ac:spMkLst>
        </pc:spChg>
        <pc:spChg chg="add del mod">
          <ac:chgData name="Marta Martinez" userId="898d9590-74b8-4999-ae42-b63495b09eb2" providerId="ADAL" clId="{B09B9591-F795-4F0E-B436-B1E2B0E44C21}" dt="2022-07-20T17:41:04.787" v="1811" actId="478"/>
          <ac:spMkLst>
            <pc:docMk/>
            <pc:sldMk cId="3234087111" sldId="2147470105"/>
            <ac:spMk id="29" creationId="{5FDADECA-6144-DBDC-ED26-647799DC80C8}"/>
          </ac:spMkLst>
        </pc:spChg>
        <pc:spChg chg="add del mod">
          <ac:chgData name="Marta Martinez" userId="898d9590-74b8-4999-ae42-b63495b09eb2" providerId="ADAL" clId="{B09B9591-F795-4F0E-B436-B1E2B0E44C21}" dt="2022-07-20T17:41:08.368" v="1813" actId="478"/>
          <ac:spMkLst>
            <pc:docMk/>
            <pc:sldMk cId="3234087111" sldId="2147470105"/>
            <ac:spMk id="30" creationId="{C9DA2A47-C2F1-B670-921D-0C893258D5F8}"/>
          </ac:spMkLst>
        </pc:spChg>
        <pc:spChg chg="add del mod">
          <ac:chgData name="Marta Martinez" userId="898d9590-74b8-4999-ae42-b63495b09eb2" providerId="ADAL" clId="{B09B9591-F795-4F0E-B436-B1E2B0E44C21}" dt="2022-07-20T17:41:06.667" v="1812" actId="478"/>
          <ac:spMkLst>
            <pc:docMk/>
            <pc:sldMk cId="3234087111" sldId="2147470105"/>
            <ac:spMk id="31" creationId="{09606929-701E-46FD-E8F0-6067B7FE1268}"/>
          </ac:spMkLst>
        </pc:spChg>
        <pc:spChg chg="add del mod ord">
          <ac:chgData name="Marta Martinez" userId="898d9590-74b8-4999-ae42-b63495b09eb2" providerId="ADAL" clId="{B09B9591-F795-4F0E-B436-B1E2B0E44C21}" dt="2022-07-20T17:41:26.117" v="1815" actId="700"/>
          <ac:spMkLst>
            <pc:docMk/>
            <pc:sldMk cId="3234087111" sldId="2147470105"/>
            <ac:spMk id="32" creationId="{88709DE2-6625-BA76-4FF3-75607CE46328}"/>
          </ac:spMkLst>
        </pc:spChg>
        <pc:spChg chg="add del mod ord">
          <ac:chgData name="Marta Martinez" userId="898d9590-74b8-4999-ae42-b63495b09eb2" providerId="ADAL" clId="{B09B9591-F795-4F0E-B436-B1E2B0E44C21}" dt="2022-07-20T17:41:26.117" v="1815" actId="700"/>
          <ac:spMkLst>
            <pc:docMk/>
            <pc:sldMk cId="3234087111" sldId="2147470105"/>
            <ac:spMk id="33" creationId="{E3F3BDE1-9E71-9BBD-59DF-B44401FB6E0F}"/>
          </ac:spMkLst>
        </pc:spChg>
        <pc:spChg chg="add del mod ord">
          <ac:chgData name="Marta Martinez" userId="898d9590-74b8-4999-ae42-b63495b09eb2" providerId="ADAL" clId="{B09B9591-F795-4F0E-B436-B1E2B0E44C21}" dt="2022-07-20T17:41:26.117" v="1815" actId="700"/>
          <ac:spMkLst>
            <pc:docMk/>
            <pc:sldMk cId="3234087111" sldId="2147470105"/>
            <ac:spMk id="34" creationId="{9DE83BD2-E7BB-59B0-D344-195C962EDDD9}"/>
          </ac:spMkLst>
        </pc:spChg>
        <pc:spChg chg="add del mod ord">
          <ac:chgData name="Marta Martinez" userId="898d9590-74b8-4999-ae42-b63495b09eb2" providerId="ADAL" clId="{B09B9591-F795-4F0E-B436-B1E2B0E44C21}" dt="2022-07-20T17:43:28.665" v="1833" actId="478"/>
          <ac:spMkLst>
            <pc:docMk/>
            <pc:sldMk cId="3234087111" sldId="2147470105"/>
            <ac:spMk id="35" creationId="{DA7A5548-6492-191D-716B-B1C6FAE0D257}"/>
          </ac:spMkLst>
        </pc:spChg>
        <pc:spChg chg="add del mod ord">
          <ac:chgData name="Marta Martinez" userId="898d9590-74b8-4999-ae42-b63495b09eb2" providerId="ADAL" clId="{B09B9591-F795-4F0E-B436-B1E2B0E44C21}" dt="2022-07-20T17:43:31.466" v="1834" actId="478"/>
          <ac:spMkLst>
            <pc:docMk/>
            <pc:sldMk cId="3234087111" sldId="2147470105"/>
            <ac:spMk id="36" creationId="{B7C6C4A4-11F6-FF8F-7860-E993CAC4CCE6}"/>
          </ac:spMkLst>
        </pc:spChg>
        <pc:spChg chg="add del mod ord">
          <ac:chgData name="Marta Martinez" userId="898d9590-74b8-4999-ae42-b63495b09eb2" providerId="ADAL" clId="{B09B9591-F795-4F0E-B436-B1E2B0E44C21}" dt="2022-07-20T17:43:34.602" v="1835" actId="478"/>
          <ac:spMkLst>
            <pc:docMk/>
            <pc:sldMk cId="3234087111" sldId="2147470105"/>
            <ac:spMk id="37" creationId="{7BE90DD5-44A8-F362-CDD0-9C8A0A9157BF}"/>
          </ac:spMkLst>
        </pc:spChg>
        <pc:spChg chg="add mod">
          <ac:chgData name="Marta Martinez" userId="898d9590-74b8-4999-ae42-b63495b09eb2" providerId="ADAL" clId="{B09B9591-F795-4F0E-B436-B1E2B0E44C21}" dt="2022-07-30T16:24:39.233" v="4858" actId="1076"/>
          <ac:spMkLst>
            <pc:docMk/>
            <pc:sldMk cId="3234087111" sldId="2147470105"/>
            <ac:spMk id="38" creationId="{B2B42321-8520-F0D2-63B0-071CBC783C64}"/>
          </ac:spMkLst>
        </pc:spChg>
        <pc:spChg chg="add mod">
          <ac:chgData name="Marta Martinez" userId="898d9590-74b8-4999-ae42-b63495b09eb2" providerId="ADAL" clId="{B09B9591-F795-4F0E-B436-B1E2B0E44C21}" dt="2022-07-30T16:24:39.233" v="4858" actId="1076"/>
          <ac:spMkLst>
            <pc:docMk/>
            <pc:sldMk cId="3234087111" sldId="2147470105"/>
            <ac:spMk id="39" creationId="{CD2E99C7-3CBF-B7E0-CBF3-7FA72F38E3F0}"/>
          </ac:spMkLst>
        </pc:spChg>
        <pc:spChg chg="add mod">
          <ac:chgData name="Marta Martinez" userId="898d9590-74b8-4999-ae42-b63495b09eb2" providerId="ADAL" clId="{B09B9591-F795-4F0E-B436-B1E2B0E44C21}" dt="2022-07-30T16:28:58.404" v="4962" actId="1076"/>
          <ac:spMkLst>
            <pc:docMk/>
            <pc:sldMk cId="3234087111" sldId="2147470105"/>
            <ac:spMk id="40" creationId="{843CF38D-536B-83D1-7FC6-3ADCD52A8DC1}"/>
          </ac:spMkLst>
        </pc:spChg>
        <pc:spChg chg="add del mod">
          <ac:chgData name="Marta Martinez" userId="898d9590-74b8-4999-ae42-b63495b09eb2" providerId="ADAL" clId="{B09B9591-F795-4F0E-B436-B1E2B0E44C21}" dt="2022-07-30T16:27:02.934" v="4933" actId="1076"/>
          <ac:spMkLst>
            <pc:docMk/>
            <pc:sldMk cId="3234087111" sldId="2147470105"/>
            <ac:spMk id="41" creationId="{594AEEA8-C084-E7CB-FBFC-08AF2E9009FC}"/>
          </ac:spMkLst>
        </pc:spChg>
        <pc:spChg chg="add del mod ord">
          <ac:chgData name="Marta Martinez" userId="898d9590-74b8-4999-ae42-b63495b09eb2" providerId="ADAL" clId="{B09B9591-F795-4F0E-B436-B1E2B0E44C21}" dt="2022-07-20T17:52:41.972" v="2039" actId="478"/>
          <ac:spMkLst>
            <pc:docMk/>
            <pc:sldMk cId="3234087111" sldId="2147470105"/>
            <ac:spMk id="42" creationId="{8EE85739-E13D-998B-96DF-C009B57A54CF}"/>
          </ac:spMkLst>
        </pc:spChg>
        <pc:spChg chg="add mod">
          <ac:chgData name="Marta Martinez" userId="898d9590-74b8-4999-ae42-b63495b09eb2" providerId="ADAL" clId="{B09B9591-F795-4F0E-B436-B1E2B0E44C21}" dt="2022-07-30T16:24:39.233" v="4858" actId="1076"/>
          <ac:spMkLst>
            <pc:docMk/>
            <pc:sldMk cId="3234087111" sldId="2147470105"/>
            <ac:spMk id="43" creationId="{05049611-3F8A-F46D-D18C-2006EA8BE8C0}"/>
          </ac:spMkLst>
        </pc:spChg>
        <pc:spChg chg="add del mod ord">
          <ac:chgData name="Marta Martinez" userId="898d9590-74b8-4999-ae42-b63495b09eb2" providerId="ADAL" clId="{B09B9591-F795-4F0E-B436-B1E2B0E44C21}" dt="2022-07-30T16:14:23.778" v="4722" actId="700"/>
          <ac:spMkLst>
            <pc:docMk/>
            <pc:sldMk cId="3234087111" sldId="2147470105"/>
            <ac:spMk id="45" creationId="{ECF8AE66-590F-D0B3-F946-39FB7E53CC09}"/>
          </ac:spMkLst>
        </pc:spChg>
        <pc:spChg chg="add del mod ord">
          <ac:chgData name="Marta Martinez" userId="898d9590-74b8-4999-ae42-b63495b09eb2" providerId="ADAL" clId="{B09B9591-F795-4F0E-B436-B1E2B0E44C21}" dt="2022-07-30T16:14:23.778" v="4722" actId="700"/>
          <ac:spMkLst>
            <pc:docMk/>
            <pc:sldMk cId="3234087111" sldId="2147470105"/>
            <ac:spMk id="46" creationId="{20B0502A-AE6B-22F2-8D1E-AE4243BBE353}"/>
          </ac:spMkLst>
        </pc:spChg>
        <pc:spChg chg="add del mod ord">
          <ac:chgData name="Marta Martinez" userId="898d9590-74b8-4999-ae42-b63495b09eb2" providerId="ADAL" clId="{B09B9591-F795-4F0E-B436-B1E2B0E44C21}" dt="2022-07-30T16:14:23.778" v="4722" actId="700"/>
          <ac:spMkLst>
            <pc:docMk/>
            <pc:sldMk cId="3234087111" sldId="2147470105"/>
            <ac:spMk id="47" creationId="{ABFF7854-E910-0B66-9E1E-D1A25E2859E6}"/>
          </ac:spMkLst>
        </pc:spChg>
        <pc:spChg chg="add del mod ord">
          <ac:chgData name="Marta Martinez" userId="898d9590-74b8-4999-ae42-b63495b09eb2" providerId="ADAL" clId="{B09B9591-F795-4F0E-B436-B1E2B0E44C21}" dt="2022-07-30T16:14:23.778" v="4722" actId="700"/>
          <ac:spMkLst>
            <pc:docMk/>
            <pc:sldMk cId="3234087111" sldId="2147470105"/>
            <ac:spMk id="48" creationId="{57311D92-03CE-20D2-F39C-9673F8588190}"/>
          </ac:spMkLst>
        </pc:spChg>
        <pc:spChg chg="add del mod ord">
          <ac:chgData name="Marta Martinez" userId="898d9590-74b8-4999-ae42-b63495b09eb2" providerId="ADAL" clId="{B09B9591-F795-4F0E-B436-B1E2B0E44C21}" dt="2022-07-30T16:14:34.057" v="4723" actId="700"/>
          <ac:spMkLst>
            <pc:docMk/>
            <pc:sldMk cId="3234087111" sldId="2147470105"/>
            <ac:spMk id="49" creationId="{4668E08F-7059-AE0A-9D79-0D7FA96CA43B}"/>
          </ac:spMkLst>
        </pc:spChg>
        <pc:spChg chg="add del mod ord">
          <ac:chgData name="Marta Martinez" userId="898d9590-74b8-4999-ae42-b63495b09eb2" providerId="ADAL" clId="{B09B9591-F795-4F0E-B436-B1E2B0E44C21}" dt="2022-07-30T16:14:39.625" v="4724" actId="478"/>
          <ac:spMkLst>
            <pc:docMk/>
            <pc:sldMk cId="3234087111" sldId="2147470105"/>
            <ac:spMk id="50" creationId="{36ED4B0D-C628-2407-7650-12AE86F97AEC}"/>
          </ac:spMkLst>
        </pc:spChg>
        <pc:spChg chg="add mod">
          <ac:chgData name="Marta Martinez" userId="898d9590-74b8-4999-ae42-b63495b09eb2" providerId="ADAL" clId="{B09B9591-F795-4F0E-B436-B1E2B0E44C21}" dt="2022-07-30T16:29:08.495" v="4966" actId="1076"/>
          <ac:spMkLst>
            <pc:docMk/>
            <pc:sldMk cId="3234087111" sldId="2147470105"/>
            <ac:spMk id="51" creationId="{4B2976C1-EF60-07A8-1AA0-D05F15DBE522}"/>
          </ac:spMkLst>
        </pc:spChg>
        <pc:spChg chg="add mod">
          <ac:chgData name="Marta Martinez" userId="898d9590-74b8-4999-ae42-b63495b09eb2" providerId="ADAL" clId="{B09B9591-F795-4F0E-B436-B1E2B0E44C21}" dt="2022-07-30T16:28:45.832" v="4958" actId="1076"/>
          <ac:spMkLst>
            <pc:docMk/>
            <pc:sldMk cId="3234087111" sldId="2147470105"/>
            <ac:spMk id="52" creationId="{5003AE39-F68B-1812-8303-507FE7AB0AC7}"/>
          </ac:spMkLst>
        </pc:spChg>
        <pc:spChg chg="add mod">
          <ac:chgData name="Marta Martinez" userId="898d9590-74b8-4999-ae42-b63495b09eb2" providerId="ADAL" clId="{B09B9591-F795-4F0E-B436-B1E2B0E44C21}" dt="2022-07-30T16:28:55.946" v="4961" actId="1076"/>
          <ac:spMkLst>
            <pc:docMk/>
            <pc:sldMk cId="3234087111" sldId="2147470105"/>
            <ac:spMk id="53" creationId="{FBED31B3-A704-3456-C08B-CE0D0E9AAD94}"/>
          </ac:spMkLst>
        </pc:spChg>
        <pc:spChg chg="add mod">
          <ac:chgData name="Marta Martinez" userId="898d9590-74b8-4999-ae42-b63495b09eb2" providerId="ADAL" clId="{B09B9591-F795-4F0E-B436-B1E2B0E44C21}" dt="2022-07-30T16:28:54.064" v="4960" actId="1076"/>
          <ac:spMkLst>
            <pc:docMk/>
            <pc:sldMk cId="3234087111" sldId="2147470105"/>
            <ac:spMk id="54" creationId="{12FB0BF3-A765-9F10-4803-666B393EC729}"/>
          </ac:spMkLst>
        </pc:spChg>
        <pc:spChg chg="add del mod ord">
          <ac:chgData name="Marta Martinez" userId="898d9590-74b8-4999-ae42-b63495b09eb2" providerId="ADAL" clId="{B09B9591-F795-4F0E-B436-B1E2B0E44C21}" dt="2022-07-30T16:25:08.736" v="4865" actId="478"/>
          <ac:spMkLst>
            <pc:docMk/>
            <pc:sldMk cId="3234087111" sldId="2147470105"/>
            <ac:spMk id="55" creationId="{604556CD-BC55-68C5-FF01-CF576182B927}"/>
          </ac:spMkLst>
        </pc:spChg>
        <pc:spChg chg="add mod">
          <ac:chgData name="Marta Martinez" userId="898d9590-74b8-4999-ae42-b63495b09eb2" providerId="ADAL" clId="{B09B9591-F795-4F0E-B436-B1E2B0E44C21}" dt="2022-07-30T16:25:33.391" v="4892" actId="14100"/>
          <ac:spMkLst>
            <pc:docMk/>
            <pc:sldMk cId="3234087111" sldId="2147470105"/>
            <ac:spMk id="56" creationId="{0A5162A5-EE42-45D0-DC8B-322971DE3AF8}"/>
          </ac:spMkLst>
        </pc:spChg>
        <pc:spChg chg="add mod">
          <ac:chgData name="Marta Martinez" userId="898d9590-74b8-4999-ae42-b63495b09eb2" providerId="ADAL" clId="{B09B9591-F795-4F0E-B436-B1E2B0E44C21}" dt="2022-07-30T16:26:54.290" v="4931" actId="1076"/>
          <ac:spMkLst>
            <pc:docMk/>
            <pc:sldMk cId="3234087111" sldId="2147470105"/>
            <ac:spMk id="57" creationId="{D0545E41-3937-B381-A532-8B516CE04B9F}"/>
          </ac:spMkLst>
        </pc:spChg>
        <pc:picChg chg="add mod ord">
          <ac:chgData name="Marta Martinez" userId="898d9590-74b8-4999-ae42-b63495b09eb2" providerId="ADAL" clId="{B09B9591-F795-4F0E-B436-B1E2B0E44C21}" dt="2022-07-30T16:24:56.570" v="4862" actId="1076"/>
          <ac:picMkLst>
            <pc:docMk/>
            <pc:sldMk cId="3234087111" sldId="2147470105"/>
            <ac:picMk id="23" creationId="{CCE9DE6B-96CD-B9BE-39C2-09FCCE51B8AB}"/>
          </ac:picMkLst>
        </pc:picChg>
        <pc:picChg chg="add del">
          <ac:chgData name="Marta Martinez" userId="898d9590-74b8-4999-ae42-b63495b09eb2" providerId="ADAL" clId="{B09B9591-F795-4F0E-B436-B1E2B0E44C21}" dt="2022-07-20T17:21:17.804" v="1765" actId="478"/>
          <ac:picMkLst>
            <pc:docMk/>
            <pc:sldMk cId="3234087111" sldId="2147470105"/>
            <ac:picMk id="25" creationId="{9CF05236-E19D-5D76-55D2-E327180EBED3}"/>
          </ac:picMkLst>
        </pc:picChg>
        <pc:picChg chg="add mod">
          <ac:chgData name="Marta Martinez" userId="898d9590-74b8-4999-ae42-b63495b09eb2" providerId="ADAL" clId="{B09B9591-F795-4F0E-B436-B1E2B0E44C21}" dt="2022-07-30T16:24:58.161" v="4863" actId="1076"/>
          <ac:picMkLst>
            <pc:docMk/>
            <pc:sldMk cId="3234087111" sldId="2147470105"/>
            <ac:picMk id="27" creationId="{B6E6C6E5-3F19-F206-ABCC-D00C6A7A0A87}"/>
          </ac:picMkLst>
        </pc:picChg>
        <pc:picChg chg="add mod">
          <ac:chgData name="Marta Martinez" userId="898d9590-74b8-4999-ae42-b63495b09eb2" providerId="ADAL" clId="{B09B9591-F795-4F0E-B436-B1E2B0E44C21}" dt="2022-07-20T17:59:39.498" v="2238" actId="1076"/>
          <ac:picMkLst>
            <pc:docMk/>
            <pc:sldMk cId="3234087111" sldId="2147470105"/>
            <ac:picMk id="44" creationId="{08E0B9F2-9F94-BF4D-0A1E-DB3EF071331B}"/>
          </ac:picMkLst>
        </pc:picChg>
      </pc:sldChg>
      <pc:sldChg chg="addSp delSp modSp new mod ord modClrScheme chgLayout modNotesTx">
        <pc:chgData name="Marta Martinez" userId="898d9590-74b8-4999-ae42-b63495b09eb2" providerId="ADAL" clId="{B09B9591-F795-4F0E-B436-B1E2B0E44C21}" dt="2022-07-30T15:29:53.209" v="4535" actId="14100"/>
        <pc:sldMkLst>
          <pc:docMk/>
          <pc:sldMk cId="75344523" sldId="2147470106"/>
        </pc:sldMkLst>
        <pc:spChg chg="del mod ord">
          <ac:chgData name="Marta Martinez" userId="898d9590-74b8-4999-ae42-b63495b09eb2" providerId="ADAL" clId="{B09B9591-F795-4F0E-B436-B1E2B0E44C21}" dt="2022-07-20T18:00:04.312" v="2240" actId="700"/>
          <ac:spMkLst>
            <pc:docMk/>
            <pc:sldMk cId="75344523" sldId="2147470106"/>
            <ac:spMk id="2" creationId="{C88A6EC6-8224-07FB-DF22-100529226A67}"/>
          </ac:spMkLst>
        </pc:spChg>
        <pc:spChg chg="del mod ord">
          <ac:chgData name="Marta Martinez" userId="898d9590-74b8-4999-ae42-b63495b09eb2" providerId="ADAL" clId="{B09B9591-F795-4F0E-B436-B1E2B0E44C21}" dt="2022-07-20T18:00:04.312" v="2240" actId="700"/>
          <ac:spMkLst>
            <pc:docMk/>
            <pc:sldMk cId="75344523" sldId="2147470106"/>
            <ac:spMk id="3" creationId="{436ECC78-C8AB-C2C6-B01C-966B76D619AA}"/>
          </ac:spMkLst>
        </pc:spChg>
        <pc:spChg chg="add del mod ord">
          <ac:chgData name="Marta Martinez" userId="898d9590-74b8-4999-ae42-b63495b09eb2" providerId="ADAL" clId="{B09B9591-F795-4F0E-B436-B1E2B0E44C21}" dt="2022-07-20T18:19:58.746" v="2388" actId="700"/>
          <ac:spMkLst>
            <pc:docMk/>
            <pc:sldMk cId="75344523" sldId="2147470106"/>
            <ac:spMk id="4" creationId="{80FBA340-A0FE-2994-E31A-EB244EA06550}"/>
          </ac:spMkLst>
        </pc:spChg>
        <pc:spChg chg="add del mod ord">
          <ac:chgData name="Marta Martinez" userId="898d9590-74b8-4999-ae42-b63495b09eb2" providerId="ADAL" clId="{B09B9591-F795-4F0E-B436-B1E2B0E44C21}" dt="2022-07-20T18:00:31.937" v="2243"/>
          <ac:spMkLst>
            <pc:docMk/>
            <pc:sldMk cId="75344523" sldId="2147470106"/>
            <ac:spMk id="5" creationId="{C42EAA52-1B5D-0413-0F5E-871BAFE46056}"/>
          </ac:spMkLst>
        </pc:spChg>
        <pc:spChg chg="add del mod ord">
          <ac:chgData name="Marta Martinez" userId="898d9590-74b8-4999-ae42-b63495b09eb2" providerId="ADAL" clId="{B09B9591-F795-4F0E-B436-B1E2B0E44C21}" dt="2022-07-20T18:01:00.185" v="2250"/>
          <ac:spMkLst>
            <pc:docMk/>
            <pc:sldMk cId="75344523" sldId="2147470106"/>
            <ac:spMk id="6" creationId="{97F5E4DC-14D4-9A81-F8A5-A4292416D35B}"/>
          </ac:spMkLst>
        </pc:spChg>
        <pc:spChg chg="add del mod ord">
          <ac:chgData name="Marta Martinez" userId="898d9590-74b8-4999-ae42-b63495b09eb2" providerId="ADAL" clId="{B09B9591-F795-4F0E-B436-B1E2B0E44C21}" dt="2022-07-20T18:10:18.121" v="2266" actId="478"/>
          <ac:spMkLst>
            <pc:docMk/>
            <pc:sldMk cId="75344523" sldId="2147470106"/>
            <ac:spMk id="7" creationId="{C6BEB44B-2F34-1E63-0E56-D659C56D1420}"/>
          </ac:spMkLst>
        </pc:spChg>
        <pc:spChg chg="add mod">
          <ac:chgData name="Marta Martinez" userId="898d9590-74b8-4999-ae42-b63495b09eb2" providerId="ADAL" clId="{B09B9591-F795-4F0E-B436-B1E2B0E44C21}" dt="2022-07-30T15:29:23.112" v="4533" actId="14100"/>
          <ac:spMkLst>
            <pc:docMk/>
            <pc:sldMk cId="75344523" sldId="2147470106"/>
            <ac:spMk id="9" creationId="{1254368C-FA2D-B9E4-2811-02429B00CAF8}"/>
          </ac:spMkLst>
        </pc:spChg>
        <pc:spChg chg="add del mod">
          <ac:chgData name="Marta Martinez" userId="898d9590-74b8-4999-ae42-b63495b09eb2" providerId="ADAL" clId="{B09B9591-F795-4F0E-B436-B1E2B0E44C21}" dt="2022-07-20T18:17:45.899" v="2345" actId="478"/>
          <ac:spMkLst>
            <pc:docMk/>
            <pc:sldMk cId="75344523" sldId="2147470106"/>
            <ac:spMk id="12" creationId="{C533F68D-3411-9EB4-03CE-1116D6C6142A}"/>
          </ac:spMkLst>
        </pc:spChg>
        <pc:spChg chg="add del mod">
          <ac:chgData name="Marta Martinez" userId="898d9590-74b8-4999-ae42-b63495b09eb2" providerId="ADAL" clId="{B09B9591-F795-4F0E-B436-B1E2B0E44C21}" dt="2022-07-20T18:15:16.874" v="2331" actId="478"/>
          <ac:spMkLst>
            <pc:docMk/>
            <pc:sldMk cId="75344523" sldId="2147470106"/>
            <ac:spMk id="14" creationId="{7D1702F8-1103-AAD9-60B1-D035F68A6C98}"/>
          </ac:spMkLst>
        </pc:spChg>
        <pc:spChg chg="add del mod">
          <ac:chgData name="Marta Martinez" userId="898d9590-74b8-4999-ae42-b63495b09eb2" providerId="ADAL" clId="{B09B9591-F795-4F0E-B436-B1E2B0E44C21}" dt="2022-07-20T18:11:29.039" v="2271" actId="478"/>
          <ac:spMkLst>
            <pc:docMk/>
            <pc:sldMk cId="75344523" sldId="2147470106"/>
            <ac:spMk id="16" creationId="{AB5CC355-1A29-A458-602B-68E52A6868EA}"/>
          </ac:spMkLst>
        </pc:spChg>
        <pc:spChg chg="add del mod">
          <ac:chgData name="Marta Martinez" userId="898d9590-74b8-4999-ae42-b63495b09eb2" providerId="ADAL" clId="{B09B9591-F795-4F0E-B436-B1E2B0E44C21}" dt="2022-07-20T18:14:28.501" v="2302" actId="22"/>
          <ac:spMkLst>
            <pc:docMk/>
            <pc:sldMk cId="75344523" sldId="2147470106"/>
            <ac:spMk id="20" creationId="{B99AF300-A641-2C9E-C043-01F9610BBF6E}"/>
          </ac:spMkLst>
        </pc:spChg>
        <pc:spChg chg="add mod">
          <ac:chgData name="Marta Martinez" userId="898d9590-74b8-4999-ae42-b63495b09eb2" providerId="ADAL" clId="{B09B9591-F795-4F0E-B436-B1E2B0E44C21}" dt="2022-07-30T15:29:11.753" v="4530" actId="1076"/>
          <ac:spMkLst>
            <pc:docMk/>
            <pc:sldMk cId="75344523" sldId="2147470106"/>
            <ac:spMk id="23" creationId="{4E7F3BC5-2F5D-9F7E-1C15-D96BC478370E}"/>
          </ac:spMkLst>
        </pc:spChg>
        <pc:spChg chg="add mod">
          <ac:chgData name="Marta Martinez" userId="898d9590-74b8-4999-ae42-b63495b09eb2" providerId="ADAL" clId="{B09B9591-F795-4F0E-B436-B1E2B0E44C21}" dt="2022-07-30T12:07:43.010" v="4460" actId="108"/>
          <ac:spMkLst>
            <pc:docMk/>
            <pc:sldMk cId="75344523" sldId="2147470106"/>
            <ac:spMk id="28" creationId="{FA460BDB-D5AA-9887-BEF2-DFDD0055A0A7}"/>
          </ac:spMkLst>
        </pc:spChg>
        <pc:spChg chg="add del mod ord">
          <ac:chgData name="Marta Martinez" userId="898d9590-74b8-4999-ae42-b63495b09eb2" providerId="ADAL" clId="{B09B9591-F795-4F0E-B436-B1E2B0E44C21}" dt="2022-07-20T18:20:08.308" v="2390" actId="700"/>
          <ac:spMkLst>
            <pc:docMk/>
            <pc:sldMk cId="75344523" sldId="2147470106"/>
            <ac:spMk id="29" creationId="{CEB9359A-C6B4-3EAB-065F-6A4DB54CA95F}"/>
          </ac:spMkLst>
        </pc:spChg>
        <pc:spChg chg="add del mod ord">
          <ac:chgData name="Marta Martinez" userId="898d9590-74b8-4999-ae42-b63495b09eb2" providerId="ADAL" clId="{B09B9591-F795-4F0E-B436-B1E2B0E44C21}" dt="2022-07-20T18:47:07.671" v="2722" actId="20577"/>
          <ac:spMkLst>
            <pc:docMk/>
            <pc:sldMk cId="75344523" sldId="2147470106"/>
            <ac:spMk id="30" creationId="{C38E3790-44C8-ABD8-EA1E-B63916699028}"/>
          </ac:spMkLst>
        </pc:spChg>
        <pc:spChg chg="add del mod">
          <ac:chgData name="Marta Martinez" userId="898d9590-74b8-4999-ae42-b63495b09eb2" providerId="ADAL" clId="{B09B9591-F795-4F0E-B436-B1E2B0E44C21}" dt="2022-07-20T18:22:45.432" v="2415" actId="478"/>
          <ac:spMkLst>
            <pc:docMk/>
            <pc:sldMk cId="75344523" sldId="2147470106"/>
            <ac:spMk id="31" creationId="{F0DA59D2-6DA6-A59E-20AE-0A2B1459CCF8}"/>
          </ac:spMkLst>
        </pc:spChg>
        <pc:spChg chg="add del mod ord">
          <ac:chgData name="Marta Martinez" userId="898d9590-74b8-4999-ae42-b63495b09eb2" providerId="ADAL" clId="{B09B9591-F795-4F0E-B436-B1E2B0E44C21}" dt="2022-07-20T18:22:20.399" v="2412" actId="700"/>
          <ac:spMkLst>
            <pc:docMk/>
            <pc:sldMk cId="75344523" sldId="2147470106"/>
            <ac:spMk id="32" creationId="{DE88C9BC-00C1-A547-A830-519E6B357203}"/>
          </ac:spMkLst>
        </pc:spChg>
        <pc:spChg chg="add mod">
          <ac:chgData name="Marta Martinez" userId="898d9590-74b8-4999-ae42-b63495b09eb2" providerId="ADAL" clId="{B09B9591-F795-4F0E-B436-B1E2B0E44C21}" dt="2022-07-30T15:23:59.035" v="4507" actId="113"/>
          <ac:spMkLst>
            <pc:docMk/>
            <pc:sldMk cId="75344523" sldId="2147470106"/>
            <ac:spMk id="34" creationId="{D6CC0433-3D36-3589-ED4E-C2863F2A52A7}"/>
          </ac:spMkLst>
        </pc:spChg>
        <pc:spChg chg="add mod">
          <ac:chgData name="Marta Martinez" userId="898d9590-74b8-4999-ae42-b63495b09eb2" providerId="ADAL" clId="{B09B9591-F795-4F0E-B436-B1E2B0E44C21}" dt="2022-07-30T15:24:02.621" v="4508" actId="113"/>
          <ac:spMkLst>
            <pc:docMk/>
            <pc:sldMk cId="75344523" sldId="2147470106"/>
            <ac:spMk id="35" creationId="{D3BF4A94-40C8-4A06-95BF-0D6FDD7F842C}"/>
          </ac:spMkLst>
        </pc:spChg>
        <pc:spChg chg="add mod">
          <ac:chgData name="Marta Martinez" userId="898d9590-74b8-4999-ae42-b63495b09eb2" providerId="ADAL" clId="{B09B9591-F795-4F0E-B436-B1E2B0E44C21}" dt="2022-07-30T15:24:05.917" v="4509" actId="113"/>
          <ac:spMkLst>
            <pc:docMk/>
            <pc:sldMk cId="75344523" sldId="2147470106"/>
            <ac:spMk id="36" creationId="{72F63568-BEC8-B636-979A-8691EA37AC7E}"/>
          </ac:spMkLst>
        </pc:spChg>
        <pc:spChg chg="add mod">
          <ac:chgData name="Marta Martinez" userId="898d9590-74b8-4999-ae42-b63495b09eb2" providerId="ADAL" clId="{B09B9591-F795-4F0E-B436-B1E2B0E44C21}" dt="2022-07-30T15:24:09.620" v="4510" actId="113"/>
          <ac:spMkLst>
            <pc:docMk/>
            <pc:sldMk cId="75344523" sldId="2147470106"/>
            <ac:spMk id="37" creationId="{41E9FEF3-DD37-262D-4F25-54793FC537B3}"/>
          </ac:spMkLst>
        </pc:spChg>
        <pc:spChg chg="add mod">
          <ac:chgData name="Marta Martinez" userId="898d9590-74b8-4999-ae42-b63495b09eb2" providerId="ADAL" clId="{B09B9591-F795-4F0E-B436-B1E2B0E44C21}" dt="2022-07-30T09:48:38.756" v="3729" actId="14100"/>
          <ac:spMkLst>
            <pc:docMk/>
            <pc:sldMk cId="75344523" sldId="2147470106"/>
            <ac:spMk id="38" creationId="{74843DB3-E7BC-0FFA-73A7-471923F88D90}"/>
          </ac:spMkLst>
        </pc:spChg>
        <pc:spChg chg="add mod">
          <ac:chgData name="Marta Martinez" userId="898d9590-74b8-4999-ae42-b63495b09eb2" providerId="ADAL" clId="{B09B9591-F795-4F0E-B436-B1E2B0E44C21}" dt="2022-07-30T15:29:53.209" v="4535" actId="14100"/>
          <ac:spMkLst>
            <pc:docMk/>
            <pc:sldMk cId="75344523" sldId="2147470106"/>
            <ac:spMk id="39" creationId="{0D0D6227-3C0B-2AAB-A929-CDFAE9C3C00C}"/>
          </ac:spMkLst>
        </pc:spChg>
        <pc:spChg chg="add mod">
          <ac:chgData name="Marta Martinez" userId="898d9590-74b8-4999-ae42-b63495b09eb2" providerId="ADAL" clId="{B09B9591-F795-4F0E-B436-B1E2B0E44C21}" dt="2022-07-30T15:29:31.631" v="4534" actId="14100"/>
          <ac:spMkLst>
            <pc:docMk/>
            <pc:sldMk cId="75344523" sldId="2147470106"/>
            <ac:spMk id="40" creationId="{0CF24D28-C350-F671-273E-1A52C424DB01}"/>
          </ac:spMkLst>
        </pc:spChg>
        <pc:spChg chg="add del mod">
          <ac:chgData name="Marta Martinez" userId="898d9590-74b8-4999-ae42-b63495b09eb2" providerId="ADAL" clId="{B09B9591-F795-4F0E-B436-B1E2B0E44C21}" dt="2022-07-20T18:34:35.412" v="2585"/>
          <ac:spMkLst>
            <pc:docMk/>
            <pc:sldMk cId="75344523" sldId="2147470106"/>
            <ac:spMk id="41" creationId="{2011984D-67A4-DFEE-D9E1-5F50EACAA005}"/>
          </ac:spMkLst>
        </pc:spChg>
        <pc:spChg chg="add mod">
          <ac:chgData name="Marta Martinez" userId="898d9590-74b8-4999-ae42-b63495b09eb2" providerId="ADAL" clId="{B09B9591-F795-4F0E-B436-B1E2B0E44C21}" dt="2022-07-30T15:21:11.747" v="4503" actId="688"/>
          <ac:spMkLst>
            <pc:docMk/>
            <pc:sldMk cId="75344523" sldId="2147470106"/>
            <ac:spMk id="42" creationId="{E55E495D-58CF-994B-CA63-77A564D52D0C}"/>
          </ac:spMkLst>
        </pc:spChg>
        <pc:spChg chg="add mod">
          <ac:chgData name="Marta Martinez" userId="898d9590-74b8-4999-ae42-b63495b09eb2" providerId="ADAL" clId="{B09B9591-F795-4F0E-B436-B1E2B0E44C21}" dt="2022-07-30T15:21:11.747" v="4503" actId="688"/>
          <ac:spMkLst>
            <pc:docMk/>
            <pc:sldMk cId="75344523" sldId="2147470106"/>
            <ac:spMk id="43" creationId="{5D1F77BB-7430-2E87-7BA3-70EB9046B45D}"/>
          </ac:spMkLst>
        </pc:spChg>
        <pc:spChg chg="add mod">
          <ac:chgData name="Marta Martinez" userId="898d9590-74b8-4999-ae42-b63495b09eb2" providerId="ADAL" clId="{B09B9591-F795-4F0E-B436-B1E2B0E44C21}" dt="2022-07-30T15:21:11.747" v="4503" actId="688"/>
          <ac:spMkLst>
            <pc:docMk/>
            <pc:sldMk cId="75344523" sldId="2147470106"/>
            <ac:spMk id="44" creationId="{C0496B3C-4957-6C76-1F5F-4F0EDB69AA5B}"/>
          </ac:spMkLst>
        </pc:spChg>
        <pc:spChg chg="add mod">
          <ac:chgData name="Marta Martinez" userId="898d9590-74b8-4999-ae42-b63495b09eb2" providerId="ADAL" clId="{B09B9591-F795-4F0E-B436-B1E2B0E44C21}" dt="2022-07-30T15:21:11.747" v="4503" actId="688"/>
          <ac:spMkLst>
            <pc:docMk/>
            <pc:sldMk cId="75344523" sldId="2147470106"/>
            <ac:spMk id="45" creationId="{913148E0-ECBE-69FC-3AE9-760B07E7988E}"/>
          </ac:spMkLst>
        </pc:spChg>
        <pc:spChg chg="add del mod">
          <ac:chgData name="Marta Martinez" userId="898d9590-74b8-4999-ae42-b63495b09eb2" providerId="ADAL" clId="{B09B9591-F795-4F0E-B436-B1E2B0E44C21}" dt="2022-07-20T18:35:33.133" v="2602" actId="478"/>
          <ac:spMkLst>
            <pc:docMk/>
            <pc:sldMk cId="75344523" sldId="2147470106"/>
            <ac:spMk id="46" creationId="{2B59F675-F4E5-9DA4-0C51-80AE9E7EF76C}"/>
          </ac:spMkLst>
        </pc:spChg>
        <pc:spChg chg="add mod">
          <ac:chgData name="Marta Martinez" userId="898d9590-74b8-4999-ae42-b63495b09eb2" providerId="ADAL" clId="{B09B9591-F795-4F0E-B436-B1E2B0E44C21}" dt="2022-07-30T15:21:29.963" v="4504" actId="1076"/>
          <ac:spMkLst>
            <pc:docMk/>
            <pc:sldMk cId="75344523" sldId="2147470106"/>
            <ac:spMk id="47" creationId="{EDB8B92D-0B93-A688-7909-E150BE100B1F}"/>
          </ac:spMkLst>
        </pc:spChg>
        <pc:spChg chg="add del mod">
          <ac:chgData name="Marta Martinez" userId="898d9590-74b8-4999-ae42-b63495b09eb2" providerId="ADAL" clId="{B09B9591-F795-4F0E-B436-B1E2B0E44C21}" dt="2022-07-20T18:38:47.829" v="2631"/>
          <ac:spMkLst>
            <pc:docMk/>
            <pc:sldMk cId="75344523" sldId="2147470106"/>
            <ac:spMk id="48" creationId="{C77318F6-F71F-2695-EA23-5C89AA6B5019}"/>
          </ac:spMkLst>
        </pc:spChg>
        <pc:spChg chg="add del mod">
          <ac:chgData name="Marta Martinez" userId="898d9590-74b8-4999-ae42-b63495b09eb2" providerId="ADAL" clId="{B09B9591-F795-4F0E-B436-B1E2B0E44C21}" dt="2022-07-20T18:38:47.532" v="2630"/>
          <ac:spMkLst>
            <pc:docMk/>
            <pc:sldMk cId="75344523" sldId="2147470106"/>
            <ac:spMk id="49" creationId="{93070A96-54E3-3A91-48A1-6F2878524A84}"/>
          </ac:spMkLst>
        </pc:spChg>
        <pc:spChg chg="add mod">
          <ac:chgData name="Marta Martinez" userId="898d9590-74b8-4999-ae42-b63495b09eb2" providerId="ADAL" clId="{B09B9591-F795-4F0E-B436-B1E2B0E44C21}" dt="2022-07-30T15:21:11.747" v="4503" actId="688"/>
          <ac:spMkLst>
            <pc:docMk/>
            <pc:sldMk cId="75344523" sldId="2147470106"/>
            <ac:spMk id="50" creationId="{75A1387A-C814-FFAE-4DD8-283A8A17C3DF}"/>
          </ac:spMkLst>
        </pc:spChg>
        <pc:spChg chg="add mod">
          <ac:chgData name="Marta Martinez" userId="898d9590-74b8-4999-ae42-b63495b09eb2" providerId="ADAL" clId="{B09B9591-F795-4F0E-B436-B1E2B0E44C21}" dt="2022-07-30T15:21:11.747" v="4503" actId="688"/>
          <ac:spMkLst>
            <pc:docMk/>
            <pc:sldMk cId="75344523" sldId="2147470106"/>
            <ac:spMk id="51" creationId="{D11FA874-7CBA-6F3E-DA47-B90BAA4E379E}"/>
          </ac:spMkLst>
        </pc:spChg>
        <pc:spChg chg="add mod">
          <ac:chgData name="Marta Martinez" userId="898d9590-74b8-4999-ae42-b63495b09eb2" providerId="ADAL" clId="{B09B9591-F795-4F0E-B436-B1E2B0E44C21}" dt="2022-07-30T15:21:11.747" v="4503" actId="688"/>
          <ac:spMkLst>
            <pc:docMk/>
            <pc:sldMk cId="75344523" sldId="2147470106"/>
            <ac:spMk id="52" creationId="{B0FAE5C6-7E24-EE18-CBE9-68AE85982E9C}"/>
          </ac:spMkLst>
        </pc:spChg>
        <pc:spChg chg="add del mod">
          <ac:chgData name="Marta Martinez" userId="898d9590-74b8-4999-ae42-b63495b09eb2" providerId="ADAL" clId="{B09B9591-F795-4F0E-B436-B1E2B0E44C21}" dt="2022-07-20T18:40:15.888" v="2648" actId="478"/>
          <ac:spMkLst>
            <pc:docMk/>
            <pc:sldMk cId="75344523" sldId="2147470106"/>
            <ac:spMk id="53" creationId="{3404DA41-31DC-097A-D098-CF54041ABC94}"/>
          </ac:spMkLst>
        </pc:spChg>
        <pc:spChg chg="add del mod">
          <ac:chgData name="Marta Martinez" userId="898d9590-74b8-4999-ae42-b63495b09eb2" providerId="ADAL" clId="{B09B9591-F795-4F0E-B436-B1E2B0E44C21}" dt="2022-07-20T18:43:26.925" v="2671" actId="478"/>
          <ac:spMkLst>
            <pc:docMk/>
            <pc:sldMk cId="75344523" sldId="2147470106"/>
            <ac:spMk id="54" creationId="{F81A9079-3A2D-A945-EDFE-4AB9768C8D8A}"/>
          </ac:spMkLst>
        </pc:spChg>
        <pc:spChg chg="add mod">
          <ac:chgData name="Marta Martinez" userId="898d9590-74b8-4999-ae42-b63495b09eb2" providerId="ADAL" clId="{B09B9591-F795-4F0E-B436-B1E2B0E44C21}" dt="2022-07-30T15:21:45.980" v="4506" actId="6549"/>
          <ac:spMkLst>
            <pc:docMk/>
            <pc:sldMk cId="75344523" sldId="2147470106"/>
            <ac:spMk id="55" creationId="{363E96F2-5C4B-C01E-B7C4-F7FFDC9E50C3}"/>
          </ac:spMkLst>
        </pc:spChg>
        <pc:spChg chg="add del mod">
          <ac:chgData name="Marta Martinez" userId="898d9590-74b8-4999-ae42-b63495b09eb2" providerId="ADAL" clId="{B09B9591-F795-4F0E-B436-B1E2B0E44C21}" dt="2022-07-30T12:06:10.402" v="4451"/>
          <ac:spMkLst>
            <pc:docMk/>
            <pc:sldMk cId="75344523" sldId="2147470106"/>
            <ac:spMk id="57" creationId="{BC9C81B3-3DE2-5E11-9992-109908066E0B}"/>
          </ac:spMkLst>
        </pc:spChg>
        <pc:spChg chg="add mod">
          <ac:chgData name="Marta Martinez" userId="898d9590-74b8-4999-ae42-b63495b09eb2" providerId="ADAL" clId="{B09B9591-F795-4F0E-B436-B1E2B0E44C21}" dt="2022-07-30T12:07:31.380" v="4459" actId="1076"/>
          <ac:spMkLst>
            <pc:docMk/>
            <pc:sldMk cId="75344523" sldId="2147470106"/>
            <ac:spMk id="58" creationId="{9DC8B62F-BCD6-5E38-DE94-5A79D6E3AC57}"/>
          </ac:spMkLst>
        </pc:spChg>
        <pc:spChg chg="add del mod">
          <ac:chgData name="Marta Martinez" userId="898d9590-74b8-4999-ae42-b63495b09eb2" providerId="ADAL" clId="{B09B9591-F795-4F0E-B436-B1E2B0E44C21}" dt="2022-07-30T12:11:36.544" v="4485" actId="478"/>
          <ac:spMkLst>
            <pc:docMk/>
            <pc:sldMk cId="75344523" sldId="2147470106"/>
            <ac:spMk id="59" creationId="{82771A98-B619-1123-85BE-A2EA4DC45E0B}"/>
          </ac:spMkLst>
        </pc:spChg>
        <pc:spChg chg="add del mod">
          <ac:chgData name="Marta Martinez" userId="898d9590-74b8-4999-ae42-b63495b09eb2" providerId="ADAL" clId="{B09B9591-F795-4F0E-B436-B1E2B0E44C21}" dt="2022-07-30T12:09:41.760" v="4478" actId="478"/>
          <ac:spMkLst>
            <pc:docMk/>
            <pc:sldMk cId="75344523" sldId="2147470106"/>
            <ac:spMk id="60" creationId="{EB006657-B28F-D21D-BC69-155F27B3CB63}"/>
          </ac:spMkLst>
        </pc:spChg>
        <pc:spChg chg="add mod">
          <ac:chgData name="Marta Martinez" userId="898d9590-74b8-4999-ae42-b63495b09eb2" providerId="ADAL" clId="{B09B9591-F795-4F0E-B436-B1E2B0E44C21}" dt="2022-07-30T12:11:45.966" v="4491" actId="1076"/>
          <ac:spMkLst>
            <pc:docMk/>
            <pc:sldMk cId="75344523" sldId="2147470106"/>
            <ac:spMk id="61" creationId="{C3A737FB-5AB6-818F-D409-FC954245CEAE}"/>
          </ac:spMkLst>
        </pc:spChg>
        <pc:spChg chg="add del mod">
          <ac:chgData name="Marta Martinez" userId="898d9590-74b8-4999-ae42-b63495b09eb2" providerId="ADAL" clId="{B09B9591-F795-4F0E-B436-B1E2B0E44C21}" dt="2022-07-30T12:12:12.818" v="4493" actId="478"/>
          <ac:spMkLst>
            <pc:docMk/>
            <pc:sldMk cId="75344523" sldId="2147470106"/>
            <ac:spMk id="63" creationId="{E8C38134-EC69-BF73-D945-907B5FAC8B7C}"/>
          </ac:spMkLst>
        </pc:spChg>
        <pc:spChg chg="add del mod">
          <ac:chgData name="Marta Martinez" userId="898d9590-74b8-4999-ae42-b63495b09eb2" providerId="ADAL" clId="{B09B9591-F795-4F0E-B436-B1E2B0E44C21}" dt="2022-07-30T15:25:30.935" v="4511" actId="478"/>
          <ac:spMkLst>
            <pc:docMk/>
            <pc:sldMk cId="75344523" sldId="2147470106"/>
            <ac:spMk id="64" creationId="{FE83CFC6-7D8B-AD1D-B13D-B1AC6C4D5E9B}"/>
          </ac:spMkLst>
        </pc:spChg>
        <pc:spChg chg="add del mod">
          <ac:chgData name="Marta Martinez" userId="898d9590-74b8-4999-ae42-b63495b09eb2" providerId="ADAL" clId="{B09B9591-F795-4F0E-B436-B1E2B0E44C21}" dt="2022-07-30T15:25:36.779" v="4513" actId="478"/>
          <ac:spMkLst>
            <pc:docMk/>
            <pc:sldMk cId="75344523" sldId="2147470106"/>
            <ac:spMk id="65" creationId="{03C66923-1FCB-2490-942A-17D957DDDD77}"/>
          </ac:spMkLst>
        </pc:spChg>
        <pc:spChg chg="add mod">
          <ac:chgData name="Marta Martinez" userId="898d9590-74b8-4999-ae42-b63495b09eb2" providerId="ADAL" clId="{B09B9591-F795-4F0E-B436-B1E2B0E44C21}" dt="2022-07-30T15:29:16.363" v="4531" actId="1076"/>
          <ac:spMkLst>
            <pc:docMk/>
            <pc:sldMk cId="75344523" sldId="2147470106"/>
            <ac:spMk id="66" creationId="{CDD9EABD-4C73-CC47-4475-A5D981A1345B}"/>
          </ac:spMkLst>
        </pc:spChg>
        <pc:picChg chg="add del mod">
          <ac:chgData name="Marta Martinez" userId="898d9590-74b8-4999-ae42-b63495b09eb2" providerId="ADAL" clId="{B09B9591-F795-4F0E-B436-B1E2B0E44C21}" dt="2022-07-20T18:11:26.316" v="2270" actId="478"/>
          <ac:picMkLst>
            <pc:docMk/>
            <pc:sldMk cId="75344523" sldId="2147470106"/>
            <ac:picMk id="8" creationId="{6FEE997A-9BE2-3AE9-2348-9C7164C2C559}"/>
          </ac:picMkLst>
        </pc:picChg>
        <pc:picChg chg="add del mod">
          <ac:chgData name="Marta Martinez" userId="898d9590-74b8-4999-ae42-b63495b09eb2" providerId="ADAL" clId="{B09B9591-F795-4F0E-B436-B1E2B0E44C21}" dt="2022-07-20T18:12:35.454" v="2301" actId="478"/>
          <ac:picMkLst>
            <pc:docMk/>
            <pc:sldMk cId="75344523" sldId="2147470106"/>
            <ac:picMk id="10" creationId="{366F676C-B0EC-8F43-6341-542C40EF2C52}"/>
          </ac:picMkLst>
        </pc:picChg>
        <pc:picChg chg="add del mod">
          <ac:chgData name="Marta Martinez" userId="898d9590-74b8-4999-ae42-b63495b09eb2" providerId="ADAL" clId="{B09B9591-F795-4F0E-B436-B1E2B0E44C21}" dt="2022-07-20T18:16:16.201" v="2333" actId="478"/>
          <ac:picMkLst>
            <pc:docMk/>
            <pc:sldMk cId="75344523" sldId="2147470106"/>
            <ac:picMk id="13" creationId="{C95DEDF8-4DEC-A764-F7C2-E94539FE4D2D}"/>
          </ac:picMkLst>
        </pc:picChg>
        <pc:picChg chg="add del mod">
          <ac:chgData name="Marta Martinez" userId="898d9590-74b8-4999-ae42-b63495b09eb2" providerId="ADAL" clId="{B09B9591-F795-4F0E-B436-B1E2B0E44C21}" dt="2022-07-30T12:08:45.495" v="4463" actId="478"/>
          <ac:picMkLst>
            <pc:docMk/>
            <pc:sldMk cId="75344523" sldId="2147470106"/>
            <ac:picMk id="18" creationId="{6F7EA7C5-E753-1FDC-72AC-3CBE4413FD35}"/>
          </ac:picMkLst>
        </pc:picChg>
        <pc:picChg chg="add del mod ord">
          <ac:chgData name="Marta Martinez" userId="898d9590-74b8-4999-ae42-b63495b09eb2" providerId="ADAL" clId="{B09B9591-F795-4F0E-B436-B1E2B0E44C21}" dt="2022-07-30T12:12:07.377" v="4492" actId="478"/>
          <ac:picMkLst>
            <pc:docMk/>
            <pc:sldMk cId="75344523" sldId="2147470106"/>
            <ac:picMk id="22" creationId="{39960CB8-B59D-E854-2C80-594D5A88CE39}"/>
          </ac:picMkLst>
        </pc:picChg>
        <pc:picChg chg="add del mod">
          <ac:chgData name="Marta Martinez" userId="898d9590-74b8-4999-ae42-b63495b09eb2" providerId="ADAL" clId="{B09B9591-F795-4F0E-B436-B1E2B0E44C21}" dt="2022-07-20T18:16:24.096" v="2337" actId="478"/>
          <ac:picMkLst>
            <pc:docMk/>
            <pc:sldMk cId="75344523" sldId="2147470106"/>
            <ac:picMk id="25" creationId="{B3DAFE1E-D21B-F303-3FBE-886166EC8015}"/>
          </ac:picMkLst>
        </pc:picChg>
        <pc:picChg chg="add del mod">
          <ac:chgData name="Marta Martinez" userId="898d9590-74b8-4999-ae42-b63495b09eb2" providerId="ADAL" clId="{B09B9591-F795-4F0E-B436-B1E2B0E44C21}" dt="2022-07-30T12:07:07.972" v="4454" actId="478"/>
          <ac:picMkLst>
            <pc:docMk/>
            <pc:sldMk cId="75344523" sldId="2147470106"/>
            <ac:picMk id="27" creationId="{F11F2652-86A5-DC4B-F36B-697E567EAA85}"/>
          </ac:picMkLst>
        </pc:picChg>
        <pc:picChg chg="add del">
          <ac:chgData name="Marta Martinez" userId="898d9590-74b8-4999-ae42-b63495b09eb2" providerId="ADAL" clId="{B09B9591-F795-4F0E-B436-B1E2B0E44C21}" dt="2022-07-20T18:22:56.184" v="2417"/>
          <ac:picMkLst>
            <pc:docMk/>
            <pc:sldMk cId="75344523" sldId="2147470106"/>
            <ac:picMk id="33" creationId="{D4B63DB0-E0A4-14D8-FABC-4C1CCEEA3488}"/>
          </ac:picMkLst>
        </pc:picChg>
        <pc:picChg chg="add mod">
          <ac:chgData name="Marta Martinez" userId="898d9590-74b8-4999-ae42-b63495b09eb2" providerId="ADAL" clId="{B09B9591-F795-4F0E-B436-B1E2B0E44C21}" dt="2022-07-30T09:48:00.191" v="3719" actId="1076"/>
          <ac:picMkLst>
            <pc:docMk/>
            <pc:sldMk cId="75344523" sldId="2147470106"/>
            <ac:picMk id="56" creationId="{2C69E3E3-81F1-BA32-7BA6-896A9FD0157A}"/>
          </ac:picMkLst>
        </pc:picChg>
      </pc:sldChg>
      <pc:sldChg chg="addSp delSp modSp new del mod">
        <pc:chgData name="Marta Martinez" userId="898d9590-74b8-4999-ae42-b63495b09eb2" providerId="ADAL" clId="{B09B9591-F795-4F0E-B436-B1E2B0E44C21}" dt="2022-07-20T17:53:25.761" v="2044" actId="47"/>
        <pc:sldMkLst>
          <pc:docMk/>
          <pc:sldMk cId="497673199" sldId="2147470106"/>
        </pc:sldMkLst>
        <pc:spChg chg="del">
          <ac:chgData name="Marta Martinez" userId="898d9590-74b8-4999-ae42-b63495b09eb2" providerId="ADAL" clId="{B09B9591-F795-4F0E-B436-B1E2B0E44C21}" dt="2022-07-20T17:44:12.083" v="1836" actId="22"/>
          <ac:spMkLst>
            <pc:docMk/>
            <pc:sldMk cId="497673199" sldId="2147470106"/>
            <ac:spMk id="2" creationId="{F3025312-77BD-60E5-E6CE-88A7379B9D6A}"/>
          </ac:spMkLst>
        </pc:spChg>
        <pc:spChg chg="mod">
          <ac:chgData name="Marta Martinez" userId="898d9590-74b8-4999-ae42-b63495b09eb2" providerId="ADAL" clId="{B09B9591-F795-4F0E-B436-B1E2B0E44C21}" dt="2022-07-20T17:44:31.936" v="1876" actId="20577"/>
          <ac:spMkLst>
            <pc:docMk/>
            <pc:sldMk cId="497673199" sldId="2147470106"/>
            <ac:spMk id="3" creationId="{82CF710F-E474-06B5-E66C-8268809C1A07}"/>
          </ac:spMkLst>
        </pc:spChg>
        <pc:spChg chg="add del mod">
          <ac:chgData name="Marta Martinez" userId="898d9590-74b8-4999-ae42-b63495b09eb2" providerId="ADAL" clId="{B09B9591-F795-4F0E-B436-B1E2B0E44C21}" dt="2022-07-20T17:53:20.528" v="2042" actId="478"/>
          <ac:spMkLst>
            <pc:docMk/>
            <pc:sldMk cId="497673199" sldId="2147470106"/>
            <ac:spMk id="6" creationId="{A30A7FA0-8112-2DF8-3314-ECD686F8C6F6}"/>
          </ac:spMkLst>
        </pc:spChg>
        <pc:spChg chg="add mod">
          <ac:chgData name="Marta Martinez" userId="898d9590-74b8-4999-ae42-b63495b09eb2" providerId="ADAL" clId="{B09B9591-F795-4F0E-B436-B1E2B0E44C21}" dt="2022-07-20T17:53:22.201" v="2043" actId="478"/>
          <ac:spMkLst>
            <pc:docMk/>
            <pc:sldMk cId="497673199" sldId="2147470106"/>
            <ac:spMk id="8" creationId="{51D5AA8E-9D11-6530-7AF9-E21565CFCE4D}"/>
          </ac:spMkLst>
        </pc:spChg>
        <pc:picChg chg="add del mod ord">
          <ac:chgData name="Marta Martinez" userId="898d9590-74b8-4999-ae42-b63495b09eb2" providerId="ADAL" clId="{B09B9591-F795-4F0E-B436-B1E2B0E44C21}" dt="2022-07-20T17:53:22.201" v="2043" actId="478"/>
          <ac:picMkLst>
            <pc:docMk/>
            <pc:sldMk cId="497673199" sldId="2147470106"/>
            <ac:picMk id="5" creationId="{975BF4DB-77AF-6246-A783-7B188CA328B2}"/>
          </ac:picMkLst>
        </pc:picChg>
      </pc:sldChg>
      <pc:sldChg chg="addSp delSp modSp new mod modClrScheme chgLayout modNotesTx">
        <pc:chgData name="Marta Martinez" userId="898d9590-74b8-4999-ae42-b63495b09eb2" providerId="ADAL" clId="{B09B9591-F795-4F0E-B436-B1E2B0E44C21}" dt="2022-07-30T15:51:22.066" v="4630" actId="207"/>
        <pc:sldMkLst>
          <pc:docMk/>
          <pc:sldMk cId="3227854972" sldId="2147470107"/>
        </pc:sldMkLst>
        <pc:spChg chg="del mod ord">
          <ac:chgData name="Marta Martinez" userId="898d9590-74b8-4999-ae42-b63495b09eb2" providerId="ADAL" clId="{B09B9591-F795-4F0E-B436-B1E2B0E44C21}" dt="2022-07-30T10:39:36.592" v="3734" actId="700"/>
          <ac:spMkLst>
            <pc:docMk/>
            <pc:sldMk cId="3227854972" sldId="2147470107"/>
            <ac:spMk id="2" creationId="{760083F6-CB29-7194-F5B4-EE126E622D70}"/>
          </ac:spMkLst>
        </pc:spChg>
        <pc:spChg chg="del mod ord">
          <ac:chgData name="Marta Martinez" userId="898d9590-74b8-4999-ae42-b63495b09eb2" providerId="ADAL" clId="{B09B9591-F795-4F0E-B436-B1E2B0E44C21}" dt="2022-07-30T10:39:36.592" v="3734" actId="700"/>
          <ac:spMkLst>
            <pc:docMk/>
            <pc:sldMk cId="3227854972" sldId="2147470107"/>
            <ac:spMk id="3" creationId="{61007814-8209-CAA3-703A-F7D8278BC860}"/>
          </ac:spMkLst>
        </pc:spChg>
        <pc:spChg chg="del">
          <ac:chgData name="Marta Martinez" userId="898d9590-74b8-4999-ae42-b63495b09eb2" providerId="ADAL" clId="{B09B9591-F795-4F0E-B436-B1E2B0E44C21}" dt="2022-07-30T10:39:36.592" v="3734" actId="700"/>
          <ac:spMkLst>
            <pc:docMk/>
            <pc:sldMk cId="3227854972" sldId="2147470107"/>
            <ac:spMk id="4" creationId="{D6C2C0EF-D418-9191-0E70-CCAD7D8DA6BB}"/>
          </ac:spMkLst>
        </pc:spChg>
        <pc:spChg chg="del">
          <ac:chgData name="Marta Martinez" userId="898d9590-74b8-4999-ae42-b63495b09eb2" providerId="ADAL" clId="{B09B9591-F795-4F0E-B436-B1E2B0E44C21}" dt="2022-07-30T10:39:36.592" v="3734" actId="700"/>
          <ac:spMkLst>
            <pc:docMk/>
            <pc:sldMk cId="3227854972" sldId="2147470107"/>
            <ac:spMk id="5" creationId="{7E3E73CD-EA38-D27E-644D-76F5AF05F5F3}"/>
          </ac:spMkLst>
        </pc:spChg>
        <pc:spChg chg="del">
          <ac:chgData name="Marta Martinez" userId="898d9590-74b8-4999-ae42-b63495b09eb2" providerId="ADAL" clId="{B09B9591-F795-4F0E-B436-B1E2B0E44C21}" dt="2022-07-30T10:39:36.592" v="3734" actId="700"/>
          <ac:spMkLst>
            <pc:docMk/>
            <pc:sldMk cId="3227854972" sldId="2147470107"/>
            <ac:spMk id="6" creationId="{D15670F4-CE00-B155-96AE-869AF5FA3CC1}"/>
          </ac:spMkLst>
        </pc:spChg>
        <pc:spChg chg="del">
          <ac:chgData name="Marta Martinez" userId="898d9590-74b8-4999-ae42-b63495b09eb2" providerId="ADAL" clId="{B09B9591-F795-4F0E-B436-B1E2B0E44C21}" dt="2022-07-30T10:39:36.592" v="3734" actId="700"/>
          <ac:spMkLst>
            <pc:docMk/>
            <pc:sldMk cId="3227854972" sldId="2147470107"/>
            <ac:spMk id="7" creationId="{D81631C9-C1D6-E5FA-BD91-59DC8CF495E3}"/>
          </ac:spMkLst>
        </pc:spChg>
        <pc:spChg chg="add del mod ord">
          <ac:chgData name="Marta Martinez" userId="898d9590-74b8-4999-ae42-b63495b09eb2" providerId="ADAL" clId="{B09B9591-F795-4F0E-B436-B1E2B0E44C21}" dt="2022-07-30T10:39:47.117" v="3737" actId="700"/>
          <ac:spMkLst>
            <pc:docMk/>
            <pc:sldMk cId="3227854972" sldId="2147470107"/>
            <ac:spMk id="8" creationId="{358FB64F-26FC-514C-51C3-5E7A06664046}"/>
          </ac:spMkLst>
        </pc:spChg>
        <pc:spChg chg="add del mod ord">
          <ac:chgData name="Marta Martinez" userId="898d9590-74b8-4999-ae42-b63495b09eb2" providerId="ADAL" clId="{B09B9591-F795-4F0E-B436-B1E2B0E44C21}" dt="2022-07-30T10:39:39.062" v="3735" actId="478"/>
          <ac:spMkLst>
            <pc:docMk/>
            <pc:sldMk cId="3227854972" sldId="2147470107"/>
            <ac:spMk id="9" creationId="{04B3E186-284E-EF57-3BA5-EA294317A019}"/>
          </ac:spMkLst>
        </pc:spChg>
        <pc:spChg chg="add del mod ord">
          <ac:chgData name="Marta Martinez" userId="898d9590-74b8-4999-ae42-b63495b09eb2" providerId="ADAL" clId="{B09B9591-F795-4F0E-B436-B1E2B0E44C21}" dt="2022-07-30T10:40:07.449" v="3743" actId="700"/>
          <ac:spMkLst>
            <pc:docMk/>
            <pc:sldMk cId="3227854972" sldId="2147470107"/>
            <ac:spMk id="12" creationId="{B3D04A7A-DD8F-1588-0B92-FCE44543D20C}"/>
          </ac:spMkLst>
        </pc:spChg>
        <pc:spChg chg="add del mod ord">
          <ac:chgData name="Marta Martinez" userId="898d9590-74b8-4999-ae42-b63495b09eb2" providerId="ADAL" clId="{B09B9591-F795-4F0E-B436-B1E2B0E44C21}" dt="2022-07-30T10:40:07.449" v="3743" actId="700"/>
          <ac:spMkLst>
            <pc:docMk/>
            <pc:sldMk cId="3227854972" sldId="2147470107"/>
            <ac:spMk id="13" creationId="{91F08311-51C7-F9B2-EAFD-6E7C9998FAF2}"/>
          </ac:spMkLst>
        </pc:spChg>
        <pc:spChg chg="add mod ord">
          <ac:chgData name="Marta Martinez" userId="898d9590-74b8-4999-ae42-b63495b09eb2" providerId="ADAL" clId="{B09B9591-F795-4F0E-B436-B1E2B0E44C21}" dt="2022-07-30T10:55:42.656" v="3882" actId="1076"/>
          <ac:spMkLst>
            <pc:docMk/>
            <pc:sldMk cId="3227854972" sldId="2147470107"/>
            <ac:spMk id="14" creationId="{681E2D32-96A1-7FAE-9554-757C30E06335}"/>
          </ac:spMkLst>
        </pc:spChg>
        <pc:spChg chg="add del mod ord">
          <ac:chgData name="Marta Martinez" userId="898d9590-74b8-4999-ae42-b63495b09eb2" providerId="ADAL" clId="{B09B9591-F795-4F0E-B436-B1E2B0E44C21}" dt="2022-07-30T10:40:33.300" v="3747" actId="478"/>
          <ac:spMkLst>
            <pc:docMk/>
            <pc:sldMk cId="3227854972" sldId="2147470107"/>
            <ac:spMk id="15" creationId="{B6480AEC-FCED-5F7E-1652-65734421EAD4}"/>
          </ac:spMkLst>
        </pc:spChg>
        <pc:spChg chg="add del mod">
          <ac:chgData name="Marta Martinez" userId="898d9590-74b8-4999-ae42-b63495b09eb2" providerId="ADAL" clId="{B09B9591-F795-4F0E-B436-B1E2B0E44C21}" dt="2022-07-30T10:51:50.867" v="3815" actId="478"/>
          <ac:spMkLst>
            <pc:docMk/>
            <pc:sldMk cId="3227854972" sldId="2147470107"/>
            <ac:spMk id="16" creationId="{DDDC3131-C596-0970-9C85-19407F1C7B4A}"/>
          </ac:spMkLst>
        </pc:spChg>
        <pc:spChg chg="add del mod ord">
          <ac:chgData name="Marta Martinez" userId="898d9590-74b8-4999-ae42-b63495b09eb2" providerId="ADAL" clId="{B09B9591-F795-4F0E-B436-B1E2B0E44C21}" dt="2022-07-30T10:50:41.791" v="3792" actId="700"/>
          <ac:spMkLst>
            <pc:docMk/>
            <pc:sldMk cId="3227854972" sldId="2147470107"/>
            <ac:spMk id="17" creationId="{5F04238A-9914-ECD0-AFC7-58E2E1A59C3E}"/>
          </ac:spMkLst>
        </pc:spChg>
        <pc:spChg chg="add del mod ord">
          <ac:chgData name="Marta Martinez" userId="898d9590-74b8-4999-ae42-b63495b09eb2" providerId="ADAL" clId="{B09B9591-F795-4F0E-B436-B1E2B0E44C21}" dt="2022-07-30T10:52:14.168" v="3818" actId="931"/>
          <ac:spMkLst>
            <pc:docMk/>
            <pc:sldMk cId="3227854972" sldId="2147470107"/>
            <ac:spMk id="18" creationId="{07D7C654-9EFB-503E-B486-5F5335BD96BE}"/>
          </ac:spMkLst>
        </pc:spChg>
        <pc:spChg chg="add del mod ord">
          <ac:chgData name="Marta Martinez" userId="898d9590-74b8-4999-ae42-b63495b09eb2" providerId="ADAL" clId="{B09B9591-F795-4F0E-B436-B1E2B0E44C21}" dt="2022-07-30T10:51:36.107" v="3809" actId="478"/>
          <ac:spMkLst>
            <pc:docMk/>
            <pc:sldMk cId="3227854972" sldId="2147470107"/>
            <ac:spMk id="19" creationId="{294636DB-730F-6BFA-1FD7-5CA279BCF783}"/>
          </ac:spMkLst>
        </pc:spChg>
        <pc:spChg chg="add del mod ord">
          <ac:chgData name="Marta Martinez" userId="898d9590-74b8-4999-ae42-b63495b09eb2" providerId="ADAL" clId="{B09B9591-F795-4F0E-B436-B1E2B0E44C21}" dt="2022-07-30T10:51:38.916" v="3811" actId="478"/>
          <ac:spMkLst>
            <pc:docMk/>
            <pc:sldMk cId="3227854972" sldId="2147470107"/>
            <ac:spMk id="20" creationId="{C7D8A95E-E8D0-B488-E2B9-DBB3780DFBC6}"/>
          </ac:spMkLst>
        </pc:spChg>
        <pc:spChg chg="add del mod ord">
          <ac:chgData name="Marta Martinez" userId="898d9590-74b8-4999-ae42-b63495b09eb2" providerId="ADAL" clId="{B09B9591-F795-4F0E-B436-B1E2B0E44C21}" dt="2022-07-30T10:51:37.583" v="3810" actId="478"/>
          <ac:spMkLst>
            <pc:docMk/>
            <pc:sldMk cId="3227854972" sldId="2147470107"/>
            <ac:spMk id="21" creationId="{C2E0C338-A64B-5B52-5831-8BF47CCAA4F0}"/>
          </ac:spMkLst>
        </pc:spChg>
        <pc:spChg chg="add del mod ord">
          <ac:chgData name="Marta Martinez" userId="898d9590-74b8-4999-ae42-b63495b09eb2" providerId="ADAL" clId="{B09B9591-F795-4F0E-B436-B1E2B0E44C21}" dt="2022-07-30T10:51:40.262" v="3812" actId="478"/>
          <ac:spMkLst>
            <pc:docMk/>
            <pc:sldMk cId="3227854972" sldId="2147470107"/>
            <ac:spMk id="22" creationId="{A3323572-CB98-8F9F-CD40-9CC7B62F0B37}"/>
          </ac:spMkLst>
        </pc:spChg>
        <pc:spChg chg="add del mod ord">
          <ac:chgData name="Marta Martinez" userId="898d9590-74b8-4999-ae42-b63495b09eb2" providerId="ADAL" clId="{B09B9591-F795-4F0E-B436-B1E2B0E44C21}" dt="2022-07-30T10:53:30.951" v="3831" actId="478"/>
          <ac:spMkLst>
            <pc:docMk/>
            <pc:sldMk cId="3227854972" sldId="2147470107"/>
            <ac:spMk id="25" creationId="{155EE7D1-472D-2A12-6BCE-A7D009F5B29F}"/>
          </ac:spMkLst>
        </pc:spChg>
        <pc:spChg chg="add del mod ord">
          <ac:chgData name="Marta Martinez" userId="898d9590-74b8-4999-ae42-b63495b09eb2" providerId="ADAL" clId="{B09B9591-F795-4F0E-B436-B1E2B0E44C21}" dt="2022-07-30T10:53:32.615" v="3832" actId="478"/>
          <ac:spMkLst>
            <pc:docMk/>
            <pc:sldMk cId="3227854972" sldId="2147470107"/>
            <ac:spMk id="26" creationId="{340DB6C0-9F57-DFD0-3BC3-1A8279BC1DF4}"/>
          </ac:spMkLst>
        </pc:spChg>
        <pc:spChg chg="add del mod ord">
          <ac:chgData name="Marta Martinez" userId="898d9590-74b8-4999-ae42-b63495b09eb2" providerId="ADAL" clId="{B09B9591-F795-4F0E-B436-B1E2B0E44C21}" dt="2022-07-30T15:43:16.927" v="4583" actId="478"/>
          <ac:spMkLst>
            <pc:docMk/>
            <pc:sldMk cId="3227854972" sldId="2147470107"/>
            <ac:spMk id="27" creationId="{C6FF22E6-FD17-DE32-A2A7-05FE1FD2C914}"/>
          </ac:spMkLst>
        </pc:spChg>
        <pc:spChg chg="add del mod">
          <ac:chgData name="Marta Martinez" userId="898d9590-74b8-4999-ae42-b63495b09eb2" providerId="ADAL" clId="{B09B9591-F795-4F0E-B436-B1E2B0E44C21}" dt="2022-07-30T12:02:39.041" v="4421" actId="478"/>
          <ac:spMkLst>
            <pc:docMk/>
            <pc:sldMk cId="3227854972" sldId="2147470107"/>
            <ac:spMk id="28" creationId="{B9813350-7F1A-9EE7-64AE-79E1438FD669}"/>
          </ac:spMkLst>
        </pc:spChg>
        <pc:spChg chg="add mod">
          <ac:chgData name="Marta Martinez" userId="898d9590-74b8-4999-ae42-b63495b09eb2" providerId="ADAL" clId="{B09B9591-F795-4F0E-B436-B1E2B0E44C21}" dt="2022-07-30T15:45:31.196" v="4604" actId="1076"/>
          <ac:spMkLst>
            <pc:docMk/>
            <pc:sldMk cId="3227854972" sldId="2147470107"/>
            <ac:spMk id="29" creationId="{B952AED0-88B1-4264-BBDE-B7B742F4FA5E}"/>
          </ac:spMkLst>
        </pc:spChg>
        <pc:spChg chg="add del mod">
          <ac:chgData name="Marta Martinez" userId="898d9590-74b8-4999-ae42-b63495b09eb2" providerId="ADAL" clId="{B09B9591-F795-4F0E-B436-B1E2B0E44C21}" dt="2022-07-30T15:33:31.668" v="4537" actId="478"/>
          <ac:spMkLst>
            <pc:docMk/>
            <pc:sldMk cId="3227854972" sldId="2147470107"/>
            <ac:spMk id="30" creationId="{8C08F0F7-5AA9-E550-5F9C-131BB2F00962}"/>
          </ac:spMkLst>
        </pc:spChg>
        <pc:spChg chg="add del mod">
          <ac:chgData name="Marta Martinez" userId="898d9590-74b8-4999-ae42-b63495b09eb2" providerId="ADAL" clId="{B09B9591-F795-4F0E-B436-B1E2B0E44C21}" dt="2022-07-30T15:44:51.414" v="4599" actId="478"/>
          <ac:spMkLst>
            <pc:docMk/>
            <pc:sldMk cId="3227854972" sldId="2147470107"/>
            <ac:spMk id="31" creationId="{FF3D6AD4-55CA-6E58-9B78-B0F50CF98A19}"/>
          </ac:spMkLst>
        </pc:spChg>
        <pc:spChg chg="add del mod">
          <ac:chgData name="Marta Martinez" userId="898d9590-74b8-4999-ae42-b63495b09eb2" providerId="ADAL" clId="{B09B9591-F795-4F0E-B436-B1E2B0E44C21}" dt="2022-07-30T15:34:30.870" v="4542" actId="478"/>
          <ac:spMkLst>
            <pc:docMk/>
            <pc:sldMk cId="3227854972" sldId="2147470107"/>
            <ac:spMk id="32" creationId="{A2F54524-FAF7-E413-B33F-79DA5EF89BFD}"/>
          </ac:spMkLst>
        </pc:spChg>
        <pc:spChg chg="add del mod">
          <ac:chgData name="Marta Martinez" userId="898d9590-74b8-4999-ae42-b63495b09eb2" providerId="ADAL" clId="{B09B9591-F795-4F0E-B436-B1E2B0E44C21}" dt="2022-07-30T15:34:40.506" v="4543" actId="478"/>
          <ac:spMkLst>
            <pc:docMk/>
            <pc:sldMk cId="3227854972" sldId="2147470107"/>
            <ac:spMk id="33" creationId="{5B130994-9A53-A44E-3C9F-306905126204}"/>
          </ac:spMkLst>
        </pc:spChg>
        <pc:spChg chg="add mod">
          <ac:chgData name="Marta Martinez" userId="898d9590-74b8-4999-ae42-b63495b09eb2" providerId="ADAL" clId="{B09B9591-F795-4F0E-B436-B1E2B0E44C21}" dt="2022-07-30T15:45:36.426" v="4605" actId="1076"/>
          <ac:spMkLst>
            <pc:docMk/>
            <pc:sldMk cId="3227854972" sldId="2147470107"/>
            <ac:spMk id="34" creationId="{373A02E2-5185-576F-501C-172994138888}"/>
          </ac:spMkLst>
        </pc:spChg>
        <pc:spChg chg="add mod">
          <ac:chgData name="Marta Martinez" userId="898d9590-74b8-4999-ae42-b63495b09eb2" providerId="ADAL" clId="{B09B9591-F795-4F0E-B436-B1E2B0E44C21}" dt="2022-07-30T15:45:27.415" v="4603" actId="1076"/>
          <ac:spMkLst>
            <pc:docMk/>
            <pc:sldMk cId="3227854972" sldId="2147470107"/>
            <ac:spMk id="35" creationId="{BEA07D71-45F5-A702-22DF-AF10E0B164EB}"/>
          </ac:spMkLst>
        </pc:spChg>
        <pc:spChg chg="add mod">
          <ac:chgData name="Marta Martinez" userId="898d9590-74b8-4999-ae42-b63495b09eb2" providerId="ADAL" clId="{B09B9591-F795-4F0E-B436-B1E2B0E44C21}" dt="2022-07-30T15:45:16.316" v="4601" actId="1076"/>
          <ac:spMkLst>
            <pc:docMk/>
            <pc:sldMk cId="3227854972" sldId="2147470107"/>
            <ac:spMk id="36" creationId="{8A634023-E69E-CF22-BE56-EE9B6F159D11}"/>
          </ac:spMkLst>
        </pc:spChg>
        <pc:spChg chg="add del mod">
          <ac:chgData name="Marta Martinez" userId="898d9590-74b8-4999-ae42-b63495b09eb2" providerId="ADAL" clId="{B09B9591-F795-4F0E-B436-B1E2B0E44C21}" dt="2022-07-30T15:38:29.129" v="4559" actId="478"/>
          <ac:spMkLst>
            <pc:docMk/>
            <pc:sldMk cId="3227854972" sldId="2147470107"/>
            <ac:spMk id="37" creationId="{EC2CBC31-059B-71B1-0B53-D3B3F0AEBB2B}"/>
          </ac:spMkLst>
        </pc:spChg>
        <pc:spChg chg="add del mod">
          <ac:chgData name="Marta Martinez" userId="898d9590-74b8-4999-ae42-b63495b09eb2" providerId="ADAL" clId="{B09B9591-F795-4F0E-B436-B1E2B0E44C21}" dt="2022-07-30T15:50:41.977" v="4622" actId="478"/>
          <ac:spMkLst>
            <pc:docMk/>
            <pc:sldMk cId="3227854972" sldId="2147470107"/>
            <ac:spMk id="39" creationId="{7346DB09-085B-D4DB-DA2D-96ED4B6A257C}"/>
          </ac:spMkLst>
        </pc:spChg>
        <pc:spChg chg="add mod">
          <ac:chgData name="Marta Martinez" userId="898d9590-74b8-4999-ae42-b63495b09eb2" providerId="ADAL" clId="{B09B9591-F795-4F0E-B436-B1E2B0E44C21}" dt="2022-07-30T15:51:22.066" v="4630" actId="207"/>
          <ac:spMkLst>
            <pc:docMk/>
            <pc:sldMk cId="3227854972" sldId="2147470107"/>
            <ac:spMk id="40" creationId="{57EB4895-29CB-43DA-166F-64FE87CF1A27}"/>
          </ac:spMkLst>
        </pc:spChg>
        <pc:picChg chg="add mod modCrop">
          <ac:chgData name="Marta Martinez" userId="898d9590-74b8-4999-ae42-b63495b09eb2" providerId="ADAL" clId="{B09B9591-F795-4F0E-B436-B1E2B0E44C21}" dt="2022-07-30T15:45:09.935" v="4600" actId="1076"/>
          <ac:picMkLst>
            <pc:docMk/>
            <pc:sldMk cId="3227854972" sldId="2147470107"/>
            <ac:picMk id="11" creationId="{A77D63FA-5B96-08A8-FF95-6E2914224618}"/>
          </ac:picMkLst>
        </pc:picChg>
        <pc:picChg chg="add mod ord modCrop">
          <ac:chgData name="Marta Martinez" userId="898d9590-74b8-4999-ae42-b63495b09eb2" providerId="ADAL" clId="{B09B9591-F795-4F0E-B436-B1E2B0E44C21}" dt="2022-07-30T15:51:12.653" v="4628" actId="1076"/>
          <ac:picMkLst>
            <pc:docMk/>
            <pc:sldMk cId="3227854972" sldId="2147470107"/>
            <ac:picMk id="24" creationId="{EF85E6B0-8856-BB9F-7D29-F660E4F0027F}"/>
          </ac:picMkLst>
        </pc:picChg>
        <pc:picChg chg="add mod">
          <ac:chgData name="Marta Martinez" userId="898d9590-74b8-4999-ae42-b63495b09eb2" providerId="ADAL" clId="{B09B9591-F795-4F0E-B436-B1E2B0E44C21}" dt="2022-07-30T15:47:18.147" v="4613" actId="1076"/>
          <ac:picMkLst>
            <pc:docMk/>
            <pc:sldMk cId="3227854972" sldId="2147470107"/>
            <ac:picMk id="38" creationId="{34329107-9A43-74E0-AE8E-4D22E4FE98CD}"/>
          </ac:picMkLst>
        </pc:picChg>
      </pc:sldChg>
      <pc:sldChg chg="addSp delSp modSp new del mod">
        <pc:chgData name="Marta Martinez" userId="898d9590-74b8-4999-ae42-b63495b09eb2" providerId="ADAL" clId="{B09B9591-F795-4F0E-B436-B1E2B0E44C21}" dt="2022-07-30T11:54:35.787" v="4295" actId="47"/>
        <pc:sldMkLst>
          <pc:docMk/>
          <pc:sldMk cId="4206743460" sldId="2147470108"/>
        </pc:sldMkLst>
        <pc:spChg chg="del">
          <ac:chgData name="Marta Martinez" userId="898d9590-74b8-4999-ae42-b63495b09eb2" providerId="ADAL" clId="{B09B9591-F795-4F0E-B436-B1E2B0E44C21}" dt="2022-07-30T10:58:31.263" v="3894" actId="478"/>
          <ac:spMkLst>
            <pc:docMk/>
            <pc:sldMk cId="4206743460" sldId="2147470108"/>
            <ac:spMk id="3" creationId="{B9F65E6D-ABDF-F61A-3764-654EFD32DC21}"/>
          </ac:spMkLst>
        </pc:spChg>
        <pc:spChg chg="add mod">
          <ac:chgData name="Marta Martinez" userId="898d9590-74b8-4999-ae42-b63495b09eb2" providerId="ADAL" clId="{B09B9591-F795-4F0E-B436-B1E2B0E44C21}" dt="2022-07-30T10:58:32.415" v="3895"/>
          <ac:spMkLst>
            <pc:docMk/>
            <pc:sldMk cId="4206743460" sldId="2147470108"/>
            <ac:spMk id="4" creationId="{3F83C030-1AF9-B467-B266-9A0F6E298028}"/>
          </ac:spMkLst>
        </pc:spChg>
      </pc:sldChg>
      <pc:sldChg chg="addSp delSp modSp new del mod modClrScheme chgLayout">
        <pc:chgData name="Marta Martinez" userId="898d9590-74b8-4999-ae42-b63495b09eb2" providerId="ADAL" clId="{B09B9591-F795-4F0E-B436-B1E2B0E44C21}" dt="2022-07-30T10:44:09.164" v="3770" actId="47"/>
        <pc:sldMkLst>
          <pc:docMk/>
          <pc:sldMk cId="4283741729" sldId="2147470108"/>
        </pc:sldMkLst>
        <pc:spChg chg="del">
          <ac:chgData name="Marta Martinez" userId="898d9590-74b8-4999-ae42-b63495b09eb2" providerId="ADAL" clId="{B09B9591-F795-4F0E-B436-B1E2B0E44C21}" dt="2022-07-30T10:42:59.992" v="3759" actId="22"/>
          <ac:spMkLst>
            <pc:docMk/>
            <pc:sldMk cId="4283741729" sldId="2147470108"/>
            <ac:spMk id="2" creationId="{C0C5E735-D405-3A23-55C4-B1C95DA5AFA6}"/>
          </ac:spMkLst>
        </pc:spChg>
        <pc:spChg chg="del mod ord">
          <ac:chgData name="Marta Martinez" userId="898d9590-74b8-4999-ae42-b63495b09eb2" providerId="ADAL" clId="{B09B9591-F795-4F0E-B436-B1E2B0E44C21}" dt="2022-07-30T10:43:38.339" v="3765" actId="700"/>
          <ac:spMkLst>
            <pc:docMk/>
            <pc:sldMk cId="4283741729" sldId="2147470108"/>
            <ac:spMk id="3" creationId="{62794CF4-5780-2CA0-788C-4E05A799A1B1}"/>
          </ac:spMkLst>
        </pc:spChg>
        <pc:spChg chg="add mod ord">
          <ac:chgData name="Marta Martinez" userId="898d9590-74b8-4999-ae42-b63495b09eb2" providerId="ADAL" clId="{B09B9591-F795-4F0E-B436-B1E2B0E44C21}" dt="2022-07-30T10:43:38.339" v="3765" actId="700"/>
          <ac:spMkLst>
            <pc:docMk/>
            <pc:sldMk cId="4283741729" sldId="2147470108"/>
            <ac:spMk id="6" creationId="{19F5A285-6A48-2B4A-B0A3-416093A630D9}"/>
          </ac:spMkLst>
        </pc:spChg>
        <pc:picChg chg="add mod ord">
          <ac:chgData name="Marta Martinez" userId="898d9590-74b8-4999-ae42-b63495b09eb2" providerId="ADAL" clId="{B09B9591-F795-4F0E-B436-B1E2B0E44C21}" dt="2022-07-30T10:43:50.692" v="3769" actId="1076"/>
          <ac:picMkLst>
            <pc:docMk/>
            <pc:sldMk cId="4283741729" sldId="2147470108"/>
            <ac:picMk id="5" creationId="{77CBC4CA-C3F4-B075-D91B-ADED112E5E85}"/>
          </ac:picMkLst>
        </pc:picChg>
      </pc:sldChg>
      <pc:sldChg chg="del">
        <pc:chgData name="Marta Martinez" userId="898d9590-74b8-4999-ae42-b63495b09eb2" providerId="ADAL" clId="{B09B9591-F795-4F0E-B436-B1E2B0E44C21}" dt="2022-07-30T11:07:10.347" v="3994"/>
        <pc:sldMkLst>
          <pc:docMk/>
          <pc:sldMk cId="815206973" sldId="2147470109"/>
        </pc:sldMkLst>
      </pc:sldChg>
      <pc:sldChg chg="addSp delSp modSp mod modClrScheme chgLayout modNotesTx">
        <pc:chgData name="Marta Martinez" userId="898d9590-74b8-4999-ae42-b63495b09eb2" providerId="ADAL" clId="{B09B9591-F795-4F0E-B436-B1E2B0E44C21}" dt="2022-07-31T14:14:19.811" v="5377" actId="108"/>
        <pc:sldMkLst>
          <pc:docMk/>
          <pc:sldMk cId="1202971618" sldId="2147470109"/>
        </pc:sldMkLst>
        <pc:spChg chg="mod">
          <ac:chgData name="Marta Martinez" userId="898d9590-74b8-4999-ae42-b63495b09eb2" providerId="ADAL" clId="{B09B9591-F795-4F0E-B436-B1E2B0E44C21}" dt="2022-07-31T14:14:12.809" v="5375" actId="108"/>
          <ac:spMkLst>
            <pc:docMk/>
            <pc:sldMk cId="1202971618" sldId="2147470109"/>
            <ac:spMk id="2" creationId="{9CBA7F05-71EC-4AF5-AA03-0E7798A2912C}"/>
          </ac:spMkLst>
        </pc:spChg>
        <pc:spChg chg="mod ord">
          <ac:chgData name="Marta Martinez" userId="898d9590-74b8-4999-ae42-b63495b09eb2" providerId="ADAL" clId="{B09B9591-F795-4F0E-B436-B1E2B0E44C21}" dt="2022-07-30T12:13:18.156" v="4498" actId="700"/>
          <ac:spMkLst>
            <pc:docMk/>
            <pc:sldMk cId="1202971618" sldId="2147470109"/>
            <ac:spMk id="3" creationId="{00000000-0000-0000-0000-000000000000}"/>
          </ac:spMkLst>
        </pc:spChg>
        <pc:spChg chg="mod">
          <ac:chgData name="Marta Martinez" userId="898d9590-74b8-4999-ae42-b63495b09eb2" providerId="ADAL" clId="{B09B9591-F795-4F0E-B436-B1E2B0E44C21}" dt="2022-07-30T16:49:08.280" v="5270" actId="1076"/>
          <ac:spMkLst>
            <pc:docMk/>
            <pc:sldMk cId="1202971618" sldId="2147470109"/>
            <ac:spMk id="4" creationId="{0F36EB3C-4200-43B7-8C69-A8C850120BDB}"/>
          </ac:spMkLst>
        </pc:spChg>
        <pc:spChg chg="add del mod ord">
          <ac:chgData name="Marta Martinez" userId="898d9590-74b8-4999-ae42-b63495b09eb2" providerId="ADAL" clId="{B09B9591-F795-4F0E-B436-B1E2B0E44C21}" dt="2022-07-30T11:08:06.632" v="3997" actId="700"/>
          <ac:spMkLst>
            <pc:docMk/>
            <pc:sldMk cId="1202971618" sldId="2147470109"/>
            <ac:spMk id="5" creationId="{FE8349B2-01F2-4DAF-4463-D7F352E587BF}"/>
          </ac:spMkLst>
        </pc:spChg>
        <pc:spChg chg="add del mod ord">
          <ac:chgData name="Marta Martinez" userId="898d9590-74b8-4999-ae42-b63495b09eb2" providerId="ADAL" clId="{B09B9591-F795-4F0E-B436-B1E2B0E44C21}" dt="2022-07-30T11:08:11.499" v="3998" actId="700"/>
          <ac:spMkLst>
            <pc:docMk/>
            <pc:sldMk cId="1202971618" sldId="2147470109"/>
            <ac:spMk id="6" creationId="{370E52B1-39AB-A688-09A4-0FE1D706239B}"/>
          </ac:spMkLst>
        </pc:spChg>
        <pc:spChg chg="add del mod ord">
          <ac:chgData name="Marta Martinez" userId="898d9590-74b8-4999-ae42-b63495b09eb2" providerId="ADAL" clId="{B09B9591-F795-4F0E-B436-B1E2B0E44C21}" dt="2022-07-30T11:08:11.499" v="3998" actId="700"/>
          <ac:spMkLst>
            <pc:docMk/>
            <pc:sldMk cId="1202971618" sldId="2147470109"/>
            <ac:spMk id="7" creationId="{1A55864B-9C92-FE43-10BD-917B6E023582}"/>
          </ac:spMkLst>
        </pc:spChg>
        <pc:spChg chg="add del mod ord">
          <ac:chgData name="Marta Martinez" userId="898d9590-74b8-4999-ae42-b63495b09eb2" providerId="ADAL" clId="{B09B9591-F795-4F0E-B436-B1E2B0E44C21}" dt="2022-07-30T11:08:11.499" v="3998" actId="700"/>
          <ac:spMkLst>
            <pc:docMk/>
            <pc:sldMk cId="1202971618" sldId="2147470109"/>
            <ac:spMk id="8" creationId="{2A3F6F49-2748-936F-9ABD-DA2E424F4CCE}"/>
          </ac:spMkLst>
        </pc:spChg>
        <pc:spChg chg="add del mod ord">
          <ac:chgData name="Marta Martinez" userId="898d9590-74b8-4999-ae42-b63495b09eb2" providerId="ADAL" clId="{B09B9591-F795-4F0E-B436-B1E2B0E44C21}" dt="2022-07-30T11:08:26.273" v="3999" actId="700"/>
          <ac:spMkLst>
            <pc:docMk/>
            <pc:sldMk cId="1202971618" sldId="2147470109"/>
            <ac:spMk id="9" creationId="{58D3C9F0-1445-FB79-5E7B-54B6AB276099}"/>
          </ac:spMkLst>
        </pc:spChg>
        <pc:spChg chg="mod">
          <ac:chgData name="Marta Martinez" userId="898d9590-74b8-4999-ae42-b63495b09eb2" providerId="ADAL" clId="{B09B9591-F795-4F0E-B436-B1E2B0E44C21}" dt="2022-07-30T16:49:08.280" v="5270" actId="1076"/>
          <ac:spMkLst>
            <pc:docMk/>
            <pc:sldMk cId="1202971618" sldId="2147470109"/>
            <ac:spMk id="10" creationId="{5B424615-D661-43EA-8EFD-035131AAEED3}"/>
          </ac:spMkLst>
        </pc:spChg>
        <pc:spChg chg="mod">
          <ac:chgData name="Marta Martinez" userId="898d9590-74b8-4999-ae42-b63495b09eb2" providerId="ADAL" clId="{B09B9591-F795-4F0E-B436-B1E2B0E44C21}" dt="2022-07-31T14:14:09.383" v="5374" actId="207"/>
          <ac:spMkLst>
            <pc:docMk/>
            <pc:sldMk cId="1202971618" sldId="2147470109"/>
            <ac:spMk id="11" creationId="{E84BB923-C019-4F99-AE85-0963D8ED6D57}"/>
          </ac:spMkLst>
        </pc:spChg>
        <pc:spChg chg="mod">
          <ac:chgData name="Marta Martinez" userId="898d9590-74b8-4999-ae42-b63495b09eb2" providerId="ADAL" clId="{B09B9591-F795-4F0E-B436-B1E2B0E44C21}" dt="2022-07-31T14:14:16.182" v="5376" actId="108"/>
          <ac:spMkLst>
            <pc:docMk/>
            <pc:sldMk cId="1202971618" sldId="2147470109"/>
            <ac:spMk id="12" creationId="{828E3735-4140-4947-899A-9F52717640CC}"/>
          </ac:spMkLst>
        </pc:spChg>
        <pc:spChg chg="mod">
          <ac:chgData name="Marta Martinez" userId="898d9590-74b8-4999-ae42-b63495b09eb2" providerId="ADAL" clId="{B09B9591-F795-4F0E-B436-B1E2B0E44C21}" dt="2022-07-31T14:14:19.811" v="5377" actId="108"/>
          <ac:spMkLst>
            <pc:docMk/>
            <pc:sldMk cId="1202971618" sldId="2147470109"/>
            <ac:spMk id="13" creationId="{377E5575-6F92-4BBE-8CB2-18A2D2B3FD13}"/>
          </ac:spMkLst>
        </pc:spChg>
        <pc:spChg chg="mod">
          <ac:chgData name="Marta Martinez" userId="898d9590-74b8-4999-ae42-b63495b09eb2" providerId="ADAL" clId="{B09B9591-F795-4F0E-B436-B1E2B0E44C21}" dt="2022-07-30T16:51:21.276" v="5283" actId="403"/>
          <ac:spMkLst>
            <pc:docMk/>
            <pc:sldMk cId="1202971618" sldId="2147470109"/>
            <ac:spMk id="14" creationId="{EE4D12A9-32DE-4D5C-A956-43026919F74F}"/>
          </ac:spMkLst>
        </pc:spChg>
        <pc:spChg chg="mod">
          <ac:chgData name="Marta Martinez" userId="898d9590-74b8-4999-ae42-b63495b09eb2" providerId="ADAL" clId="{B09B9591-F795-4F0E-B436-B1E2B0E44C21}" dt="2022-07-30T16:52:36.189" v="5287" actId="403"/>
          <ac:spMkLst>
            <pc:docMk/>
            <pc:sldMk cId="1202971618" sldId="2147470109"/>
            <ac:spMk id="15" creationId="{3328AC21-DCCC-4682-843B-25B28074DE38}"/>
          </ac:spMkLst>
        </pc:spChg>
        <pc:spChg chg="mod">
          <ac:chgData name="Marta Martinez" userId="898d9590-74b8-4999-ae42-b63495b09eb2" providerId="ADAL" clId="{B09B9591-F795-4F0E-B436-B1E2B0E44C21}" dt="2022-07-30T16:53:36.971" v="5307" actId="403"/>
          <ac:spMkLst>
            <pc:docMk/>
            <pc:sldMk cId="1202971618" sldId="2147470109"/>
            <ac:spMk id="16" creationId="{941E77BE-8004-4A87-B23F-7044089A18D9}"/>
          </ac:spMkLst>
        </pc:spChg>
        <pc:spChg chg="mod">
          <ac:chgData name="Marta Martinez" userId="898d9590-74b8-4999-ae42-b63495b09eb2" providerId="ADAL" clId="{B09B9591-F795-4F0E-B436-B1E2B0E44C21}" dt="2022-07-30T16:53:12.475" v="5303" actId="6549"/>
          <ac:spMkLst>
            <pc:docMk/>
            <pc:sldMk cId="1202971618" sldId="2147470109"/>
            <ac:spMk id="17" creationId="{5103CC46-E9CC-49F0-96CA-4FF91CBF7D7C}"/>
          </ac:spMkLst>
        </pc:spChg>
        <pc:spChg chg="add del mod ord">
          <ac:chgData name="Marta Martinez" userId="898d9590-74b8-4999-ae42-b63495b09eb2" providerId="ADAL" clId="{B09B9591-F795-4F0E-B436-B1E2B0E44C21}" dt="2022-07-30T11:08:51.034" v="4003" actId="478"/>
          <ac:spMkLst>
            <pc:docMk/>
            <pc:sldMk cId="1202971618" sldId="2147470109"/>
            <ac:spMk id="18" creationId="{3953A99E-0F75-DA98-1CE1-91033C180C15}"/>
          </ac:spMkLst>
        </pc:spChg>
        <pc:spChg chg="add del mod ord">
          <ac:chgData name="Marta Martinez" userId="898d9590-74b8-4999-ae42-b63495b09eb2" providerId="ADAL" clId="{B09B9591-F795-4F0E-B436-B1E2B0E44C21}" dt="2022-07-30T11:10:46.708" v="4022" actId="478"/>
          <ac:spMkLst>
            <pc:docMk/>
            <pc:sldMk cId="1202971618" sldId="2147470109"/>
            <ac:spMk id="19" creationId="{3481C4FB-6509-660C-DE04-20C01197D483}"/>
          </ac:spMkLst>
        </pc:spChg>
        <pc:spChg chg="add del mod ord">
          <ac:chgData name="Marta Martinez" userId="898d9590-74b8-4999-ae42-b63495b09eb2" providerId="ADAL" clId="{B09B9591-F795-4F0E-B436-B1E2B0E44C21}" dt="2022-07-30T11:10:43.158" v="4021" actId="478"/>
          <ac:spMkLst>
            <pc:docMk/>
            <pc:sldMk cId="1202971618" sldId="2147470109"/>
            <ac:spMk id="20" creationId="{897C7FBF-86CA-91D9-5629-569FD03467A6}"/>
          </ac:spMkLst>
        </pc:spChg>
        <pc:spChg chg="add del mod ord">
          <ac:chgData name="Marta Martinez" userId="898d9590-74b8-4999-ae42-b63495b09eb2" providerId="ADAL" clId="{B09B9591-F795-4F0E-B436-B1E2B0E44C21}" dt="2022-07-30T12:13:18.156" v="4498" actId="700"/>
          <ac:spMkLst>
            <pc:docMk/>
            <pc:sldMk cId="1202971618" sldId="2147470109"/>
            <ac:spMk id="21" creationId="{088776F7-C65C-DE18-9A83-F822D48A90CD}"/>
          </ac:spMkLst>
        </pc:spChg>
        <pc:spChg chg="add del mod ord">
          <ac:chgData name="Marta Martinez" userId="898d9590-74b8-4999-ae42-b63495b09eb2" providerId="ADAL" clId="{B09B9591-F795-4F0E-B436-B1E2B0E44C21}" dt="2022-07-30T12:13:24.734" v="4499" actId="478"/>
          <ac:spMkLst>
            <pc:docMk/>
            <pc:sldMk cId="1202971618" sldId="2147470109"/>
            <ac:spMk id="22" creationId="{927B3960-45C1-E0DD-1E69-6610900D34DD}"/>
          </ac:spMkLst>
        </pc:spChg>
        <pc:picChg chg="add mod">
          <ac:chgData name="Marta Martinez" userId="898d9590-74b8-4999-ae42-b63495b09eb2" providerId="ADAL" clId="{B09B9591-F795-4F0E-B436-B1E2B0E44C21}" dt="2022-07-30T16:06:34.105" v="4699" actId="1076"/>
          <ac:picMkLst>
            <pc:docMk/>
            <pc:sldMk cId="1202971618" sldId="2147470109"/>
            <ac:picMk id="23" creationId="{06453C91-CD3F-4BA9-00FE-3664493DDD2F}"/>
          </ac:picMkLst>
        </pc:picChg>
      </pc:sldChg>
      <pc:sldChg chg="del">
        <pc:chgData name="Marta Martinez" userId="898d9590-74b8-4999-ae42-b63495b09eb2" providerId="ADAL" clId="{B09B9591-F795-4F0E-B436-B1E2B0E44C21}" dt="2022-07-30T11:00:11.821" v="3896" actId="47"/>
        <pc:sldMkLst>
          <pc:docMk/>
          <pc:sldMk cId="1229790251" sldId="2147470109"/>
        </pc:sldMkLst>
      </pc:sldChg>
      <pc:sldChg chg="del">
        <pc:chgData name="Marta Martinez" userId="898d9590-74b8-4999-ae42-b63495b09eb2" providerId="ADAL" clId="{B09B9591-F795-4F0E-B436-B1E2B0E44C21}" dt="2022-07-30T11:07:18.169" v="3995"/>
        <pc:sldMkLst>
          <pc:docMk/>
          <pc:sldMk cId="2376357239" sldId="2147470109"/>
        </pc:sldMkLst>
      </pc:sldChg>
      <pc:sldChg chg="del">
        <pc:chgData name="Marta Martinez" userId="898d9590-74b8-4999-ae42-b63495b09eb2" providerId="ADAL" clId="{B09B9591-F795-4F0E-B436-B1E2B0E44C21}" dt="2022-07-30T11:07:18.169" v="3995"/>
        <pc:sldMkLst>
          <pc:docMk/>
          <pc:sldMk cId="2008499847" sldId="2147470110"/>
        </pc:sldMkLst>
      </pc:sldChg>
      <pc:sldChg chg="del">
        <pc:chgData name="Marta Martinez" userId="898d9590-74b8-4999-ae42-b63495b09eb2" providerId="ADAL" clId="{B09B9591-F795-4F0E-B436-B1E2B0E44C21}" dt="2022-07-30T11:07:10.347" v="3994"/>
        <pc:sldMkLst>
          <pc:docMk/>
          <pc:sldMk cId="2545873398" sldId="2147470110"/>
        </pc:sldMkLst>
      </pc:sldChg>
      <pc:sldChg chg="addSp delSp modSp mod modClrScheme chgLayout">
        <pc:chgData name="Marta Martinez" userId="898d9590-74b8-4999-ae42-b63495b09eb2" providerId="ADAL" clId="{B09B9591-F795-4F0E-B436-B1E2B0E44C21}" dt="2022-07-30T16:50:31.158" v="5279" actId="1076"/>
        <pc:sldMkLst>
          <pc:docMk/>
          <pc:sldMk cId="2678757375" sldId="2147470110"/>
        </pc:sldMkLst>
        <pc:spChg chg="add del mod ord">
          <ac:chgData name="Marta Martinez" userId="898d9590-74b8-4999-ae42-b63495b09eb2" providerId="ADAL" clId="{B09B9591-F795-4F0E-B436-B1E2B0E44C21}" dt="2022-07-30T11:11:16.218" v="4024" actId="700"/>
          <ac:spMkLst>
            <pc:docMk/>
            <pc:sldMk cId="2678757375" sldId="2147470110"/>
            <ac:spMk id="2" creationId="{4FDC4DB4-4A49-05D9-D8F1-F7EB026700B3}"/>
          </ac:spMkLst>
        </pc:spChg>
        <pc:spChg chg="mod ord">
          <ac:chgData name="Marta Martinez" userId="898d9590-74b8-4999-ae42-b63495b09eb2" providerId="ADAL" clId="{B09B9591-F795-4F0E-B436-B1E2B0E44C21}" dt="2022-07-30T11:15:35.033" v="4039" actId="20577"/>
          <ac:spMkLst>
            <pc:docMk/>
            <pc:sldMk cId="2678757375" sldId="2147470110"/>
            <ac:spMk id="3" creationId="{00000000-0000-0000-0000-000000000000}"/>
          </ac:spMkLst>
        </pc:spChg>
        <pc:spChg chg="add del mod ord">
          <ac:chgData name="Marta Martinez" userId="898d9590-74b8-4999-ae42-b63495b09eb2" providerId="ADAL" clId="{B09B9591-F795-4F0E-B436-B1E2B0E44C21}" dt="2022-07-30T11:11:20.501" v="4025" actId="478"/>
          <ac:spMkLst>
            <pc:docMk/>
            <pc:sldMk cId="2678757375" sldId="2147470110"/>
            <ac:spMk id="4" creationId="{ADD64035-1504-C589-D26F-BBF28DEC2E65}"/>
          </ac:spMkLst>
        </pc:spChg>
        <pc:spChg chg="mod">
          <ac:chgData name="Marta Martinez" userId="898d9590-74b8-4999-ae42-b63495b09eb2" providerId="ADAL" clId="{B09B9591-F795-4F0E-B436-B1E2B0E44C21}" dt="2022-07-30T11:14:41.196" v="4029" actId="207"/>
          <ac:spMkLst>
            <pc:docMk/>
            <pc:sldMk cId="2678757375" sldId="2147470110"/>
            <ac:spMk id="5" creationId="{00000000-0000-0000-0000-000000000000}"/>
          </ac:spMkLst>
        </pc:spChg>
        <pc:spChg chg="mod">
          <ac:chgData name="Marta Martinez" userId="898d9590-74b8-4999-ae42-b63495b09eb2" providerId="ADAL" clId="{B09B9591-F795-4F0E-B436-B1E2B0E44C21}" dt="2022-07-30T11:14:33.986" v="4027" actId="207"/>
          <ac:spMkLst>
            <pc:docMk/>
            <pc:sldMk cId="2678757375" sldId="2147470110"/>
            <ac:spMk id="6" creationId="{00000000-0000-0000-0000-000000000000}"/>
          </ac:spMkLst>
        </pc:spChg>
        <pc:spChg chg="mod">
          <ac:chgData name="Marta Martinez" userId="898d9590-74b8-4999-ae42-b63495b09eb2" providerId="ADAL" clId="{B09B9591-F795-4F0E-B436-B1E2B0E44C21}" dt="2022-07-30T11:14:53.275" v="4032" actId="403"/>
          <ac:spMkLst>
            <pc:docMk/>
            <pc:sldMk cId="2678757375" sldId="2147470110"/>
            <ac:spMk id="7" creationId="{00000000-0000-0000-0000-000000000000}"/>
          </ac:spMkLst>
        </pc:spChg>
        <pc:spChg chg="mod">
          <ac:chgData name="Marta Martinez" userId="898d9590-74b8-4999-ae42-b63495b09eb2" providerId="ADAL" clId="{B09B9591-F795-4F0E-B436-B1E2B0E44C21}" dt="2022-07-30T16:50:31.158" v="5279" actId="1076"/>
          <ac:spMkLst>
            <pc:docMk/>
            <pc:sldMk cId="2678757375" sldId="2147470110"/>
            <ac:spMk id="8" creationId="{00000000-0000-0000-0000-000000000000}"/>
          </ac:spMkLst>
        </pc:spChg>
        <pc:picChg chg="add mod">
          <ac:chgData name="Marta Martinez" userId="898d9590-74b8-4999-ae42-b63495b09eb2" providerId="ADAL" clId="{B09B9591-F795-4F0E-B436-B1E2B0E44C21}" dt="2022-07-30T15:47:56.781" v="4619" actId="1076"/>
          <ac:picMkLst>
            <pc:docMk/>
            <pc:sldMk cId="2678757375" sldId="2147470110"/>
            <ac:picMk id="9" creationId="{3F0826EA-0B8E-E8F1-EFAB-A1481C07817F}"/>
          </ac:picMkLst>
        </pc:picChg>
        <pc:picChg chg="add mod">
          <ac:chgData name="Marta Martinez" userId="898d9590-74b8-4999-ae42-b63495b09eb2" providerId="ADAL" clId="{B09B9591-F795-4F0E-B436-B1E2B0E44C21}" dt="2022-07-30T16:06:53.116" v="4701" actId="14100"/>
          <ac:picMkLst>
            <pc:docMk/>
            <pc:sldMk cId="2678757375" sldId="2147470110"/>
            <ac:picMk id="10" creationId="{911DC82C-955C-87FF-5CC9-D7AD860856D4}"/>
          </ac:picMkLst>
        </pc:picChg>
      </pc:sldChg>
      <pc:sldChg chg="addSp delSp modSp new mod modClrScheme chgLayout">
        <pc:chgData name="Marta Martinez" userId="898d9590-74b8-4999-ae42-b63495b09eb2" providerId="ADAL" clId="{B09B9591-F795-4F0E-B436-B1E2B0E44C21}" dt="2022-07-30T16:04:31.056" v="4694" actId="1076"/>
        <pc:sldMkLst>
          <pc:docMk/>
          <pc:sldMk cId="3072934473" sldId="2147470111"/>
        </pc:sldMkLst>
        <pc:spChg chg="del mod ord">
          <ac:chgData name="Marta Martinez" userId="898d9590-74b8-4999-ae42-b63495b09eb2" providerId="ADAL" clId="{B09B9591-F795-4F0E-B436-B1E2B0E44C21}" dt="2022-07-30T15:55:16.458" v="4632" actId="700"/>
          <ac:spMkLst>
            <pc:docMk/>
            <pc:sldMk cId="3072934473" sldId="2147470111"/>
            <ac:spMk id="2" creationId="{86E0BC75-AE22-3C3D-9C26-B2FFBB5642FC}"/>
          </ac:spMkLst>
        </pc:spChg>
        <pc:spChg chg="del">
          <ac:chgData name="Marta Martinez" userId="898d9590-74b8-4999-ae42-b63495b09eb2" providerId="ADAL" clId="{B09B9591-F795-4F0E-B436-B1E2B0E44C21}" dt="2022-07-30T15:55:16.458" v="4632" actId="700"/>
          <ac:spMkLst>
            <pc:docMk/>
            <pc:sldMk cId="3072934473" sldId="2147470111"/>
            <ac:spMk id="3" creationId="{364D7E4E-4039-57F4-84F2-D9A73ECE9CFC}"/>
          </ac:spMkLst>
        </pc:spChg>
        <pc:spChg chg="del">
          <ac:chgData name="Marta Martinez" userId="898d9590-74b8-4999-ae42-b63495b09eb2" providerId="ADAL" clId="{B09B9591-F795-4F0E-B436-B1E2B0E44C21}" dt="2022-07-30T15:55:16.458" v="4632" actId="700"/>
          <ac:spMkLst>
            <pc:docMk/>
            <pc:sldMk cId="3072934473" sldId="2147470111"/>
            <ac:spMk id="4" creationId="{BCDEB646-5B64-6D35-37B9-A6054007CFCB}"/>
          </ac:spMkLst>
        </pc:spChg>
        <pc:spChg chg="del">
          <ac:chgData name="Marta Martinez" userId="898d9590-74b8-4999-ae42-b63495b09eb2" providerId="ADAL" clId="{B09B9591-F795-4F0E-B436-B1E2B0E44C21}" dt="2022-07-30T15:55:16.458" v="4632" actId="700"/>
          <ac:spMkLst>
            <pc:docMk/>
            <pc:sldMk cId="3072934473" sldId="2147470111"/>
            <ac:spMk id="5" creationId="{7A4B9B74-79CF-6724-69A5-85785BE08690}"/>
          </ac:spMkLst>
        </pc:spChg>
        <pc:spChg chg="del mod ord">
          <ac:chgData name="Marta Martinez" userId="898d9590-74b8-4999-ae42-b63495b09eb2" providerId="ADAL" clId="{B09B9591-F795-4F0E-B436-B1E2B0E44C21}" dt="2022-07-30T15:55:16.458" v="4632" actId="700"/>
          <ac:spMkLst>
            <pc:docMk/>
            <pc:sldMk cId="3072934473" sldId="2147470111"/>
            <ac:spMk id="6" creationId="{C8691448-4748-150F-97EE-82666D477B08}"/>
          </ac:spMkLst>
        </pc:spChg>
        <pc:spChg chg="add mod ord">
          <ac:chgData name="Marta Martinez" userId="898d9590-74b8-4999-ae42-b63495b09eb2" providerId="ADAL" clId="{B09B9591-F795-4F0E-B436-B1E2B0E44C21}" dt="2022-07-30T15:59:24.944" v="4667"/>
          <ac:spMkLst>
            <pc:docMk/>
            <pc:sldMk cId="3072934473" sldId="2147470111"/>
            <ac:spMk id="7" creationId="{0275100F-2DEB-4FDB-877F-B3014DF39B22}"/>
          </ac:spMkLst>
        </pc:spChg>
        <pc:spChg chg="add del mod ord">
          <ac:chgData name="Marta Martinez" userId="898d9590-74b8-4999-ae42-b63495b09eb2" providerId="ADAL" clId="{B09B9591-F795-4F0E-B436-B1E2B0E44C21}" dt="2022-07-30T15:55:19.013" v="4633" actId="478"/>
          <ac:spMkLst>
            <pc:docMk/>
            <pc:sldMk cId="3072934473" sldId="2147470111"/>
            <ac:spMk id="8" creationId="{FF145625-5157-9931-0A95-4B8624618B89}"/>
          </ac:spMkLst>
        </pc:spChg>
        <pc:spChg chg="add mod">
          <ac:chgData name="Marta Martinez" userId="898d9590-74b8-4999-ae42-b63495b09eb2" providerId="ADAL" clId="{B09B9591-F795-4F0E-B436-B1E2B0E44C21}" dt="2022-07-30T16:04:31.056" v="4694" actId="1076"/>
          <ac:spMkLst>
            <pc:docMk/>
            <pc:sldMk cId="3072934473" sldId="2147470111"/>
            <ac:spMk id="11" creationId="{6E098644-57F3-45D2-754B-26510930CCE8}"/>
          </ac:spMkLst>
        </pc:spChg>
        <pc:spChg chg="add mod">
          <ac:chgData name="Marta Martinez" userId="898d9590-74b8-4999-ae42-b63495b09eb2" providerId="ADAL" clId="{B09B9591-F795-4F0E-B436-B1E2B0E44C21}" dt="2022-07-30T16:03:54.238" v="4689" actId="113"/>
          <ac:spMkLst>
            <pc:docMk/>
            <pc:sldMk cId="3072934473" sldId="2147470111"/>
            <ac:spMk id="12" creationId="{7E1C85A1-4FDC-0308-1604-11E6B76F5DFA}"/>
          </ac:spMkLst>
        </pc:spChg>
        <pc:spChg chg="add mod">
          <ac:chgData name="Marta Martinez" userId="898d9590-74b8-4999-ae42-b63495b09eb2" providerId="ADAL" clId="{B09B9591-F795-4F0E-B436-B1E2B0E44C21}" dt="2022-07-30T16:03:58.692" v="4690" actId="113"/>
          <ac:spMkLst>
            <pc:docMk/>
            <pc:sldMk cId="3072934473" sldId="2147470111"/>
            <ac:spMk id="14" creationId="{2273D0D6-C7BD-2157-E2B7-DB36C066F1AE}"/>
          </ac:spMkLst>
        </pc:spChg>
        <pc:spChg chg="add mod">
          <ac:chgData name="Marta Martinez" userId="898d9590-74b8-4999-ae42-b63495b09eb2" providerId="ADAL" clId="{B09B9591-F795-4F0E-B436-B1E2B0E44C21}" dt="2022-07-30T16:04:13.679" v="4693" actId="1076"/>
          <ac:spMkLst>
            <pc:docMk/>
            <pc:sldMk cId="3072934473" sldId="2147470111"/>
            <ac:spMk id="16" creationId="{42ACB02E-A885-8E2A-0583-0F403F9AFD66}"/>
          </ac:spMkLst>
        </pc:spChg>
        <pc:spChg chg="add del mod">
          <ac:chgData name="Marta Martinez" userId="898d9590-74b8-4999-ae42-b63495b09eb2" providerId="ADAL" clId="{B09B9591-F795-4F0E-B436-B1E2B0E44C21}" dt="2022-07-30T16:02:52.256" v="4681" actId="478"/>
          <ac:spMkLst>
            <pc:docMk/>
            <pc:sldMk cId="3072934473" sldId="2147470111"/>
            <ac:spMk id="18" creationId="{DA2DA847-E4B9-538D-D2FB-42253DC7391B}"/>
          </ac:spMkLst>
        </pc:spChg>
        <pc:spChg chg="add mod">
          <ac:chgData name="Marta Martinez" userId="898d9590-74b8-4999-ae42-b63495b09eb2" providerId="ADAL" clId="{B09B9591-F795-4F0E-B436-B1E2B0E44C21}" dt="2022-07-30T16:03:37.727" v="4687" actId="208"/>
          <ac:spMkLst>
            <pc:docMk/>
            <pc:sldMk cId="3072934473" sldId="2147470111"/>
            <ac:spMk id="19" creationId="{31DDBB6A-913C-3386-B6E1-A3E0162E2B03}"/>
          </ac:spMkLst>
        </pc:spChg>
        <pc:picChg chg="add mod">
          <ac:chgData name="Marta Martinez" userId="898d9590-74b8-4999-ae42-b63495b09eb2" providerId="ADAL" clId="{B09B9591-F795-4F0E-B436-B1E2B0E44C21}" dt="2022-07-30T15:55:40.801" v="4638" actId="1076"/>
          <ac:picMkLst>
            <pc:docMk/>
            <pc:sldMk cId="3072934473" sldId="2147470111"/>
            <ac:picMk id="10" creationId="{8C563E31-3997-9D7A-AF78-624F3832001D}"/>
          </ac:picMkLst>
        </pc:picChg>
        <pc:picChg chg="add mod">
          <ac:chgData name="Marta Martinez" userId="898d9590-74b8-4999-ae42-b63495b09eb2" providerId="ADAL" clId="{B09B9591-F795-4F0E-B436-B1E2B0E44C21}" dt="2022-07-30T16:00:46.017" v="4674"/>
          <ac:picMkLst>
            <pc:docMk/>
            <pc:sldMk cId="3072934473" sldId="2147470111"/>
            <ac:picMk id="17" creationId="{A5877E0C-37F0-B210-6FB3-C60508C8180F}"/>
          </ac:picMkLst>
        </pc:picChg>
      </pc:sldChg>
      <pc:sldChg chg="add del">
        <pc:chgData name="Marta Martinez" userId="898d9590-74b8-4999-ae42-b63495b09eb2" providerId="ADAL" clId="{B09B9591-F795-4F0E-B436-B1E2B0E44C21}" dt="2022-07-30T16:54:09.384" v="5308" actId="47"/>
        <pc:sldMkLst>
          <pc:docMk/>
          <pc:sldMk cId="1773359402" sldId="2147470112"/>
        </pc:sldMkLst>
      </pc:sldChg>
      <pc:sldChg chg="addSp delSp modSp add mod modClrScheme modAnim chgLayout modNotesTx">
        <pc:chgData name="Marta Martinez" userId="898d9590-74b8-4999-ae42-b63495b09eb2" providerId="ADAL" clId="{B09B9591-F795-4F0E-B436-B1E2B0E44C21}" dt="2022-08-01T08:49:43.406" v="5670"/>
        <pc:sldMkLst>
          <pc:docMk/>
          <pc:sldMk cId="2931433632" sldId="2147470112"/>
        </pc:sldMkLst>
        <pc:spChg chg="add mod ord">
          <ac:chgData name="Marta Martinez" userId="898d9590-74b8-4999-ae42-b63495b09eb2" providerId="ADAL" clId="{B09B9591-F795-4F0E-B436-B1E2B0E44C21}" dt="2022-07-31T14:05:07.913" v="5357" actId="700"/>
          <ac:spMkLst>
            <pc:docMk/>
            <pc:sldMk cId="2931433632" sldId="2147470112"/>
            <ac:spMk id="2" creationId="{2C797849-085C-1E0D-111A-A3ED122841B2}"/>
          </ac:spMkLst>
        </pc:spChg>
        <pc:spChg chg="add del mod ord">
          <ac:chgData name="Marta Martinez" userId="898d9590-74b8-4999-ae42-b63495b09eb2" providerId="ADAL" clId="{B09B9591-F795-4F0E-B436-B1E2B0E44C21}" dt="2022-07-31T14:00:49.984" v="5320" actId="478"/>
          <ac:spMkLst>
            <pc:docMk/>
            <pc:sldMk cId="2931433632" sldId="2147470112"/>
            <ac:spMk id="3" creationId="{9B968A9E-7920-65CC-1FAA-5740F63520B3}"/>
          </ac:spMkLst>
        </pc:spChg>
        <pc:spChg chg="add del mod ord">
          <ac:chgData name="Marta Martinez" userId="898d9590-74b8-4999-ae42-b63495b09eb2" providerId="ADAL" clId="{B09B9591-F795-4F0E-B436-B1E2B0E44C21}" dt="2022-07-31T14:00:51.917" v="5321" actId="478"/>
          <ac:spMkLst>
            <pc:docMk/>
            <pc:sldMk cId="2931433632" sldId="2147470112"/>
            <ac:spMk id="4" creationId="{38B2F2CB-9D24-ECC8-C037-EA4543DE92C6}"/>
          </ac:spMkLst>
        </pc:spChg>
        <pc:spChg chg="add del mod ord">
          <ac:chgData name="Marta Martinez" userId="898d9590-74b8-4999-ae42-b63495b09eb2" providerId="ADAL" clId="{B09B9591-F795-4F0E-B436-B1E2B0E44C21}" dt="2022-07-31T14:00:55.028" v="5322" actId="478"/>
          <ac:spMkLst>
            <pc:docMk/>
            <pc:sldMk cId="2931433632" sldId="2147470112"/>
            <ac:spMk id="5" creationId="{9C7547A5-415B-91A1-B28B-AE2FC08CA8D0}"/>
          </ac:spMkLst>
        </pc:spChg>
        <pc:spChg chg="add del mod ord">
          <ac:chgData name="Marta Martinez" userId="898d9590-74b8-4999-ae42-b63495b09eb2" providerId="ADAL" clId="{B09B9591-F795-4F0E-B436-B1E2B0E44C21}" dt="2022-07-31T14:00:58.049" v="5323" actId="478"/>
          <ac:spMkLst>
            <pc:docMk/>
            <pc:sldMk cId="2931433632" sldId="2147470112"/>
            <ac:spMk id="6" creationId="{BACFE0BB-E2A6-F0B9-1492-90FF60563647}"/>
          </ac:spMkLst>
        </pc:spChg>
        <pc:spChg chg="add del mod ord">
          <ac:chgData name="Marta Martinez" userId="898d9590-74b8-4999-ae42-b63495b09eb2" providerId="ADAL" clId="{B09B9591-F795-4F0E-B436-B1E2B0E44C21}" dt="2022-07-31T14:05:21.424" v="5358" actId="478"/>
          <ac:spMkLst>
            <pc:docMk/>
            <pc:sldMk cId="2931433632" sldId="2147470112"/>
            <ac:spMk id="7" creationId="{5B69F442-F560-B71C-5204-3EF26BCED291}"/>
          </ac:spMkLst>
        </pc:spChg>
        <pc:spChg chg="mod">
          <ac:chgData name="Marta Martinez" userId="898d9590-74b8-4999-ae42-b63495b09eb2" providerId="ADAL" clId="{B09B9591-F795-4F0E-B436-B1E2B0E44C21}" dt="2022-07-31T14:04:59.056" v="5356" actId="1076"/>
          <ac:spMkLst>
            <pc:docMk/>
            <pc:sldMk cId="2931433632" sldId="2147470112"/>
            <ac:spMk id="70" creationId="{FCEBD6BF-3EB4-F046-B350-8158FC6F382E}"/>
          </ac:spMkLst>
        </pc:spChg>
        <pc:spChg chg="mod">
          <ac:chgData name="Marta Martinez" userId="898d9590-74b8-4999-ae42-b63495b09eb2" providerId="ADAL" clId="{B09B9591-F795-4F0E-B436-B1E2B0E44C21}" dt="2022-07-31T14:04:59.056" v="5356" actId="1076"/>
          <ac:spMkLst>
            <pc:docMk/>
            <pc:sldMk cId="2931433632" sldId="2147470112"/>
            <ac:spMk id="71" creationId="{C5CE75ED-CAA5-3F44-8796-B713EC88089C}"/>
          </ac:spMkLst>
        </pc:spChg>
        <pc:spChg chg="mod">
          <ac:chgData name="Marta Martinez" userId="898d9590-74b8-4999-ae42-b63495b09eb2" providerId="ADAL" clId="{B09B9591-F795-4F0E-B436-B1E2B0E44C21}" dt="2022-07-31T14:05:49.642" v="5363" actId="2711"/>
          <ac:spMkLst>
            <pc:docMk/>
            <pc:sldMk cId="2931433632" sldId="2147470112"/>
            <ac:spMk id="72" creationId="{7E72F6EE-00DA-DE44-881C-17C032BEB850}"/>
          </ac:spMkLst>
        </pc:spChg>
        <pc:spChg chg="mod">
          <ac:chgData name="Marta Martinez" userId="898d9590-74b8-4999-ae42-b63495b09eb2" providerId="ADAL" clId="{B09B9591-F795-4F0E-B436-B1E2B0E44C21}" dt="2022-07-31T14:04:59.056" v="5356" actId="1076"/>
          <ac:spMkLst>
            <pc:docMk/>
            <pc:sldMk cId="2931433632" sldId="2147470112"/>
            <ac:spMk id="73" creationId="{9FE2245B-DBCD-6349-A2F3-87834CA2D396}"/>
          </ac:spMkLst>
        </pc:spChg>
        <pc:spChg chg="mod">
          <ac:chgData name="Marta Martinez" userId="898d9590-74b8-4999-ae42-b63495b09eb2" providerId="ADAL" clId="{B09B9591-F795-4F0E-B436-B1E2B0E44C21}" dt="2022-08-01T08:47:43.106" v="5669" actId="20577"/>
          <ac:spMkLst>
            <pc:docMk/>
            <pc:sldMk cId="2931433632" sldId="2147470112"/>
            <ac:spMk id="75" creationId="{A4113E5C-A21E-A842-BCE4-E5DFC6A3D96D}"/>
          </ac:spMkLst>
        </pc:spChg>
        <pc:spChg chg="mod">
          <ac:chgData name="Marta Martinez" userId="898d9590-74b8-4999-ae42-b63495b09eb2" providerId="ADAL" clId="{B09B9591-F795-4F0E-B436-B1E2B0E44C21}" dt="2022-07-31T14:04:59.056" v="5356" actId="1076"/>
          <ac:spMkLst>
            <pc:docMk/>
            <pc:sldMk cId="2931433632" sldId="2147470112"/>
            <ac:spMk id="76" creationId="{8B4D8CA4-978A-0944-B4E9-3B75D087C6CE}"/>
          </ac:spMkLst>
        </pc:spChg>
        <pc:spChg chg="del">
          <ac:chgData name="Marta Martinez" userId="898d9590-74b8-4999-ae42-b63495b09eb2" providerId="ADAL" clId="{B09B9591-F795-4F0E-B436-B1E2B0E44C21}" dt="2022-07-31T14:03:53.865" v="5344" actId="478"/>
          <ac:spMkLst>
            <pc:docMk/>
            <pc:sldMk cId="2931433632" sldId="2147470112"/>
            <ac:spMk id="77" creationId="{FE7DA691-BDF4-3F40-8015-1B2938FAF83C}"/>
          </ac:spMkLst>
        </pc:spChg>
        <pc:spChg chg="del mod">
          <ac:chgData name="Marta Martinez" userId="898d9590-74b8-4999-ae42-b63495b09eb2" providerId="ADAL" clId="{B09B9591-F795-4F0E-B436-B1E2B0E44C21}" dt="2022-07-31T14:03:58.687" v="5345" actId="478"/>
          <ac:spMkLst>
            <pc:docMk/>
            <pc:sldMk cId="2931433632" sldId="2147470112"/>
            <ac:spMk id="78" creationId="{89B17F3A-9139-2544-B548-4567648C1234}"/>
          </ac:spMkLst>
        </pc:spChg>
        <pc:spChg chg="mod">
          <ac:chgData name="Marta Martinez" userId="898d9590-74b8-4999-ae42-b63495b09eb2" providerId="ADAL" clId="{B09B9591-F795-4F0E-B436-B1E2B0E44C21}" dt="2022-07-31T14:04:59.056" v="5356" actId="1076"/>
          <ac:spMkLst>
            <pc:docMk/>
            <pc:sldMk cId="2931433632" sldId="2147470112"/>
            <ac:spMk id="79" creationId="{E7F54F20-921E-B243-923C-3AB1470F302B}"/>
          </ac:spMkLst>
        </pc:spChg>
        <pc:spChg chg="del mod">
          <ac:chgData name="Marta Martinez" userId="898d9590-74b8-4999-ae42-b63495b09eb2" providerId="ADAL" clId="{B09B9591-F795-4F0E-B436-B1E2B0E44C21}" dt="2022-07-31T14:04:02.613" v="5346" actId="478"/>
          <ac:spMkLst>
            <pc:docMk/>
            <pc:sldMk cId="2931433632" sldId="2147470112"/>
            <ac:spMk id="80" creationId="{3F8F4B68-8396-524B-98D0-F7DAD6924843}"/>
          </ac:spMkLst>
        </pc:spChg>
        <pc:spChg chg="mod">
          <ac:chgData name="Marta Martinez" userId="898d9590-74b8-4999-ae42-b63495b09eb2" providerId="ADAL" clId="{B09B9591-F795-4F0E-B436-B1E2B0E44C21}" dt="2022-08-01T08:46:51.359" v="5639" actId="20577"/>
          <ac:spMkLst>
            <pc:docMk/>
            <pc:sldMk cId="2931433632" sldId="2147470112"/>
            <ac:spMk id="82" creationId="{93209720-FF8C-4847-BC24-EB1565AFE239}"/>
          </ac:spMkLst>
        </pc:spChg>
        <pc:spChg chg="mod">
          <ac:chgData name="Marta Martinez" userId="898d9590-74b8-4999-ae42-b63495b09eb2" providerId="ADAL" clId="{B09B9591-F795-4F0E-B436-B1E2B0E44C21}" dt="2022-07-31T14:10:29.373" v="5372" actId="207"/>
          <ac:spMkLst>
            <pc:docMk/>
            <pc:sldMk cId="2931433632" sldId="2147470112"/>
            <ac:spMk id="83" creationId="{E986ADC9-012E-704E-92C3-4ED39DC64104}"/>
          </ac:spMkLst>
        </pc:spChg>
        <pc:spChg chg="mod">
          <ac:chgData name="Marta Martinez" userId="898d9590-74b8-4999-ae42-b63495b09eb2" providerId="ADAL" clId="{B09B9591-F795-4F0E-B436-B1E2B0E44C21}" dt="2022-08-01T08:44:20.609" v="5425" actId="20577"/>
          <ac:spMkLst>
            <pc:docMk/>
            <pc:sldMk cId="2931433632" sldId="2147470112"/>
            <ac:spMk id="85" creationId="{5B412AC5-E1A9-8341-B762-15EE23090ECC}"/>
          </ac:spMkLst>
        </pc:spChg>
        <pc:spChg chg="mod">
          <ac:chgData name="Marta Martinez" userId="898d9590-74b8-4999-ae42-b63495b09eb2" providerId="ADAL" clId="{B09B9591-F795-4F0E-B436-B1E2B0E44C21}" dt="2022-07-31T14:04:59.056" v="5356" actId="1076"/>
          <ac:spMkLst>
            <pc:docMk/>
            <pc:sldMk cId="2931433632" sldId="2147470112"/>
            <ac:spMk id="86" creationId="{FB7A34FE-64FD-DE4E-A8E9-9CB465A1FCF6}"/>
          </ac:spMkLst>
        </pc:spChg>
        <pc:spChg chg="mod">
          <ac:chgData name="Marta Martinez" userId="898d9590-74b8-4999-ae42-b63495b09eb2" providerId="ADAL" clId="{B09B9591-F795-4F0E-B436-B1E2B0E44C21}" dt="2022-07-31T14:04:59.056" v="5356" actId="1076"/>
          <ac:spMkLst>
            <pc:docMk/>
            <pc:sldMk cId="2931433632" sldId="2147470112"/>
            <ac:spMk id="88" creationId="{4D2DFD7C-8376-AD4E-B631-939F37D9CC1D}"/>
          </ac:spMkLst>
        </pc:spChg>
        <pc:spChg chg="mod">
          <ac:chgData name="Marta Martinez" userId="898d9590-74b8-4999-ae42-b63495b09eb2" providerId="ADAL" clId="{B09B9591-F795-4F0E-B436-B1E2B0E44C21}" dt="2022-07-31T14:04:59.056" v="5356" actId="1076"/>
          <ac:spMkLst>
            <pc:docMk/>
            <pc:sldMk cId="2931433632" sldId="2147470112"/>
            <ac:spMk id="90" creationId="{B8CBA671-F791-6348-92DF-971648D9341A}"/>
          </ac:spMkLst>
        </pc:spChg>
        <pc:spChg chg="mod">
          <ac:chgData name="Marta Martinez" userId="898d9590-74b8-4999-ae42-b63495b09eb2" providerId="ADAL" clId="{B09B9591-F795-4F0E-B436-B1E2B0E44C21}" dt="2022-07-31T14:04:59.056" v="5356" actId="1076"/>
          <ac:spMkLst>
            <pc:docMk/>
            <pc:sldMk cId="2931433632" sldId="2147470112"/>
            <ac:spMk id="91" creationId="{26F7BE17-2E21-1346-AB62-3ADA5114C993}"/>
          </ac:spMkLst>
        </pc:spChg>
        <pc:spChg chg="mod">
          <ac:chgData name="Marta Martinez" userId="898d9590-74b8-4999-ae42-b63495b09eb2" providerId="ADAL" clId="{B09B9591-F795-4F0E-B436-B1E2B0E44C21}" dt="2022-07-31T14:04:59.056" v="5356" actId="1076"/>
          <ac:spMkLst>
            <pc:docMk/>
            <pc:sldMk cId="2931433632" sldId="2147470112"/>
            <ac:spMk id="92" creationId="{3DEACE75-BF0A-E648-BFBA-7FA2E5A0A5E4}"/>
          </ac:spMkLst>
        </pc:spChg>
        <pc:spChg chg="mod">
          <ac:chgData name="Marta Martinez" userId="898d9590-74b8-4999-ae42-b63495b09eb2" providerId="ADAL" clId="{B09B9591-F795-4F0E-B436-B1E2B0E44C21}" dt="2022-07-31T14:04:59.056" v="5356" actId="1076"/>
          <ac:spMkLst>
            <pc:docMk/>
            <pc:sldMk cId="2931433632" sldId="2147470112"/>
            <ac:spMk id="93" creationId="{4D1C9083-133E-DC4E-910A-7469A50018C8}"/>
          </ac:spMkLst>
        </pc:spChg>
        <pc:spChg chg="mod">
          <ac:chgData name="Marta Martinez" userId="898d9590-74b8-4999-ae42-b63495b09eb2" providerId="ADAL" clId="{B09B9591-F795-4F0E-B436-B1E2B0E44C21}" dt="2022-07-31T14:04:59.056" v="5356" actId="1076"/>
          <ac:spMkLst>
            <pc:docMk/>
            <pc:sldMk cId="2931433632" sldId="2147470112"/>
            <ac:spMk id="94" creationId="{B4C73A9B-DDB1-6941-AD26-EDBDC5954A17}"/>
          </ac:spMkLst>
        </pc:spChg>
        <pc:spChg chg="del mod">
          <ac:chgData name="Marta Martinez" userId="898d9590-74b8-4999-ae42-b63495b09eb2" providerId="ADAL" clId="{B09B9591-F795-4F0E-B436-B1E2B0E44C21}" dt="2022-07-31T14:04:08.625" v="5348" actId="478"/>
          <ac:spMkLst>
            <pc:docMk/>
            <pc:sldMk cId="2931433632" sldId="2147470112"/>
            <ac:spMk id="95" creationId="{A28326D5-D5AB-A64D-8E80-19C44F59C9DA}"/>
          </ac:spMkLst>
        </pc:spChg>
        <pc:spChg chg="del">
          <ac:chgData name="Marta Martinez" userId="898d9590-74b8-4999-ae42-b63495b09eb2" providerId="ADAL" clId="{B09B9591-F795-4F0E-B436-B1E2B0E44C21}" dt="2022-07-31T14:04:06.367" v="5347" actId="478"/>
          <ac:spMkLst>
            <pc:docMk/>
            <pc:sldMk cId="2931433632" sldId="2147470112"/>
            <ac:spMk id="96" creationId="{A3E19C4F-AB47-B140-82C8-C5756F897CFB}"/>
          </ac:spMkLst>
        </pc:spChg>
        <pc:spChg chg="mod">
          <ac:chgData name="Marta Martinez" userId="898d9590-74b8-4999-ae42-b63495b09eb2" providerId="ADAL" clId="{B09B9591-F795-4F0E-B436-B1E2B0E44C21}" dt="2022-07-31T14:04:59.056" v="5356" actId="1076"/>
          <ac:spMkLst>
            <pc:docMk/>
            <pc:sldMk cId="2931433632" sldId="2147470112"/>
            <ac:spMk id="100" creationId="{49806A42-D8CA-7C42-A61A-BC97495D0C45}"/>
          </ac:spMkLst>
        </pc:spChg>
        <pc:spChg chg="mod">
          <ac:chgData name="Marta Martinez" userId="898d9590-74b8-4999-ae42-b63495b09eb2" providerId="ADAL" clId="{B09B9591-F795-4F0E-B436-B1E2B0E44C21}" dt="2022-07-31T14:04:59.056" v="5356" actId="1076"/>
          <ac:spMkLst>
            <pc:docMk/>
            <pc:sldMk cId="2931433632" sldId="2147470112"/>
            <ac:spMk id="102" creationId="{01026BCA-FD9F-2D4C-B357-E38973070B38}"/>
          </ac:spMkLst>
        </pc:spChg>
        <pc:spChg chg="mod">
          <ac:chgData name="Marta Martinez" userId="898d9590-74b8-4999-ae42-b63495b09eb2" providerId="ADAL" clId="{B09B9591-F795-4F0E-B436-B1E2B0E44C21}" dt="2022-07-31T14:04:59.056" v="5356" actId="1076"/>
          <ac:spMkLst>
            <pc:docMk/>
            <pc:sldMk cId="2931433632" sldId="2147470112"/>
            <ac:spMk id="103" creationId="{A0DF5332-6E17-0443-B7F4-A5B5DF617CA4}"/>
          </ac:spMkLst>
        </pc:spChg>
        <pc:spChg chg="mod">
          <ac:chgData name="Marta Martinez" userId="898d9590-74b8-4999-ae42-b63495b09eb2" providerId="ADAL" clId="{B09B9591-F795-4F0E-B436-B1E2B0E44C21}" dt="2022-07-31T14:04:59.056" v="5356" actId="1076"/>
          <ac:spMkLst>
            <pc:docMk/>
            <pc:sldMk cId="2931433632" sldId="2147470112"/>
            <ac:spMk id="104" creationId="{4EE6D152-7118-0D44-8D0A-FB1EF636F16D}"/>
          </ac:spMkLst>
        </pc:spChg>
        <pc:spChg chg="mod">
          <ac:chgData name="Marta Martinez" userId="898d9590-74b8-4999-ae42-b63495b09eb2" providerId="ADAL" clId="{B09B9591-F795-4F0E-B436-B1E2B0E44C21}" dt="2022-07-31T14:04:59.056" v="5356" actId="1076"/>
          <ac:spMkLst>
            <pc:docMk/>
            <pc:sldMk cId="2931433632" sldId="2147470112"/>
            <ac:spMk id="105" creationId="{54E531AE-EF89-C244-90F0-6228E45C8898}"/>
          </ac:spMkLst>
        </pc:spChg>
        <pc:spChg chg="mod">
          <ac:chgData name="Marta Martinez" userId="898d9590-74b8-4999-ae42-b63495b09eb2" providerId="ADAL" clId="{B09B9591-F795-4F0E-B436-B1E2B0E44C21}" dt="2022-07-31T14:04:59.056" v="5356" actId="1076"/>
          <ac:spMkLst>
            <pc:docMk/>
            <pc:sldMk cId="2931433632" sldId="2147470112"/>
            <ac:spMk id="106" creationId="{37728CAA-4FD8-8349-914E-C5A835F57ABF}"/>
          </ac:spMkLst>
        </pc:spChg>
        <pc:spChg chg="mod">
          <ac:chgData name="Marta Martinez" userId="898d9590-74b8-4999-ae42-b63495b09eb2" providerId="ADAL" clId="{B09B9591-F795-4F0E-B436-B1E2B0E44C21}" dt="2022-07-31T14:04:59.056" v="5356" actId="1076"/>
          <ac:spMkLst>
            <pc:docMk/>
            <pc:sldMk cId="2931433632" sldId="2147470112"/>
            <ac:spMk id="107" creationId="{47A4F0DF-6D36-104D-9595-6D3B137F23CA}"/>
          </ac:spMkLst>
        </pc:spChg>
        <pc:spChg chg="mod">
          <ac:chgData name="Marta Martinez" userId="898d9590-74b8-4999-ae42-b63495b09eb2" providerId="ADAL" clId="{B09B9591-F795-4F0E-B436-B1E2B0E44C21}" dt="2022-07-31T14:04:59.056" v="5356" actId="1076"/>
          <ac:spMkLst>
            <pc:docMk/>
            <pc:sldMk cId="2931433632" sldId="2147470112"/>
            <ac:spMk id="108" creationId="{CCCC4242-BA11-2543-AD84-642BA0637023}"/>
          </ac:spMkLst>
        </pc:spChg>
        <pc:spChg chg="mod">
          <ac:chgData name="Marta Martinez" userId="898d9590-74b8-4999-ae42-b63495b09eb2" providerId="ADAL" clId="{B09B9591-F795-4F0E-B436-B1E2B0E44C21}" dt="2022-07-31T14:04:59.056" v="5356" actId="1076"/>
          <ac:spMkLst>
            <pc:docMk/>
            <pc:sldMk cId="2931433632" sldId="2147470112"/>
            <ac:spMk id="109" creationId="{246DF65F-5603-0549-821C-864D68E7976C}"/>
          </ac:spMkLst>
        </pc:spChg>
        <pc:spChg chg="mod">
          <ac:chgData name="Marta Martinez" userId="898d9590-74b8-4999-ae42-b63495b09eb2" providerId="ADAL" clId="{B09B9591-F795-4F0E-B436-B1E2B0E44C21}" dt="2022-07-31T14:04:59.056" v="5356" actId="1076"/>
          <ac:spMkLst>
            <pc:docMk/>
            <pc:sldMk cId="2931433632" sldId="2147470112"/>
            <ac:spMk id="110" creationId="{09C024E9-36CE-FC4C-95D3-1E44F2AB501A}"/>
          </ac:spMkLst>
        </pc:spChg>
        <pc:spChg chg="mod">
          <ac:chgData name="Marta Martinez" userId="898d9590-74b8-4999-ae42-b63495b09eb2" providerId="ADAL" clId="{B09B9591-F795-4F0E-B436-B1E2B0E44C21}" dt="2022-07-31T14:06:07.353" v="5366" actId="108"/>
          <ac:spMkLst>
            <pc:docMk/>
            <pc:sldMk cId="2931433632" sldId="2147470112"/>
            <ac:spMk id="111" creationId="{7BAF9D89-A6DD-F445-B883-4082061791F2}"/>
          </ac:spMkLst>
        </pc:spChg>
        <pc:spChg chg="mod">
          <ac:chgData name="Marta Martinez" userId="898d9590-74b8-4999-ae42-b63495b09eb2" providerId="ADAL" clId="{B09B9591-F795-4F0E-B436-B1E2B0E44C21}" dt="2022-07-31T14:04:59.056" v="5356" actId="1076"/>
          <ac:spMkLst>
            <pc:docMk/>
            <pc:sldMk cId="2931433632" sldId="2147470112"/>
            <ac:spMk id="112" creationId="{780A579D-D3C0-7345-82DF-EA31DFFDB92D}"/>
          </ac:spMkLst>
        </pc:spChg>
        <pc:spChg chg="mod">
          <ac:chgData name="Marta Martinez" userId="898d9590-74b8-4999-ae42-b63495b09eb2" providerId="ADAL" clId="{B09B9591-F795-4F0E-B436-B1E2B0E44C21}" dt="2022-07-31T14:05:40.769" v="5362" actId="108"/>
          <ac:spMkLst>
            <pc:docMk/>
            <pc:sldMk cId="2931433632" sldId="2147470112"/>
            <ac:spMk id="114" creationId="{E90FC26B-58FB-214D-AD12-1FC0A6309842}"/>
          </ac:spMkLst>
        </pc:spChg>
        <pc:spChg chg="del mod">
          <ac:chgData name="Marta Martinez" userId="898d9590-74b8-4999-ae42-b63495b09eb2" providerId="ADAL" clId="{B09B9591-F795-4F0E-B436-B1E2B0E44C21}" dt="2022-07-31T14:04:25.894" v="5353" actId="478"/>
          <ac:spMkLst>
            <pc:docMk/>
            <pc:sldMk cId="2931433632" sldId="2147470112"/>
            <ac:spMk id="115" creationId="{05F8B508-D4DA-4443-B3DA-6FE958EB711F}"/>
          </ac:spMkLst>
        </pc:spChg>
        <pc:spChg chg="del mod">
          <ac:chgData name="Marta Martinez" userId="898d9590-74b8-4999-ae42-b63495b09eb2" providerId="ADAL" clId="{B09B9591-F795-4F0E-B436-B1E2B0E44C21}" dt="2022-07-31T14:04:29.789" v="5354" actId="478"/>
          <ac:spMkLst>
            <pc:docMk/>
            <pc:sldMk cId="2931433632" sldId="2147470112"/>
            <ac:spMk id="116" creationId="{473D448C-AD66-8847-A341-D77BCF3559E8}"/>
          </ac:spMkLst>
        </pc:spChg>
        <pc:spChg chg="del">
          <ac:chgData name="Marta Martinez" userId="898d9590-74b8-4999-ae42-b63495b09eb2" providerId="ADAL" clId="{B09B9591-F795-4F0E-B436-B1E2B0E44C21}" dt="2022-07-31T14:04:21.841" v="5351" actId="478"/>
          <ac:spMkLst>
            <pc:docMk/>
            <pc:sldMk cId="2931433632" sldId="2147470112"/>
            <ac:spMk id="117" creationId="{EF2D9148-A720-7B44-B1B1-D418B0217E9B}"/>
          </ac:spMkLst>
        </pc:spChg>
        <pc:spChg chg="del mod">
          <ac:chgData name="Marta Martinez" userId="898d9590-74b8-4999-ae42-b63495b09eb2" providerId="ADAL" clId="{B09B9591-F795-4F0E-B436-B1E2B0E44C21}" dt="2022-07-31T14:04:23.995" v="5352" actId="478"/>
          <ac:spMkLst>
            <pc:docMk/>
            <pc:sldMk cId="2931433632" sldId="2147470112"/>
            <ac:spMk id="118" creationId="{A7F539C6-D498-0942-A61C-7C84C7495A67}"/>
          </ac:spMkLst>
        </pc:spChg>
        <pc:spChg chg="del mod">
          <ac:chgData name="Marta Martinez" userId="898d9590-74b8-4999-ae42-b63495b09eb2" providerId="ADAL" clId="{B09B9591-F795-4F0E-B436-B1E2B0E44C21}" dt="2022-07-31T14:01:38.374" v="5337" actId="478"/>
          <ac:spMkLst>
            <pc:docMk/>
            <pc:sldMk cId="2931433632" sldId="2147470112"/>
            <ac:spMk id="119" creationId="{3E77715E-C921-EC44-92B2-6DB11D2D452F}"/>
          </ac:spMkLst>
        </pc:spChg>
        <pc:spChg chg="mod">
          <ac:chgData name="Marta Martinez" userId="898d9590-74b8-4999-ae42-b63495b09eb2" providerId="ADAL" clId="{B09B9591-F795-4F0E-B436-B1E2B0E44C21}" dt="2022-07-31T14:06:02.199" v="5365" actId="108"/>
          <ac:spMkLst>
            <pc:docMk/>
            <pc:sldMk cId="2931433632" sldId="2147470112"/>
            <ac:spMk id="121" creationId="{DFB2EB51-AB17-A74C-9FB8-6F09D3811A32}"/>
          </ac:spMkLst>
        </pc:spChg>
        <pc:spChg chg="mod">
          <ac:chgData name="Marta Martinez" userId="898d9590-74b8-4999-ae42-b63495b09eb2" providerId="ADAL" clId="{B09B9591-F795-4F0E-B436-B1E2B0E44C21}" dt="2022-07-31T14:10:48.076" v="5373" actId="207"/>
          <ac:spMkLst>
            <pc:docMk/>
            <pc:sldMk cId="2931433632" sldId="2147470112"/>
            <ac:spMk id="122" creationId="{9B339695-9276-194F-9A86-C5028DB3895D}"/>
          </ac:spMkLst>
        </pc:spChg>
        <pc:spChg chg="mod">
          <ac:chgData name="Marta Martinez" userId="898d9590-74b8-4999-ae42-b63495b09eb2" providerId="ADAL" clId="{B09B9591-F795-4F0E-B436-B1E2B0E44C21}" dt="2022-07-31T14:05:36.462" v="5361" actId="108"/>
          <ac:spMkLst>
            <pc:docMk/>
            <pc:sldMk cId="2931433632" sldId="2147470112"/>
            <ac:spMk id="124" creationId="{D05F2D02-62BA-9F45-A8E8-4FF638C8F8FF}"/>
          </ac:spMkLst>
        </pc:spChg>
        <pc:spChg chg="mod">
          <ac:chgData name="Marta Martinez" userId="898d9590-74b8-4999-ae42-b63495b09eb2" providerId="ADAL" clId="{B09B9591-F795-4F0E-B436-B1E2B0E44C21}" dt="2022-07-31T14:04:59.056" v="5356" actId="1076"/>
          <ac:spMkLst>
            <pc:docMk/>
            <pc:sldMk cId="2931433632" sldId="2147470112"/>
            <ac:spMk id="125" creationId="{4D9DA5AD-803C-F643-A99E-471D3900F66C}"/>
          </ac:spMkLst>
        </pc:spChg>
        <pc:spChg chg="mod">
          <ac:chgData name="Marta Martinez" userId="898d9590-74b8-4999-ae42-b63495b09eb2" providerId="ADAL" clId="{B09B9591-F795-4F0E-B436-B1E2B0E44C21}" dt="2022-07-31T14:04:59.056" v="5356" actId="1076"/>
          <ac:spMkLst>
            <pc:docMk/>
            <pc:sldMk cId="2931433632" sldId="2147470112"/>
            <ac:spMk id="126" creationId="{B351DDF8-AE5D-474F-8050-90E58DC2786A}"/>
          </ac:spMkLst>
        </pc:spChg>
        <pc:spChg chg="mod">
          <ac:chgData name="Marta Martinez" userId="898d9590-74b8-4999-ae42-b63495b09eb2" providerId="ADAL" clId="{B09B9591-F795-4F0E-B436-B1E2B0E44C21}" dt="2022-07-31T14:04:59.056" v="5356" actId="1076"/>
          <ac:spMkLst>
            <pc:docMk/>
            <pc:sldMk cId="2931433632" sldId="2147470112"/>
            <ac:spMk id="127" creationId="{F9C84676-6F6A-D340-82A6-A21D27BA0215}"/>
          </ac:spMkLst>
        </pc:spChg>
        <pc:spChg chg="mod">
          <ac:chgData name="Marta Martinez" userId="898d9590-74b8-4999-ae42-b63495b09eb2" providerId="ADAL" clId="{B09B9591-F795-4F0E-B436-B1E2B0E44C21}" dt="2022-07-31T14:04:59.056" v="5356" actId="1076"/>
          <ac:spMkLst>
            <pc:docMk/>
            <pc:sldMk cId="2931433632" sldId="2147470112"/>
            <ac:spMk id="128" creationId="{4DC5CC9C-C52C-B248-A36F-934F5E28F2B6}"/>
          </ac:spMkLst>
        </pc:spChg>
        <pc:spChg chg="del mod">
          <ac:chgData name="Marta Martinez" userId="898d9590-74b8-4999-ae42-b63495b09eb2" providerId="ADAL" clId="{B09B9591-F795-4F0E-B436-B1E2B0E44C21}" dt="2022-07-31T14:04:13.998" v="5350" actId="478"/>
          <ac:spMkLst>
            <pc:docMk/>
            <pc:sldMk cId="2931433632" sldId="2147470112"/>
            <ac:spMk id="129" creationId="{0A475375-7A83-F14B-A2D2-B5F31709776D}"/>
          </ac:spMkLst>
        </pc:spChg>
        <pc:spChg chg="del mod">
          <ac:chgData name="Marta Martinez" userId="898d9590-74b8-4999-ae42-b63495b09eb2" providerId="ADAL" clId="{B09B9591-F795-4F0E-B436-B1E2B0E44C21}" dt="2022-07-31T14:04:12.520" v="5349" actId="478"/>
          <ac:spMkLst>
            <pc:docMk/>
            <pc:sldMk cId="2931433632" sldId="2147470112"/>
            <ac:spMk id="130" creationId="{F60507C6-7D54-AD4B-A766-6184C5B0A5E7}"/>
          </ac:spMkLst>
        </pc:spChg>
        <pc:grpChg chg="mod">
          <ac:chgData name="Marta Martinez" userId="898d9590-74b8-4999-ae42-b63495b09eb2" providerId="ADAL" clId="{B09B9591-F795-4F0E-B436-B1E2B0E44C21}" dt="2022-07-31T14:04:59.056" v="5356" actId="1076"/>
          <ac:grpSpMkLst>
            <pc:docMk/>
            <pc:sldMk cId="2931433632" sldId="2147470112"/>
            <ac:grpSpMk id="67" creationId="{42ABEB61-95AB-104B-AFB9-9BA104D7E35C}"/>
          </ac:grpSpMkLst>
        </pc:grpChg>
        <pc:grpChg chg="mod">
          <ac:chgData name="Marta Martinez" userId="898d9590-74b8-4999-ae42-b63495b09eb2" providerId="ADAL" clId="{B09B9591-F795-4F0E-B436-B1E2B0E44C21}" dt="2022-07-31T14:04:59.056" v="5356" actId="1076"/>
          <ac:grpSpMkLst>
            <pc:docMk/>
            <pc:sldMk cId="2931433632" sldId="2147470112"/>
            <ac:grpSpMk id="68" creationId="{18BBF82F-C51F-724D-88BC-FFA66C8A0CC5}"/>
          </ac:grpSpMkLst>
        </pc:grpChg>
        <pc:grpChg chg="mod">
          <ac:chgData name="Marta Martinez" userId="898d9590-74b8-4999-ae42-b63495b09eb2" providerId="ADAL" clId="{B09B9591-F795-4F0E-B436-B1E2B0E44C21}" dt="2022-07-31T14:04:59.056" v="5356" actId="1076"/>
          <ac:grpSpMkLst>
            <pc:docMk/>
            <pc:sldMk cId="2931433632" sldId="2147470112"/>
            <ac:grpSpMk id="69" creationId="{96372D60-508B-BA4E-969C-7E4F232C1997}"/>
          </ac:grpSpMkLst>
        </pc:grpChg>
        <pc:grpChg chg="del mod">
          <ac:chgData name="Marta Martinez" userId="898d9590-74b8-4999-ae42-b63495b09eb2" providerId="ADAL" clId="{B09B9591-F795-4F0E-B436-B1E2B0E44C21}" dt="2022-07-31T14:04:02.613" v="5346" actId="478"/>
          <ac:grpSpMkLst>
            <pc:docMk/>
            <pc:sldMk cId="2931433632" sldId="2147470112"/>
            <ac:grpSpMk id="74" creationId="{A71D3AB0-6B87-0943-8F69-DA90E10007F6}"/>
          </ac:grpSpMkLst>
        </pc:grpChg>
        <pc:grpChg chg="mod">
          <ac:chgData name="Marta Martinez" userId="898d9590-74b8-4999-ae42-b63495b09eb2" providerId="ADAL" clId="{B09B9591-F795-4F0E-B436-B1E2B0E44C21}" dt="2022-07-31T14:10:13.369" v="5371" actId="108"/>
          <ac:grpSpMkLst>
            <pc:docMk/>
            <pc:sldMk cId="2931433632" sldId="2147470112"/>
            <ac:grpSpMk id="81" creationId="{FF82BB93-F49E-7C48-B71F-802B777E4D0A}"/>
          </ac:grpSpMkLst>
        </pc:grpChg>
        <pc:grpChg chg="del mod">
          <ac:chgData name="Marta Martinez" userId="898d9590-74b8-4999-ae42-b63495b09eb2" providerId="ADAL" clId="{B09B9591-F795-4F0E-B436-B1E2B0E44C21}" dt="2022-07-31T14:04:06.367" v="5347" actId="478"/>
          <ac:grpSpMkLst>
            <pc:docMk/>
            <pc:sldMk cId="2931433632" sldId="2147470112"/>
            <ac:grpSpMk id="84" creationId="{DAA4866C-DDCC-8E4E-9373-4CB4131E81AE}"/>
          </ac:grpSpMkLst>
        </pc:grpChg>
        <pc:grpChg chg="mod">
          <ac:chgData name="Marta Martinez" userId="898d9590-74b8-4999-ae42-b63495b09eb2" providerId="ADAL" clId="{B09B9591-F795-4F0E-B436-B1E2B0E44C21}" dt="2022-07-31T14:04:59.056" v="5356" actId="1076"/>
          <ac:grpSpMkLst>
            <pc:docMk/>
            <pc:sldMk cId="2931433632" sldId="2147470112"/>
            <ac:grpSpMk id="87" creationId="{9B0058EA-A7E7-6A46-9679-10B25F39B42D}"/>
          </ac:grpSpMkLst>
        </pc:grpChg>
        <pc:grpChg chg="mod">
          <ac:chgData name="Marta Martinez" userId="898d9590-74b8-4999-ae42-b63495b09eb2" providerId="ADAL" clId="{B09B9591-F795-4F0E-B436-B1E2B0E44C21}" dt="2022-07-31T14:04:59.056" v="5356" actId="1076"/>
          <ac:grpSpMkLst>
            <pc:docMk/>
            <pc:sldMk cId="2931433632" sldId="2147470112"/>
            <ac:grpSpMk id="89" creationId="{1EF2B5EC-7D71-704B-870C-B0732BF0AF61}"/>
          </ac:grpSpMkLst>
        </pc:grpChg>
        <pc:grpChg chg="mod">
          <ac:chgData name="Marta Martinez" userId="898d9590-74b8-4999-ae42-b63495b09eb2" providerId="ADAL" clId="{B09B9591-F795-4F0E-B436-B1E2B0E44C21}" dt="2022-07-31T14:04:59.056" v="5356" actId="1076"/>
          <ac:grpSpMkLst>
            <pc:docMk/>
            <pc:sldMk cId="2931433632" sldId="2147470112"/>
            <ac:grpSpMk id="97" creationId="{3F82D7F5-9DA8-B640-9523-C86F4C44F5AF}"/>
          </ac:grpSpMkLst>
        </pc:grpChg>
        <pc:grpChg chg="mod">
          <ac:chgData name="Marta Martinez" userId="898d9590-74b8-4999-ae42-b63495b09eb2" providerId="ADAL" clId="{B09B9591-F795-4F0E-B436-B1E2B0E44C21}" dt="2022-07-31T14:04:59.056" v="5356" actId="1076"/>
          <ac:grpSpMkLst>
            <pc:docMk/>
            <pc:sldMk cId="2931433632" sldId="2147470112"/>
            <ac:grpSpMk id="98" creationId="{47555EC4-2FC5-F34B-9FDA-9FACCF087AA5}"/>
          </ac:grpSpMkLst>
        </pc:grpChg>
        <pc:grpChg chg="mod">
          <ac:chgData name="Marta Martinez" userId="898d9590-74b8-4999-ae42-b63495b09eb2" providerId="ADAL" clId="{B09B9591-F795-4F0E-B436-B1E2B0E44C21}" dt="2022-07-31T14:04:59.056" v="5356" actId="1076"/>
          <ac:grpSpMkLst>
            <pc:docMk/>
            <pc:sldMk cId="2931433632" sldId="2147470112"/>
            <ac:grpSpMk id="99" creationId="{19FE5C2F-433C-C34B-ADD1-98C91EDBA0BB}"/>
          </ac:grpSpMkLst>
        </pc:grpChg>
        <pc:grpChg chg="mod">
          <ac:chgData name="Marta Martinez" userId="898d9590-74b8-4999-ae42-b63495b09eb2" providerId="ADAL" clId="{B09B9591-F795-4F0E-B436-B1E2B0E44C21}" dt="2022-07-31T14:04:59.056" v="5356" actId="1076"/>
          <ac:grpSpMkLst>
            <pc:docMk/>
            <pc:sldMk cId="2931433632" sldId="2147470112"/>
            <ac:grpSpMk id="101" creationId="{42BEC236-5893-BB4C-AC5A-1E243E88BA7B}"/>
          </ac:grpSpMkLst>
        </pc:grpChg>
        <pc:grpChg chg="del mod">
          <ac:chgData name="Marta Martinez" userId="898d9590-74b8-4999-ae42-b63495b09eb2" providerId="ADAL" clId="{B09B9591-F795-4F0E-B436-B1E2B0E44C21}" dt="2022-07-31T14:04:25.894" v="5353" actId="478"/>
          <ac:grpSpMkLst>
            <pc:docMk/>
            <pc:sldMk cId="2931433632" sldId="2147470112"/>
            <ac:grpSpMk id="113" creationId="{21278105-B919-5444-87C6-D0654DE2ED51}"/>
          </ac:grpSpMkLst>
        </pc:grpChg>
        <pc:grpChg chg="mod">
          <ac:chgData name="Marta Martinez" userId="898d9590-74b8-4999-ae42-b63495b09eb2" providerId="ADAL" clId="{B09B9591-F795-4F0E-B436-B1E2B0E44C21}" dt="2022-07-31T14:04:59.056" v="5356" actId="1076"/>
          <ac:grpSpMkLst>
            <pc:docMk/>
            <pc:sldMk cId="2931433632" sldId="2147470112"/>
            <ac:grpSpMk id="120" creationId="{5B3DB14C-FFC3-A445-A835-48414DB5384D}"/>
          </ac:grpSpMkLst>
        </pc:grpChg>
        <pc:grpChg chg="del mod">
          <ac:chgData name="Marta Martinez" userId="898d9590-74b8-4999-ae42-b63495b09eb2" providerId="ADAL" clId="{B09B9591-F795-4F0E-B436-B1E2B0E44C21}" dt="2022-07-31T14:04:12.520" v="5349" actId="478"/>
          <ac:grpSpMkLst>
            <pc:docMk/>
            <pc:sldMk cId="2931433632" sldId="2147470112"/>
            <ac:grpSpMk id="123" creationId="{50841BB5-8433-ED49-BB2B-72D0D15028CB}"/>
          </ac:grpSpMkLst>
        </pc:grpChg>
        <pc:picChg chg="add mod">
          <ac:chgData name="Marta Martinez" userId="898d9590-74b8-4999-ae42-b63495b09eb2" providerId="ADAL" clId="{B09B9591-F795-4F0E-B436-B1E2B0E44C21}" dt="2022-07-31T14:01:58.119" v="5339"/>
          <ac:picMkLst>
            <pc:docMk/>
            <pc:sldMk cId="2931433632" sldId="2147470112"/>
            <ac:picMk id="131" creationId="{78E8F2B0-6654-16C1-3939-9FDF5866EECF}"/>
          </ac:picMkLst>
        </pc:picChg>
      </pc:sldChg>
      <pc:sldMasterChg chg="delSldLayout">
        <pc:chgData name="Marta Martinez" userId="898d9590-74b8-4999-ae42-b63495b09eb2" providerId="ADAL" clId="{B09B9591-F795-4F0E-B436-B1E2B0E44C21}" dt="2022-07-20T13:17:14.356" v="313" actId="47"/>
        <pc:sldMasterMkLst>
          <pc:docMk/>
          <pc:sldMasterMk cId="1836597868" sldId="2147485165"/>
        </pc:sldMasterMkLst>
        <pc:sldLayoutChg chg="del">
          <pc:chgData name="Marta Martinez" userId="898d9590-74b8-4999-ae42-b63495b09eb2" providerId="ADAL" clId="{B09B9591-F795-4F0E-B436-B1E2B0E44C21}" dt="2022-07-20T13:17:04.521" v="305" actId="47"/>
          <pc:sldLayoutMkLst>
            <pc:docMk/>
            <pc:sldMasterMk cId="1836597868" sldId="2147485165"/>
            <pc:sldLayoutMk cId="4224297748" sldId="2147485261"/>
          </pc:sldLayoutMkLst>
        </pc:sldLayoutChg>
        <pc:sldLayoutChg chg="del">
          <pc:chgData name="Marta Martinez" userId="898d9590-74b8-4999-ae42-b63495b09eb2" providerId="ADAL" clId="{B09B9591-F795-4F0E-B436-B1E2B0E44C21}" dt="2022-07-20T13:17:14.356" v="313" actId="47"/>
          <pc:sldLayoutMkLst>
            <pc:docMk/>
            <pc:sldMasterMk cId="1836597868" sldId="2147485165"/>
            <pc:sldLayoutMk cId="2441626429" sldId="2147485262"/>
          </pc:sldLayoutMkLst>
        </pc:sldLayoutChg>
        <pc:sldLayoutChg chg="del">
          <pc:chgData name="Marta Martinez" userId="898d9590-74b8-4999-ae42-b63495b09eb2" providerId="ADAL" clId="{B09B9591-F795-4F0E-B436-B1E2B0E44C21}" dt="2022-07-20T13:09:35.986" v="274" actId="47"/>
          <pc:sldLayoutMkLst>
            <pc:docMk/>
            <pc:sldMasterMk cId="1836597868" sldId="2147485165"/>
            <pc:sldLayoutMk cId="3769362011" sldId="214748526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3D485E-091E-41D5-6605-350704348170}"/>
              </a:ext>
            </a:extLst>
          </p:cNvPr>
          <p:cNvSpPr>
            <a:spLocks noGrp="1"/>
          </p:cNvSpPr>
          <p:nvPr>
            <p:ph type="hdr" sz="quarter"/>
          </p:nvPr>
        </p:nvSpPr>
        <p:spPr>
          <a:xfrm>
            <a:off x="0" y="0"/>
            <a:ext cx="2982913" cy="484188"/>
          </a:xfrm>
          <a:prstGeom prst="rect">
            <a:avLst/>
          </a:prstGeom>
        </p:spPr>
        <p:txBody>
          <a:bodyPr vert="horz" lIns="91440" tIns="45720" rIns="91440" bIns="45720" rtlCol="0"/>
          <a:lstStyle>
            <a:lvl1pPr algn="l">
              <a:defRPr sz="1200"/>
            </a:lvl1pPr>
          </a:lstStyle>
          <a:p>
            <a:endParaRPr lang="en-US" dirty="0">
              <a:latin typeface="Montserrat" pitchFamily="2" charset="77"/>
            </a:endParaRPr>
          </a:p>
        </p:txBody>
      </p:sp>
      <p:sp>
        <p:nvSpPr>
          <p:cNvPr id="3" name="Date Placeholder 2">
            <a:extLst>
              <a:ext uri="{FF2B5EF4-FFF2-40B4-BE49-F238E27FC236}">
                <a16:creationId xmlns:a16="http://schemas.microsoft.com/office/drawing/2014/main" id="{ECD4AFAE-7277-0D96-56A4-A4D7375D0664}"/>
              </a:ext>
            </a:extLst>
          </p:cNvPr>
          <p:cNvSpPr>
            <a:spLocks noGrp="1"/>
          </p:cNvSpPr>
          <p:nvPr>
            <p:ph type="dt" sz="quarter" idx="1"/>
          </p:nvPr>
        </p:nvSpPr>
        <p:spPr>
          <a:xfrm>
            <a:off x="3897313" y="0"/>
            <a:ext cx="2982912" cy="484188"/>
          </a:xfrm>
          <a:prstGeom prst="rect">
            <a:avLst/>
          </a:prstGeom>
        </p:spPr>
        <p:txBody>
          <a:bodyPr vert="horz" lIns="91440" tIns="45720" rIns="91440" bIns="45720" rtlCol="0"/>
          <a:lstStyle>
            <a:lvl1pPr algn="r">
              <a:defRPr sz="1200"/>
            </a:lvl1pPr>
          </a:lstStyle>
          <a:p>
            <a:fld id="{26455C84-1809-A44E-AFDA-20C87F20C9FA}" type="datetimeFigureOut">
              <a:rPr lang="en-US" smtClean="0">
                <a:latin typeface="Montserrat" pitchFamily="2" charset="77"/>
              </a:rPr>
              <a:t>4/24/2023</a:t>
            </a:fld>
            <a:endParaRPr lang="en-US" dirty="0">
              <a:latin typeface="Montserrat" pitchFamily="2" charset="77"/>
            </a:endParaRPr>
          </a:p>
        </p:txBody>
      </p:sp>
      <p:sp>
        <p:nvSpPr>
          <p:cNvPr id="4" name="Footer Placeholder 3">
            <a:extLst>
              <a:ext uri="{FF2B5EF4-FFF2-40B4-BE49-F238E27FC236}">
                <a16:creationId xmlns:a16="http://schemas.microsoft.com/office/drawing/2014/main" id="{E6F1C736-F061-1162-2EE6-F168019E49F1}"/>
              </a:ext>
            </a:extLst>
          </p:cNvPr>
          <p:cNvSpPr>
            <a:spLocks noGrp="1"/>
          </p:cNvSpPr>
          <p:nvPr>
            <p:ph type="ftr" sz="quarter" idx="2"/>
          </p:nvPr>
        </p:nvSpPr>
        <p:spPr>
          <a:xfrm>
            <a:off x="0" y="9177338"/>
            <a:ext cx="2982913" cy="484187"/>
          </a:xfrm>
          <a:prstGeom prst="rect">
            <a:avLst/>
          </a:prstGeom>
        </p:spPr>
        <p:txBody>
          <a:bodyPr vert="horz" lIns="91440" tIns="45720" rIns="91440" bIns="45720" rtlCol="0" anchor="b"/>
          <a:lstStyle>
            <a:lvl1pPr algn="l">
              <a:defRPr sz="1200"/>
            </a:lvl1pPr>
          </a:lstStyle>
          <a:p>
            <a:endParaRPr lang="en-US" dirty="0">
              <a:latin typeface="Montserrat" pitchFamily="2" charset="77"/>
            </a:endParaRPr>
          </a:p>
        </p:txBody>
      </p:sp>
      <p:sp>
        <p:nvSpPr>
          <p:cNvPr id="5" name="Slide Number Placeholder 4">
            <a:extLst>
              <a:ext uri="{FF2B5EF4-FFF2-40B4-BE49-F238E27FC236}">
                <a16:creationId xmlns:a16="http://schemas.microsoft.com/office/drawing/2014/main" id="{5121D309-00BE-A62D-48F0-C62D70966159}"/>
              </a:ext>
            </a:extLst>
          </p:cNvPr>
          <p:cNvSpPr>
            <a:spLocks noGrp="1"/>
          </p:cNvSpPr>
          <p:nvPr>
            <p:ph type="sldNum" sz="quarter" idx="3"/>
          </p:nvPr>
        </p:nvSpPr>
        <p:spPr>
          <a:xfrm>
            <a:off x="3897313" y="9177338"/>
            <a:ext cx="2982912" cy="484187"/>
          </a:xfrm>
          <a:prstGeom prst="rect">
            <a:avLst/>
          </a:prstGeom>
        </p:spPr>
        <p:txBody>
          <a:bodyPr vert="horz" lIns="91440" tIns="45720" rIns="91440" bIns="45720" rtlCol="0" anchor="b"/>
          <a:lstStyle>
            <a:lvl1pPr algn="r">
              <a:defRPr sz="1200"/>
            </a:lvl1pPr>
          </a:lstStyle>
          <a:p>
            <a:fld id="{8276DA4E-9F60-564F-9B8B-1E231CB59518}" type="slidenum">
              <a:rPr lang="en-US" smtClean="0">
                <a:latin typeface="Montserrat" pitchFamily="2" charset="77"/>
              </a:rPr>
              <a:t>‹#›</a:t>
            </a:fld>
            <a:endParaRPr lang="en-US" dirty="0">
              <a:latin typeface="Montserrat" pitchFamily="2" charset="77"/>
            </a:endParaRPr>
          </a:p>
        </p:txBody>
      </p:sp>
    </p:spTree>
    <p:extLst>
      <p:ext uri="{BB962C8B-B14F-4D97-AF65-F5344CB8AC3E}">
        <p14:creationId xmlns:p14="http://schemas.microsoft.com/office/powerpoint/2010/main" val="2662945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84754"/>
          </a:xfrm>
          <a:prstGeom prst="rect">
            <a:avLst/>
          </a:prstGeom>
        </p:spPr>
        <p:txBody>
          <a:bodyPr vert="horz" lIns="94531" tIns="47265" rIns="94531" bIns="47265" rtlCol="0"/>
          <a:lstStyle>
            <a:lvl1pPr algn="l">
              <a:defRPr sz="1200" b="0" i="0">
                <a:latin typeface="Montserrat" pitchFamily="2" charset="77"/>
              </a:defRPr>
            </a:lvl1pPr>
          </a:lstStyle>
          <a:p>
            <a:endParaRPr lang="en-US" dirty="0"/>
          </a:p>
        </p:txBody>
      </p:sp>
      <p:sp>
        <p:nvSpPr>
          <p:cNvPr id="3" name="Date Placeholder 2"/>
          <p:cNvSpPr>
            <a:spLocks noGrp="1"/>
          </p:cNvSpPr>
          <p:nvPr>
            <p:ph type="dt" idx="1"/>
          </p:nvPr>
        </p:nvSpPr>
        <p:spPr>
          <a:xfrm>
            <a:off x="3898102" y="0"/>
            <a:ext cx="2982119" cy="484754"/>
          </a:xfrm>
          <a:prstGeom prst="rect">
            <a:avLst/>
          </a:prstGeom>
        </p:spPr>
        <p:txBody>
          <a:bodyPr vert="horz" lIns="94531" tIns="47265" rIns="94531" bIns="47265" rtlCol="0"/>
          <a:lstStyle>
            <a:lvl1pPr algn="r">
              <a:defRPr sz="1200" b="0" i="0">
                <a:latin typeface="Montserrat" pitchFamily="2" charset="77"/>
              </a:defRPr>
            </a:lvl1pPr>
          </a:lstStyle>
          <a:p>
            <a:fld id="{E0DCC1C9-70BD-4057-915D-7989A4AE2CBF}" type="datetimeFigureOut">
              <a:rPr lang="en-US" smtClean="0"/>
              <a:pPr/>
              <a:t>4/24/2023</a:t>
            </a:fld>
            <a:endParaRPr lang="en-US" dirty="0"/>
          </a:p>
        </p:txBody>
      </p:sp>
      <p:sp>
        <p:nvSpPr>
          <p:cNvPr id="4" name="Slide Image Placeholder 3"/>
          <p:cNvSpPr>
            <a:spLocks noGrp="1" noRot="1" noChangeAspect="1"/>
          </p:cNvSpPr>
          <p:nvPr>
            <p:ph type="sldImg" idx="2"/>
          </p:nvPr>
        </p:nvSpPr>
        <p:spPr>
          <a:xfrm>
            <a:off x="544513" y="1208088"/>
            <a:ext cx="5794375" cy="3260725"/>
          </a:xfrm>
          <a:prstGeom prst="rect">
            <a:avLst/>
          </a:prstGeom>
          <a:noFill/>
          <a:ln w="12700">
            <a:solidFill>
              <a:prstClr val="black"/>
            </a:solidFill>
          </a:ln>
        </p:spPr>
        <p:txBody>
          <a:bodyPr vert="horz" lIns="94531" tIns="47265" rIns="94531" bIns="47265" rtlCol="0" anchor="ctr"/>
          <a:lstStyle/>
          <a:p>
            <a:endParaRPr lang="en-US" dirty="0"/>
          </a:p>
        </p:txBody>
      </p:sp>
      <p:sp>
        <p:nvSpPr>
          <p:cNvPr id="5" name="Notes Placeholder 4"/>
          <p:cNvSpPr>
            <a:spLocks noGrp="1"/>
          </p:cNvSpPr>
          <p:nvPr>
            <p:ph type="body" sz="quarter" idx="3"/>
          </p:nvPr>
        </p:nvSpPr>
        <p:spPr>
          <a:xfrm>
            <a:off x="688182" y="4649609"/>
            <a:ext cx="5505450" cy="3804225"/>
          </a:xfrm>
          <a:prstGeom prst="rect">
            <a:avLst/>
          </a:prstGeom>
        </p:spPr>
        <p:txBody>
          <a:bodyPr vert="horz" lIns="94531" tIns="47265" rIns="94531" bIns="47265"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76772"/>
            <a:ext cx="2982119" cy="484753"/>
          </a:xfrm>
          <a:prstGeom prst="rect">
            <a:avLst/>
          </a:prstGeom>
        </p:spPr>
        <p:txBody>
          <a:bodyPr vert="horz" lIns="94531" tIns="47265" rIns="94531" bIns="47265" rtlCol="0" anchor="b"/>
          <a:lstStyle>
            <a:lvl1pPr algn="l">
              <a:defRPr sz="1200" b="0" i="0">
                <a:latin typeface="Montserrat" pitchFamily="2" charset="77"/>
              </a:defRPr>
            </a:lvl1pPr>
          </a:lstStyle>
          <a:p>
            <a:endParaRPr lang="en-US" dirty="0"/>
          </a:p>
        </p:txBody>
      </p:sp>
      <p:sp>
        <p:nvSpPr>
          <p:cNvPr id="7" name="Slide Number Placeholder 6"/>
          <p:cNvSpPr>
            <a:spLocks noGrp="1"/>
          </p:cNvSpPr>
          <p:nvPr>
            <p:ph type="sldNum" sz="quarter" idx="5"/>
          </p:nvPr>
        </p:nvSpPr>
        <p:spPr>
          <a:xfrm>
            <a:off x="3898102" y="9176772"/>
            <a:ext cx="2982119" cy="484753"/>
          </a:xfrm>
          <a:prstGeom prst="rect">
            <a:avLst/>
          </a:prstGeom>
        </p:spPr>
        <p:txBody>
          <a:bodyPr vert="horz" lIns="94531" tIns="47265" rIns="94531" bIns="47265" rtlCol="0" anchor="b"/>
          <a:lstStyle>
            <a:lvl1pPr algn="r">
              <a:defRPr sz="1200" b="0" i="0">
                <a:latin typeface="Montserrat" pitchFamily="2" charset="77"/>
              </a:defRPr>
            </a:lvl1pPr>
          </a:lstStyle>
          <a:p>
            <a:fld id="{E20DA88C-00CA-4755-B687-8DB01DA451A2}" type="slidenum">
              <a:rPr lang="en-US" smtClean="0"/>
              <a:pPr/>
              <a:t>‹#›</a:t>
            </a:fld>
            <a:endParaRPr lang="en-US" dirty="0"/>
          </a:p>
        </p:txBody>
      </p:sp>
    </p:spTree>
    <p:extLst>
      <p:ext uri="{BB962C8B-B14F-4D97-AF65-F5344CB8AC3E}">
        <p14:creationId xmlns:p14="http://schemas.microsoft.com/office/powerpoint/2010/main" val="1475031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ontserrat" pitchFamily="2" charset="77"/>
        <a:ea typeface="+mn-ea"/>
        <a:cs typeface="+mn-cs"/>
      </a:defRPr>
    </a:lvl1pPr>
    <a:lvl2pPr marL="457200" algn="l" defTabSz="914400" rtl="0" eaLnBrk="1" latinLnBrk="0" hangingPunct="1">
      <a:defRPr sz="1200" b="0" i="0" kern="1200">
        <a:solidFill>
          <a:schemeClr val="tx1"/>
        </a:solidFill>
        <a:latin typeface="Montserrat" pitchFamily="2" charset="77"/>
        <a:ea typeface="+mn-ea"/>
        <a:cs typeface="+mn-cs"/>
      </a:defRPr>
    </a:lvl2pPr>
    <a:lvl3pPr marL="914400" algn="l" defTabSz="914400" rtl="0" eaLnBrk="1" latinLnBrk="0" hangingPunct="1">
      <a:defRPr sz="1200" b="0" i="0" kern="1200">
        <a:solidFill>
          <a:schemeClr val="tx1"/>
        </a:solidFill>
        <a:latin typeface="Montserrat" pitchFamily="2" charset="77"/>
        <a:ea typeface="+mn-ea"/>
        <a:cs typeface="+mn-cs"/>
      </a:defRPr>
    </a:lvl3pPr>
    <a:lvl4pPr marL="1371600" algn="l" defTabSz="914400" rtl="0" eaLnBrk="1" latinLnBrk="0" hangingPunct="1">
      <a:defRPr sz="1200" b="0" i="0" kern="1200">
        <a:solidFill>
          <a:schemeClr val="tx1"/>
        </a:solidFill>
        <a:latin typeface="Montserrat" pitchFamily="2" charset="77"/>
        <a:ea typeface="+mn-ea"/>
        <a:cs typeface="+mn-cs"/>
      </a:defRPr>
    </a:lvl4pPr>
    <a:lvl5pPr marL="1828800" algn="l" defTabSz="914400" rtl="0" eaLnBrk="1" latinLnBrk="0" hangingPunct="1">
      <a:defRPr sz="1200" b="0" i="0" kern="1200">
        <a:solidFill>
          <a:schemeClr val="tx1"/>
        </a:solidFill>
        <a:latin typeface="Montserrat"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1</a:t>
            </a:fld>
            <a:endParaRPr lang="en-GB"/>
          </a:p>
        </p:txBody>
      </p:sp>
    </p:spTree>
    <p:extLst>
      <p:ext uri="{BB962C8B-B14F-4D97-AF65-F5344CB8AC3E}">
        <p14:creationId xmlns:p14="http://schemas.microsoft.com/office/powerpoint/2010/main" val="88962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p:spPr>
      </p:sp>
      <p:sp>
        <p:nvSpPr>
          <p:cNvPr id="3" name="Notes Placeholder 2"/>
          <p:cNvSpPr>
            <a:spLocks noGrp="1"/>
          </p:cNvSpPr>
          <p:nvPr>
            <p:ph type="body" idx="1"/>
          </p:nvPr>
        </p:nvSpPr>
        <p:spPr/>
        <p:txBody>
          <a:bodyPr vert="horz" lIns="94531" tIns="47265" rIns="94531" bIns="47265" rtlCol="0"/>
          <a:lstStyle/>
          <a:p>
            <a:r>
              <a:rPr lang="en-GB" sz="1200" b="1" i="0" u="none" strike="noStrike" kern="1200" baseline="0" dirty="0">
                <a:solidFill>
                  <a:schemeClr val="tx1"/>
                </a:solidFill>
                <a:latin typeface="+mn-lt"/>
                <a:ea typeface="+mn-ea"/>
                <a:cs typeface="+mn-cs"/>
              </a:rPr>
              <a:t>Cisco Solution Support </a:t>
            </a:r>
            <a:r>
              <a:rPr lang="en-US" sz="1200" kern="1200" dirty="0">
                <a:solidFill>
                  <a:schemeClr val="tx1"/>
                </a:solidFill>
                <a:effectLst/>
                <a:latin typeface="+mn-lt"/>
                <a:ea typeface="ＭＳ Ｐゴシック" charset="0"/>
                <a:cs typeface="ＭＳ Ｐゴシック" charset="0"/>
              </a:rPr>
              <a:t>provides </a:t>
            </a:r>
            <a:r>
              <a:rPr lang="en-US" dirty="0">
                <a:ea typeface="ＭＳ Ｐゴシック" charset="0"/>
                <a:cs typeface="ＭＳ Ｐゴシック" charset="0"/>
              </a:rPr>
              <a:t>centralized support for Cisco </a:t>
            </a:r>
            <a:r>
              <a:rPr lang="en-US" sz="1200" kern="1200" dirty="0">
                <a:solidFill>
                  <a:schemeClr val="tx1"/>
                </a:solidFill>
                <a:effectLst/>
                <a:latin typeface="+mn-lt"/>
                <a:ea typeface="ＭＳ Ｐゴシック" charset="0"/>
                <a:cs typeface="ＭＳ Ｐゴシック" charset="0"/>
              </a:rPr>
              <a:t>hardware, </a:t>
            </a:r>
            <a:r>
              <a:rPr lang="en-US" dirty="0">
                <a:ea typeface="ＭＳ Ｐゴシック" charset="0"/>
                <a:cs typeface="ＭＳ Ｐゴシック" charset="0"/>
              </a:rPr>
              <a:t>software and </a:t>
            </a:r>
            <a:r>
              <a:rPr lang="en-US" sz="1200" kern="1200" dirty="0">
                <a:solidFill>
                  <a:schemeClr val="tx1"/>
                </a:solidFill>
                <a:effectLst/>
                <a:latin typeface="+mn-lt"/>
                <a:ea typeface="ＭＳ Ｐゴシック" charset="0"/>
                <a:cs typeface="ＭＳ Ｐゴシック" charset="0"/>
              </a:rPr>
              <a:t>third-party partner solutions from first </a:t>
            </a:r>
            <a:r>
              <a:rPr lang="en-US" dirty="0">
                <a:ea typeface="ＭＳ Ｐゴシック" charset="0"/>
                <a:cs typeface="ＭＳ Ｐゴシック" charset="0"/>
              </a:rPr>
              <a:t>call to</a:t>
            </a:r>
            <a:r>
              <a:rPr lang="en-US" sz="1200" kern="1200" dirty="0">
                <a:solidFill>
                  <a:schemeClr val="tx1"/>
                </a:solidFill>
                <a:effectLst/>
                <a:latin typeface="+mn-lt"/>
                <a:ea typeface="ＭＳ Ｐゴシック" charset="0"/>
                <a:cs typeface="ＭＳ Ｐゴシック" charset="0"/>
              </a:rPr>
              <a:t> resolution. </a:t>
            </a:r>
            <a:r>
              <a:rPr lang="es-ES" sz="1200" b="0" i="0" u="none" strike="noStrike" kern="1200" baseline="0" dirty="0" err="1">
                <a:solidFill>
                  <a:schemeClr val="tx1"/>
                </a:solidFill>
                <a:latin typeface="+mn-lt"/>
                <a:ea typeface="+mn-ea"/>
                <a:cs typeface="+mn-cs"/>
              </a:rPr>
              <a:t>It</a:t>
            </a:r>
            <a:r>
              <a:rPr lang="es-ES" sz="1200" b="0" i="0" u="none" strike="noStrike" kern="1200" baseline="0" dirty="0">
                <a:solidFill>
                  <a:schemeClr val="tx1"/>
                </a:solidFill>
                <a:latin typeface="+mn-lt"/>
                <a:ea typeface="+mn-ea"/>
                <a:cs typeface="+mn-cs"/>
              </a:rPr>
              <a:t> </a:t>
            </a:r>
            <a:r>
              <a:rPr lang="en-GB" sz="1200" b="0" i="0" u="none" strike="noStrike" kern="1200" baseline="0" dirty="0">
                <a:solidFill>
                  <a:schemeClr val="tx1"/>
                </a:solidFill>
                <a:latin typeface="+mn-lt"/>
                <a:ea typeface="+mn-ea"/>
                <a:cs typeface="+mn-cs"/>
              </a:rPr>
              <a:t>is a services is part of the Cisco High-Value Services. It differs from Smart Net Total Care  that support is not provided only a device level; it provides support at a solution level.</a:t>
            </a:r>
          </a:p>
          <a:p>
            <a:endParaRPr lang="en-US" dirty="0"/>
          </a:p>
          <a:p>
            <a:r>
              <a:rPr lang="en-US" dirty="0"/>
              <a:t>Cisco Solution Support is the right kind of service for solution environments because it offers a differentiated customer experience through:</a:t>
            </a:r>
          </a:p>
          <a:p>
            <a:endParaRPr lang="en-US" dirty="0"/>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ＭＳ Ｐゴシック" charset="0"/>
              </a:rPr>
              <a:t>Primary point of contact</a:t>
            </a:r>
            <a:r>
              <a:rPr lang="en-US" sz="1200" kern="1200" dirty="0">
                <a:solidFill>
                  <a:schemeClr val="tx1"/>
                </a:solidFill>
                <a:effectLst/>
                <a:latin typeface="+mn-lt"/>
                <a:ea typeface="ＭＳ Ｐゴシック" charset="0"/>
                <a:cs typeface="ＭＳ Ｐゴシック" charset="0"/>
              </a:rPr>
              <a:t>: Cisco solution experts are accountable for resolving your issue no matter where it resides. You receive continuity of service from first call until you close your case.</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ＭＳ Ｐゴシック" charset="0"/>
              </a:rPr>
              <a:t>Solution expertise</a:t>
            </a:r>
            <a:r>
              <a:rPr lang="en-US" sz="1200" kern="1200" dirty="0">
                <a:solidFill>
                  <a:schemeClr val="tx1"/>
                </a:solidFill>
                <a:effectLst/>
                <a:latin typeface="+mn-lt"/>
                <a:ea typeface="ＭＳ Ｐゴシック" charset="0"/>
                <a:cs typeface="ＭＳ Ｐゴシック" charset="0"/>
              </a:rPr>
              <a:t>: Cisco’s deep knowledge about how the solution works as a whole means they can often resolve issues immediately, helping you get back to business sooner.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kern="1200" dirty="0">
                <a:solidFill>
                  <a:schemeClr val="tx1"/>
                </a:solidFill>
                <a:effectLst/>
                <a:latin typeface="+mn-lt"/>
                <a:ea typeface="ＭＳ Ｐゴシック" charset="0"/>
                <a:cs typeface="ＭＳ Ｐゴシック" charset="0"/>
              </a:rPr>
              <a:t>Fast response and resolution</a:t>
            </a:r>
            <a:r>
              <a:rPr lang="en-US" sz="1200" kern="1200" dirty="0">
                <a:solidFill>
                  <a:schemeClr val="tx1"/>
                </a:solidFill>
                <a:effectLst/>
                <a:latin typeface="+mn-lt"/>
                <a:ea typeface="ＭＳ Ｐゴシック" charset="0"/>
                <a:cs typeface="ＭＳ Ｐゴシック" charset="0"/>
              </a:rPr>
              <a:t>: Priority service levels connect you to solution experts who resolve complex issues on average 43 percent more quickly than product support alone.  </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ＭＳ Ｐゴシック" charset="0"/>
              </a:rPr>
              <a:t>Product support team coordination</a:t>
            </a:r>
            <a:r>
              <a:rPr lang="en-US" sz="1200" kern="1200" dirty="0">
                <a:solidFill>
                  <a:schemeClr val="tx1"/>
                </a:solidFill>
                <a:effectLst/>
                <a:latin typeface="+mn-lt"/>
                <a:ea typeface="ＭＳ Ｐゴシック" charset="0"/>
                <a:cs typeface="ＭＳ Ｐゴシック" charset="0"/>
              </a:rPr>
              <a:t>:</a:t>
            </a:r>
            <a:r>
              <a:rPr lang="en-US" sz="1200" b="1" kern="1200" dirty="0">
                <a:solidFill>
                  <a:schemeClr val="tx1"/>
                </a:solidFill>
                <a:effectLst/>
                <a:latin typeface="+mn-lt"/>
                <a:ea typeface="ＭＳ Ｐゴシック" charset="0"/>
                <a:cs typeface="ＭＳ Ｐゴシック" charset="0"/>
              </a:rPr>
              <a:t> S</a:t>
            </a:r>
            <a:r>
              <a:rPr lang="en-US" sz="1200" kern="1200" dirty="0">
                <a:solidFill>
                  <a:schemeClr val="tx1"/>
                </a:solidFill>
                <a:effectLst/>
                <a:latin typeface="+mn-lt"/>
                <a:ea typeface="ＭＳ Ｐゴシック" charset="0"/>
                <a:cs typeface="ＭＳ Ｐゴシック" charset="0"/>
              </a:rPr>
              <a:t>eamless collaboration with the Cisco TAC and strong relationships with solution partners, Cisco effectively manage support to best resolve your issue. </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ＭＳ Ｐゴシック" charset="0"/>
              </a:rPr>
              <a:t>Open door policy</a:t>
            </a:r>
            <a:r>
              <a:rPr lang="en-US" sz="1200" kern="1200" dirty="0">
                <a:solidFill>
                  <a:schemeClr val="tx1"/>
                </a:solidFill>
                <a:effectLst/>
                <a:latin typeface="+mn-lt"/>
                <a:ea typeface="ＭＳ Ｐゴシック" charset="0"/>
                <a:cs typeface="ＭＳ Ｐゴシック" charset="0"/>
              </a:rPr>
              <a:t>: Initiate a case even if you’re not sure you have an issue. There’s no need to diagnose or isolate your problem before contacting our solution experts. </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ＭＳ Ｐゴシック" charset="0"/>
              </a:rPr>
              <a:t>Proactive approach: </a:t>
            </a:r>
            <a:r>
              <a:rPr lang="en-US" sz="1200" kern="1200" dirty="0">
                <a:solidFill>
                  <a:schemeClr val="tx1"/>
                </a:solidFill>
                <a:effectLst/>
                <a:latin typeface="+mn-lt"/>
                <a:ea typeface="ＭＳ Ｐゴシック" charset="0"/>
                <a:cs typeface="ＭＳ Ｐゴシック" charset="0"/>
              </a:rPr>
              <a:t>Cisco experts look beyond the scope of your case to identify potential known issues and provide recommendations to course correct, helping minimize or eliminate issues before they can disrupt IT and the business.</a:t>
            </a:r>
            <a:r>
              <a:rPr lang="en-US" sz="1200" b="1" kern="1200" dirty="0">
                <a:solidFill>
                  <a:schemeClr val="tx1"/>
                </a:solidFill>
                <a:effectLst/>
                <a:latin typeface="+mn-lt"/>
                <a:ea typeface="ＭＳ Ｐゴシック" charset="0"/>
                <a:cs typeface="ＭＳ Ｐゴシック" charset="0"/>
              </a:rPr>
              <a:t>  </a:t>
            </a:r>
            <a:r>
              <a:rPr lang="en-US" sz="1200" kern="1200" dirty="0">
                <a:solidFill>
                  <a:schemeClr val="tx1"/>
                </a:solidFill>
                <a:effectLst/>
                <a:latin typeface="+mn-lt"/>
                <a:ea typeface="ＭＳ Ｐゴシック" charset="0"/>
                <a:cs typeface="ＭＳ Ｐゴシック" charset="0"/>
              </a:rPr>
              <a:t> </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ＭＳ Ｐゴシック" charset="0"/>
              </a:rPr>
              <a:t>Broad availability: </a:t>
            </a:r>
            <a:r>
              <a:rPr lang="en-US" sz="1200" kern="1200" dirty="0">
                <a:solidFill>
                  <a:schemeClr val="tx1"/>
                </a:solidFill>
                <a:effectLst/>
                <a:latin typeface="+mn-lt"/>
                <a:ea typeface="ＭＳ Ｐゴシック" charset="0"/>
                <a:cs typeface="ＭＳ Ｐゴシック" charset="0"/>
              </a:rPr>
              <a:t>Eligible for products in the Collaboration, Data Center, IoT, Networking or Security portfolios</a:t>
            </a:r>
            <a:r>
              <a:rPr lang="en-US" sz="1200" b="1" kern="1200" dirty="0">
                <a:solidFill>
                  <a:schemeClr val="tx1"/>
                </a:solidFill>
                <a:effectLst/>
                <a:latin typeface="+mn-lt"/>
                <a:ea typeface="ＭＳ Ｐゴシック" charset="0"/>
                <a:cs typeface="ＭＳ Ｐゴシック" charset="0"/>
              </a:rPr>
              <a:t>,</a:t>
            </a:r>
            <a:r>
              <a:rPr lang="en-US" sz="1200" kern="1200" dirty="0">
                <a:solidFill>
                  <a:schemeClr val="tx1"/>
                </a:solidFill>
                <a:effectLst/>
                <a:latin typeface="+mn-lt"/>
                <a:ea typeface="ＭＳ Ｐゴシック" charset="0"/>
                <a:cs typeface="ＭＳ Ｐゴシック" charset="0"/>
              </a:rPr>
              <a:t> giving you the flexibility to define your solution and get the right kind of support for it.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kern="1200" dirty="0">
                <a:solidFill>
                  <a:schemeClr val="tx1"/>
                </a:solidFill>
                <a:effectLst/>
                <a:latin typeface="+mn-lt"/>
                <a:ea typeface="ＭＳ Ｐゴシック" charset="0"/>
                <a:cs typeface="ＭＳ Ｐゴシック" charset="0"/>
              </a:rPr>
              <a:t>One service, deep coverage: </a:t>
            </a:r>
            <a:r>
              <a:rPr lang="en-US" sz="1200" kern="1200" dirty="0">
                <a:solidFill>
                  <a:schemeClr val="tx1"/>
                </a:solidFill>
                <a:effectLst/>
                <a:latin typeface="+mn-lt"/>
                <a:ea typeface="ＭＳ Ｐゴシック" charset="0"/>
                <a:cs typeface="ＭＳ Ｐゴシック" charset="0"/>
              </a:rPr>
              <a:t>You get both solution-level support and Cisco product support in one service that’s easy to order and renew.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dirty="0">
                <a:solidFill>
                  <a:schemeClr val="accent1"/>
                </a:solidFill>
                <a:cs typeface="CiscoSansTT ExtraLight" panose="020B0303020201020303" pitchFamily="34" charset="0"/>
              </a:rPr>
              <a:t>Retain direct contact with Solution Support Partners &gt;&gt; </a:t>
            </a:r>
            <a:r>
              <a:rPr lang="en-US" sz="1200" dirty="0">
                <a:solidFill>
                  <a:schemeClr val="bg1"/>
                </a:solidFill>
                <a:cs typeface="CiscoSansTT ExtraLight" panose="020B0303020201020303" pitchFamily="34" charset="0"/>
              </a:rPr>
              <a:t>If you have isolated your issue to a partner’s product, you have the flexibility to contact them directly for their product support.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1" dirty="0">
                <a:solidFill>
                  <a:schemeClr val="accent1"/>
                </a:solidFill>
                <a:cs typeface="CiscoSansTT ExtraLight" panose="020B0303020201020303" pitchFamily="34" charset="0"/>
              </a:rPr>
              <a:t>Reliable cost of expansion &gt;&gt; </a:t>
            </a:r>
            <a:r>
              <a:rPr lang="en-US" sz="1200" dirty="0">
                <a:solidFill>
                  <a:schemeClr val="bg1"/>
                </a:solidFill>
                <a:cs typeface="CiscoSansTT ExtraLight" panose="020B0303020201020303" pitchFamily="34" charset="0"/>
              </a:rPr>
              <a:t>Available on services price list and ordering tools for predictable costs on new deployments or expansions.</a:t>
            </a:r>
          </a:p>
          <a:p>
            <a:pPr algn="l"/>
            <a:endParaRPr lang="es-ES" sz="1200" b="0" i="0" u="none" strike="noStrike" kern="1200" baseline="0" dirty="0">
              <a:solidFill>
                <a:schemeClr val="tx1"/>
              </a:solidFill>
              <a:latin typeface="+mn-lt"/>
              <a:ea typeface="+mn-ea"/>
              <a:cs typeface="+mn-cs"/>
            </a:endParaRPr>
          </a:p>
          <a:p>
            <a:r>
              <a:rPr lang="en-US" dirty="0"/>
              <a:t>Positioning Cisco Solution Support has several advantages, including:</a:t>
            </a:r>
          </a:p>
          <a:p>
            <a:endParaRPr lang="en-US" dirty="0"/>
          </a:p>
          <a:p>
            <a:pPr marL="171450" indent="-171450">
              <a:buFontTx/>
              <a:buChar char="-"/>
            </a:pPr>
            <a:r>
              <a:rPr lang="en-US" dirty="0"/>
              <a:t>Increasing services deals and recurring revenues, while moving toward premium rebates.</a:t>
            </a:r>
          </a:p>
          <a:p>
            <a:pPr marL="171450" indent="-171450">
              <a:buFontTx/>
              <a:buChar char="-"/>
            </a:pPr>
            <a:r>
              <a:rPr lang="en-US" dirty="0"/>
              <a:t>Offering the right kind of support for solution purchases without needing to invest in building your own service</a:t>
            </a:r>
          </a:p>
          <a:p>
            <a:pPr marL="171450" indent="-171450">
              <a:buFontTx/>
              <a:buChar char="-"/>
            </a:pPr>
            <a:r>
              <a:rPr lang="en-US" dirty="0"/>
              <a:t>Protect you account teams from post-sale support flare-ups</a:t>
            </a:r>
          </a:p>
          <a:p>
            <a:pPr marL="171450" indent="-171450">
              <a:buFontTx/>
              <a:buChar char="-"/>
            </a:pPr>
            <a:r>
              <a:rPr lang="en-US" dirty="0"/>
              <a:t>Finally increased customer satisfaction and propensity to buy due to faster resolution times on complex cases</a:t>
            </a:r>
          </a:p>
          <a:p>
            <a:pPr algn="l"/>
            <a:endParaRPr lang="es-ES" sz="1200" b="0" i="0" u="none" strike="noStrike" kern="1200" baseline="0" dirty="0">
              <a:solidFill>
                <a:schemeClr val="tx1"/>
              </a:solidFill>
              <a:latin typeface="+mn-lt"/>
              <a:ea typeface="+mn-ea"/>
              <a:cs typeface="+mn-cs"/>
            </a:endParaRPr>
          </a:p>
          <a:p>
            <a:pPr algn="l"/>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DA88C-00CA-4755-B687-8DB01DA45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51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The next high value service offer is dedicated to software. Software sales are increasingly growing and if it is just a software version upgrade or a requirement for integration, Software Support is the offer to go for. Because it provides with fast response times, direct access to Cisco software subject matter experts, help with a technical adoption plan.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Software Support allows you to choose the support level that is right for your business needs. There are 3 Levels that include: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Basic</a:t>
            </a:r>
            <a:r>
              <a:rPr lang="en-US" sz="1200" kern="1200" dirty="0">
                <a:solidFill>
                  <a:schemeClr val="tx1"/>
                </a:solidFill>
                <a:effectLst/>
                <a:latin typeface="+mn-lt"/>
                <a:ea typeface="+mn-ea"/>
                <a:cs typeface="+mn-cs"/>
              </a:rPr>
              <a:t> – This is the SWSS we all know, that provides minor and major SW updates.</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Enhanced</a:t>
            </a:r>
            <a:r>
              <a:rPr lang="en-US" sz="1200" kern="1200" dirty="0">
                <a:solidFill>
                  <a:schemeClr val="tx1"/>
                </a:solidFill>
                <a:effectLst/>
                <a:latin typeface="+mn-lt"/>
                <a:ea typeface="+mn-ea"/>
                <a:cs typeface="+mn-cs"/>
              </a:rPr>
              <a:t> – Includes all Basic-level features plus prioritized case handling, direct access to highly skilled Cisco engineers with solution level expertise, onboarding and technical adoption assistance and periodic configuration reviews.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Premium</a:t>
            </a:r>
            <a:r>
              <a:rPr lang="en-US" sz="1200" kern="1200" dirty="0">
                <a:solidFill>
                  <a:schemeClr val="tx1"/>
                </a:solidFill>
                <a:effectLst/>
                <a:latin typeface="+mn-lt"/>
                <a:ea typeface="+mn-ea"/>
                <a:cs typeface="+mn-cs"/>
              </a:rPr>
              <a:t> – Includes all Enhanced-level features plus designated service management, including a Cisco expert who knows your IT environment, provides proactive support. As your business evolves and you deploy software on-premises, in the cloud, or hosted by third parties, this offer can help you every step of the way.</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summary, the Enhanced and Premium service levels are especially beneficial if you need faster deployment of your software, a seamless support experience across on premise, cloud and hosted deployments that lead to a faster. </a:t>
            </a:r>
            <a:endParaRPr lang="en-GB" sz="1200" kern="1200" dirty="0">
              <a:solidFill>
                <a:schemeClr val="tx1"/>
              </a:solidFill>
              <a:effectLst/>
              <a:latin typeface="+mn-lt"/>
              <a:ea typeface="+mn-ea"/>
              <a:cs typeface="+mn-cs"/>
            </a:endParaRPr>
          </a:p>
          <a:p>
            <a:endParaRPr lang="en-GB" dirty="0"/>
          </a:p>
        </p:txBody>
      </p:sp>
      <p:sp>
        <p:nvSpPr>
          <p:cNvPr id="4" name="Marcador de número de diapositiva 3"/>
          <p:cNvSpPr>
            <a:spLocks noGrp="1"/>
          </p:cNvSpPr>
          <p:nvPr>
            <p:ph type="sldNum" sz="quarter" idx="5"/>
          </p:nvPr>
        </p:nvSpPr>
        <p:spPr/>
        <p:txBody>
          <a:bodyPr/>
          <a:lstStyle/>
          <a:p>
            <a:fld id="{1A7251B5-46A5-40F8-90FE-69937F3D2521}" type="slidenum">
              <a:rPr lang="en-GB" smtClean="0"/>
              <a:t>11</a:t>
            </a:fld>
            <a:endParaRPr lang="en-GB"/>
          </a:p>
        </p:txBody>
      </p:sp>
    </p:spTree>
    <p:extLst>
      <p:ext uri="{BB962C8B-B14F-4D97-AF65-F5344CB8AC3E}">
        <p14:creationId xmlns:p14="http://schemas.microsoft.com/office/powerpoint/2010/main" val="325577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Some of you may have or know about Cisco product support; we get a lot of questions about how solution-level and product-level support compare. We covered that a bit when we discussed Solution Support features focused on prioritizing your case. Let’s walk through a side by side comparison now.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i="0" u="sng" strike="noStrike" kern="1200" cap="none" dirty="0">
              <a:solidFill>
                <a:schemeClr val="tx1"/>
              </a:solidFill>
              <a:effectLst/>
              <a:latin typeface="Calibri"/>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BASICS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One thing to point out is that when you purchase Solution Support for your hardware, it includes underlying Smart Net Total Care OR Software Support Basic. So you can see under “Basic” features, there is parity. From there, Solution Support is significantly different, and offers higher-value features.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PRIORITY</a:t>
            </a: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SLO for S1/S2 cases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There are several high level features from Solution Support that will be critical for your deployment that we will cover, but we know speed is the #1 priority when getting any issue fixed, so we will cover these first when talking about the differences between SNTC and Solution Support. Here, Solution Support engineers will respond to your request in 30 minutes or less so we get issue isolation and resolution processes underway as quickly as possible.</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Prioritized case handling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When a product support and Solution Support case of the same severity are assigned to an engineer, the Solution Support case receives top priority.</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No triage required to open a case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eliminates your need to spend time isolating an issue to a specific product before contacting us for help, and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Expedites connection to a solution expert for issue resolution or if you need guidance, information, etc.</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EXPERTISE</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Deep architecture expertise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Your Solution Support engineer is expert in Cisco hardware and software products and their integration with Solution Support Alliance Partner products within and across our technology architectures.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level of knowledge often results in immediate resolution of solution- or product-level issues.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Broad solution view</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rial"/>
                <a:ea typeface="ＭＳ Ｐゴシック" charset="0"/>
                <a:cs typeface="Times New Roman" panose="02020603050405020304" pitchFamily="18" charset="0"/>
                <a:sym typeface="Calibri"/>
              </a:rPr>
              <a:t>Because Solution Support is focused beyond individual products and address the entire deployment as a whole, they broaden their scope and </a:t>
            </a:r>
            <a:r>
              <a:rPr kumimoji="0" lang="en-US" sz="700" b="0" i="0" u="none" strike="noStrike" kern="0" cap="none" spc="0" normalizeH="0" baseline="0" noProof="0" dirty="0">
                <a:ln>
                  <a:noFill/>
                </a:ln>
                <a:solidFill>
                  <a:srgbClr val="14284A"/>
                </a:solidFill>
                <a:effectLst/>
                <a:uLnTx/>
                <a:uFillTx/>
                <a:latin typeface="CiscoSansTT ExtraLight"/>
                <a:ea typeface="Calibri" panose="020F0502020204030204" pitchFamily="34" charset="0"/>
                <a:cs typeface="Times New Roman" panose="02020603050405020304" pitchFamily="18" charset="0"/>
                <a:sym typeface="Arial"/>
              </a:rPr>
              <a:t>can look beyond your original case for areas to optimize, or scout for known issues to course correct, or, if they’ve developed into an issue, help get it resolved.</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broad view can help prevent an issue from occurring, or from getting worse if it’s already become a problem, helping you </a:t>
            </a:r>
            <a:r>
              <a:rPr kumimoji="0" lang="en-US" sz="1200" b="0"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further</a:t>
            </a: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 minimize IT and business disruption.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&gt;&gt; EFFICIENCY</a:t>
            </a:r>
          </a:p>
          <a:p>
            <a:pPr marL="0" marR="0" lvl="0" indent="0" algn="l" defTabSz="457200" rtl="0" eaLnBrk="0" fontAlgn="base" latinLnBrk="0" hangingPunct="0">
              <a:lnSpc>
                <a:spcPct val="100000"/>
              </a:lnSpc>
              <a:spcBef>
                <a:spcPct val="30000"/>
              </a:spcBef>
              <a:spcAft>
                <a:spcPct val="0"/>
              </a:spcAft>
              <a:buClrTx/>
              <a:buSzTx/>
              <a:buFontTx/>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Primary point of contact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Here, Solution Support engineer architecture experts centralizes support across a multivendor or multiproduct deployment, which</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Eliminates your need to spend time identifying which provider to call, and gets you connected to the right resources to issue resolution underway.</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CiscoSansTT ExtraLight" panose="020B0303020201020303" pitchFamily="34" charset="0"/>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Product support team coordination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is another huge time saver for you. Solution Support engineers orchestrate Cisco and Solution Support Alliance Partner product support teams throughout issue resolution, bringing a solution-level perspective to the discussions so that solving one issue does not create another one.</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eliminates your need to manage complex issues and multiple support teams, while Solution Support helps maintain interoperability within your deployment.</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1" i="0" u="sng"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Manages case to resolution</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While of course Solution Support is accountable for helping you resolve issues you raise with us, here it takes on an increased level of importance if your issue involves multiple support teams, none of whom are accountable for the solution as a whole. Your Solution Support engineer actively manages your case from first call to resolution, ensuring the process flows efficiently. This is especially critical when working with multiple product support teams.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rPr>
              <a:t>This accountability results in support continuity and a streamlined experience for you and your IT teams.</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dirty="0">
              <a:ln>
                <a:noFill/>
              </a:ln>
              <a:solidFill>
                <a:srgbClr val="000000"/>
              </a:solidFill>
              <a:effectLst/>
              <a:uLnTx/>
              <a:uFillTx/>
              <a:latin typeface="Arial"/>
              <a:ea typeface="ＭＳ Ｐゴシック" charset="0"/>
              <a:cs typeface="ＭＳ Ｐゴシック" charset="0"/>
              <a:sym typeface="Calibri"/>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a:solidFill>
                <a:schemeClr val="bg1"/>
              </a:solidFill>
              <a:cs typeface="CiscoSansTT ExtraLight" panose="020B0303020201020303"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275166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1A7251B5-46A5-40F8-90FE-69937F3D2521}" type="slidenum">
              <a:rPr lang="en-GB" smtClean="0"/>
              <a:t>14</a:t>
            </a:fld>
            <a:endParaRPr lang="en-GB"/>
          </a:p>
        </p:txBody>
      </p:sp>
    </p:spTree>
    <p:extLst>
      <p:ext uri="{BB962C8B-B14F-4D97-AF65-F5344CB8AC3E}">
        <p14:creationId xmlns:p14="http://schemas.microsoft.com/office/powerpoint/2010/main" val="4036781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926465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ZA" sz="1200" b="0" i="0" kern="1200" dirty="0">
                <a:solidFill>
                  <a:schemeClr val="tx1"/>
                </a:solidFill>
                <a:effectLst/>
                <a:latin typeface="+mn-lt"/>
                <a:ea typeface="+mn-ea"/>
                <a:cs typeface="+mn-cs"/>
              </a:rPr>
              <a:t>Video in </a:t>
            </a:r>
            <a:r>
              <a:rPr lang="en-ZA" sz="1200" b="0" i="0" kern="1200" dirty="0" err="1">
                <a:solidFill>
                  <a:schemeClr val="tx1"/>
                </a:solidFill>
                <a:effectLst/>
                <a:latin typeface="+mn-lt"/>
                <a:ea typeface="+mn-ea"/>
                <a:cs typeface="+mn-cs"/>
              </a:rPr>
              <a:t>Wistia</a:t>
            </a:r>
            <a:r>
              <a:rPr lang="en-ZA" sz="1200" b="0" i="0" kern="1200" dirty="0">
                <a:solidFill>
                  <a:schemeClr val="tx1"/>
                </a:solidFill>
                <a:effectLst/>
                <a:latin typeface="+mn-lt"/>
                <a:ea typeface="+mn-ea"/>
                <a:cs typeface="+mn-cs"/>
              </a:rPr>
              <a:t>: </a:t>
            </a:r>
            <a:br>
              <a:rPr lang="en-ZA" sz="1200" b="0" i="0" kern="1200" dirty="0">
                <a:solidFill>
                  <a:schemeClr val="tx1"/>
                </a:solidFill>
                <a:effectLst/>
                <a:latin typeface="+mn-lt"/>
                <a:ea typeface="+mn-ea"/>
                <a:cs typeface="+mn-cs"/>
              </a:rPr>
            </a:br>
            <a:r>
              <a:rPr lang="en-ZA" sz="1200" b="0" i="0" kern="1200" dirty="0">
                <a:solidFill>
                  <a:schemeClr val="tx1"/>
                </a:solidFill>
                <a:effectLst/>
                <a:latin typeface="+mn-lt"/>
                <a:ea typeface="+mn-ea"/>
                <a:cs typeface="+mn-cs"/>
              </a:rPr>
              <a:t>German - https://</a:t>
            </a:r>
            <a:r>
              <a:rPr lang="en-ZA" sz="1200" b="0" i="0" kern="1200" dirty="0" err="1">
                <a:solidFill>
                  <a:schemeClr val="tx1"/>
                </a:solidFill>
                <a:effectLst/>
                <a:latin typeface="+mn-lt"/>
                <a:ea typeface="+mn-ea"/>
                <a:cs typeface="+mn-cs"/>
              </a:rPr>
              <a:t>westconcomstor.wistia.com</a:t>
            </a:r>
            <a:r>
              <a:rPr lang="en-ZA" sz="1200" b="0" i="0" kern="1200" dirty="0">
                <a:solidFill>
                  <a:schemeClr val="tx1"/>
                </a:solidFill>
                <a:effectLst/>
                <a:latin typeface="+mn-lt"/>
                <a:ea typeface="+mn-ea"/>
                <a:cs typeface="+mn-cs"/>
              </a:rPr>
              <a:t>/medias/sxqldn7j5r</a:t>
            </a:r>
            <a:br>
              <a:rPr lang="en-ZA" sz="1200" b="0" i="0" kern="1200" dirty="0">
                <a:solidFill>
                  <a:schemeClr val="tx1"/>
                </a:solidFill>
                <a:effectLst/>
                <a:latin typeface="+mn-lt"/>
                <a:ea typeface="+mn-ea"/>
                <a:cs typeface="+mn-cs"/>
              </a:rPr>
            </a:br>
            <a:r>
              <a:rPr lang="en-ZA" sz="1200" b="0" i="0" kern="1200" dirty="0">
                <a:solidFill>
                  <a:schemeClr val="tx1"/>
                </a:solidFill>
                <a:effectLst/>
                <a:latin typeface="+mn-lt"/>
                <a:ea typeface="+mn-ea"/>
                <a:cs typeface="+mn-cs"/>
              </a:rPr>
              <a:t>French – https://</a:t>
            </a:r>
            <a:r>
              <a:rPr lang="en-ZA" sz="1200" b="0" i="0" kern="1200" dirty="0" err="1">
                <a:solidFill>
                  <a:schemeClr val="tx1"/>
                </a:solidFill>
                <a:effectLst/>
                <a:latin typeface="+mn-lt"/>
                <a:ea typeface="+mn-ea"/>
                <a:cs typeface="+mn-cs"/>
              </a:rPr>
              <a:t>westconcomstor.wistia.com</a:t>
            </a:r>
            <a:r>
              <a:rPr lang="en-ZA" sz="1200" b="0" i="0" kern="1200" dirty="0">
                <a:solidFill>
                  <a:schemeClr val="tx1"/>
                </a:solidFill>
                <a:effectLst/>
                <a:latin typeface="+mn-lt"/>
                <a:ea typeface="+mn-ea"/>
                <a:cs typeface="+mn-cs"/>
              </a:rPr>
              <a:t>/medias/p1yjc44j0r</a:t>
            </a:r>
            <a:br>
              <a:rPr lang="en-ZA" sz="1200" b="0" i="0" kern="1200" dirty="0">
                <a:solidFill>
                  <a:schemeClr val="tx1"/>
                </a:solidFill>
                <a:effectLst/>
                <a:latin typeface="+mn-lt"/>
                <a:ea typeface="+mn-ea"/>
                <a:cs typeface="+mn-cs"/>
              </a:rPr>
            </a:br>
            <a:r>
              <a:rPr lang="en-ZA" sz="1200" b="0" i="0" kern="1200" dirty="0">
                <a:solidFill>
                  <a:schemeClr val="tx1"/>
                </a:solidFill>
                <a:effectLst/>
                <a:latin typeface="+mn-lt"/>
                <a:ea typeface="+mn-ea"/>
                <a:cs typeface="+mn-cs"/>
              </a:rPr>
              <a:t>Spanish - https://</a:t>
            </a:r>
            <a:r>
              <a:rPr lang="en-ZA" sz="1200" b="0" i="0" kern="1200" dirty="0" err="1">
                <a:solidFill>
                  <a:schemeClr val="tx1"/>
                </a:solidFill>
                <a:effectLst/>
                <a:latin typeface="+mn-lt"/>
                <a:ea typeface="+mn-ea"/>
                <a:cs typeface="+mn-cs"/>
              </a:rPr>
              <a:t>westconcomstor.wistia.com</a:t>
            </a:r>
            <a:r>
              <a:rPr lang="en-ZA" sz="1200" b="0" i="0" kern="1200" dirty="0">
                <a:solidFill>
                  <a:schemeClr val="tx1"/>
                </a:solidFill>
                <a:effectLst/>
                <a:latin typeface="+mn-lt"/>
                <a:ea typeface="+mn-ea"/>
                <a:cs typeface="+mn-cs"/>
              </a:rPr>
              <a:t>/medias/615qtno96a</a:t>
            </a:r>
          </a:p>
        </p:txBody>
      </p:sp>
      <p:sp>
        <p:nvSpPr>
          <p:cNvPr id="4" name="Slide Number Placeholder 3"/>
          <p:cNvSpPr>
            <a:spLocks noGrp="1"/>
          </p:cNvSpPr>
          <p:nvPr>
            <p:ph type="sldNum" sz="quarter" idx="5"/>
          </p:nvPr>
        </p:nvSpPr>
        <p:spPr/>
        <p:txBody>
          <a:bodyPr/>
          <a:lstStyle/>
          <a:p>
            <a:fld id="{1A7251B5-46A5-40F8-90FE-69937F3D2521}" type="slidenum">
              <a:rPr lang="en-GB" smtClean="0"/>
              <a:t>16</a:t>
            </a:fld>
            <a:endParaRPr lang="en-GB"/>
          </a:p>
        </p:txBody>
      </p:sp>
    </p:spTree>
    <p:extLst>
      <p:ext uri="{BB962C8B-B14F-4D97-AF65-F5344CB8AC3E}">
        <p14:creationId xmlns:p14="http://schemas.microsoft.com/office/powerpoint/2010/main" val="2038837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p:spPr>
      </p:sp>
      <p:sp>
        <p:nvSpPr>
          <p:cNvPr id="3" name="Notes Placeholder 2"/>
          <p:cNvSpPr>
            <a:spLocks noGrp="1"/>
          </p:cNvSpPr>
          <p:nvPr>
            <p:ph type="body" idx="1"/>
          </p:nvPr>
        </p:nvSpPr>
        <p:spPr/>
        <p:txBody>
          <a:bodyPr/>
          <a:lstStyle/>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a:t>
            </a:r>
            <a:r>
              <a:rPr lang="en-GB" sz="1200" kern="1200" dirty="0">
                <a:solidFill>
                  <a:schemeClr val="tx1"/>
                </a:solidFill>
                <a:effectLst/>
                <a:latin typeface="+mn-lt"/>
                <a:ea typeface="+mn-ea"/>
                <a:cs typeface="+mn-cs"/>
              </a:rPr>
              <a:t>he renewals business has evolved during the last years, and it is no longer matter of renewing an existing contract; the renewals time is the moment to start delivering Customer Success, start having lifecycle conversations.</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Renewals is a key element, not just for starting lifecycle conversations, but also to increase your profitability.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facts on renewals are: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It takes five times more effort to gain new customers than doing business with current ones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chances of selling to an existing customer are 70% compared with 10% for a new prospect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Customers are four times more likely to go to a competitor if they encounter service-related problems compared with price or product-related problems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Having said this, we need to analyse what is our approach towards renewals. Are we reactive, informed, proactive or predictive. Understanding in which stage we are will help maximize the renewals opportunity. </a:t>
            </a:r>
          </a:p>
          <a:p>
            <a:pPr marL="0" indent="0">
              <a:buFont typeface="Arial" panose="020B0604020202020204" pitchFamily="34" charset="0"/>
              <a:buNone/>
            </a:pPr>
            <a:r>
              <a:rPr lang="en-GB" sz="1200" kern="1200" dirty="0">
                <a:solidFill>
                  <a:schemeClr val="tx1"/>
                </a:solidFill>
                <a:effectLst/>
                <a:latin typeface="+mn-lt"/>
                <a:ea typeface="+mn-ea"/>
                <a:cs typeface="+mn-cs"/>
              </a:rPr>
              <a:t>As per the chart you are seeing shows a clear link between operational maturity and net retention performance.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Net retention performance steadily increases as operational processes improve.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Negative Churn is achieved for companies at the Informed Stage and beyond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Both gross retention &amp; expansion rates improve at the Proactive Stage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Companies in the Predictive Stage are expanding customers at a best-in-class expansion rate.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If we want to increase customer retention and maximize the renewals opportunity, we need to efficiently manage the data and automate it, become data-driven, and </a:t>
            </a:r>
            <a:r>
              <a:rPr lang="en-GB" sz="1200" kern="1200" dirty="0" err="1">
                <a:solidFill>
                  <a:schemeClr val="tx1"/>
                </a:solidFill>
                <a:effectLst/>
                <a:latin typeface="+mn-lt"/>
                <a:ea typeface="+mn-ea"/>
                <a:cs typeface="+mn-cs"/>
              </a:rPr>
              <a:t>Comstor</a:t>
            </a:r>
            <a:r>
              <a:rPr lang="en-GB" sz="1200" kern="1200" dirty="0">
                <a:solidFill>
                  <a:schemeClr val="tx1"/>
                </a:solidFill>
                <a:effectLst/>
                <a:latin typeface="+mn-lt"/>
                <a:ea typeface="+mn-ea"/>
                <a:cs typeface="+mn-cs"/>
              </a:rPr>
              <a:t> can help you with this.</a:t>
            </a:r>
          </a:p>
        </p:txBody>
      </p:sp>
      <p:sp>
        <p:nvSpPr>
          <p:cNvPr id="4" name="Slide Number Placeholder 3"/>
          <p:cNvSpPr>
            <a:spLocks noGrp="1"/>
          </p:cNvSpPr>
          <p:nvPr>
            <p:ph type="sldNum" sz="quarter" idx="10"/>
          </p:nvPr>
        </p:nvSpPr>
        <p:spPr/>
        <p:txBody>
          <a:bodyPr/>
          <a:lstStyle/>
          <a:p>
            <a:fld id="{E20DA88C-00CA-4755-B687-8DB01DA451A2}" type="slidenum">
              <a:rPr lang="en-US" smtClean="0"/>
              <a:t>17</a:t>
            </a:fld>
            <a:endParaRPr lang="en-US" dirty="0"/>
          </a:p>
        </p:txBody>
      </p:sp>
    </p:spTree>
    <p:extLst>
      <p:ext uri="{BB962C8B-B14F-4D97-AF65-F5344CB8AC3E}">
        <p14:creationId xmlns:p14="http://schemas.microsoft.com/office/powerpoint/2010/main" val="2162211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20DA88C-00CA-4755-B687-8DB01DA451A2}" type="slidenum">
              <a:rPr lang="en-US" smtClean="0"/>
              <a:pPr/>
              <a:t>18</a:t>
            </a:fld>
            <a:endParaRPr lang="en-US" dirty="0"/>
          </a:p>
        </p:txBody>
      </p:sp>
    </p:spTree>
    <p:extLst>
      <p:ext uri="{BB962C8B-B14F-4D97-AF65-F5344CB8AC3E}">
        <p14:creationId xmlns:p14="http://schemas.microsoft.com/office/powerpoint/2010/main" val="3200701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20DA88C-00CA-4755-B687-8DB01DA451A2}" type="slidenum">
              <a:rPr lang="en-US" smtClean="0"/>
              <a:pPr/>
              <a:t>19</a:t>
            </a:fld>
            <a:endParaRPr lang="en-US" dirty="0"/>
          </a:p>
        </p:txBody>
      </p:sp>
    </p:spTree>
    <p:extLst>
      <p:ext uri="{BB962C8B-B14F-4D97-AF65-F5344CB8AC3E}">
        <p14:creationId xmlns:p14="http://schemas.microsoft.com/office/powerpoint/2010/main" val="4075567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Add link to </a:t>
            </a:r>
            <a:r>
              <a:rPr lang="en-US" dirty="0" err="1"/>
              <a:t>Wistia</a:t>
            </a:r>
            <a:r>
              <a:rPr lang="en-US" dirty="0"/>
              <a:t> Video</a:t>
            </a:r>
          </a:p>
        </p:txBody>
      </p:sp>
      <p:sp>
        <p:nvSpPr>
          <p:cNvPr id="4" name="Slide Number Placeholder 3"/>
          <p:cNvSpPr>
            <a:spLocks noGrp="1"/>
          </p:cNvSpPr>
          <p:nvPr>
            <p:ph type="sldNum" sz="quarter" idx="5"/>
          </p:nvPr>
        </p:nvSpPr>
        <p:spPr/>
        <p:txBody>
          <a:bodyPr/>
          <a:lstStyle/>
          <a:p>
            <a:fld id="{1A7251B5-46A5-40F8-90FE-69937F3D2521}" type="slidenum">
              <a:rPr lang="en-GB" smtClean="0"/>
              <a:t>20</a:t>
            </a:fld>
            <a:endParaRPr lang="en-GB"/>
          </a:p>
        </p:txBody>
      </p:sp>
    </p:spTree>
    <p:extLst>
      <p:ext uri="{BB962C8B-B14F-4D97-AF65-F5344CB8AC3E}">
        <p14:creationId xmlns:p14="http://schemas.microsoft.com/office/powerpoint/2010/main" val="3259321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855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21</a:t>
            </a:fld>
            <a:endParaRPr lang="en-GB"/>
          </a:p>
        </p:txBody>
      </p:sp>
    </p:spTree>
    <p:extLst>
      <p:ext uri="{BB962C8B-B14F-4D97-AF65-F5344CB8AC3E}">
        <p14:creationId xmlns:p14="http://schemas.microsoft.com/office/powerpoint/2010/main" val="129916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2262114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Having visibility of the customer network for driving those lifecycle conversations I was just talking about is not </a:t>
            </a:r>
            <a:r>
              <a:rPr lang="en-GB" sz="1200" kern="1200" dirty="0" err="1">
                <a:solidFill>
                  <a:schemeClr val="tx1"/>
                </a:solidFill>
                <a:effectLst/>
                <a:latin typeface="+mn-lt"/>
                <a:ea typeface="+mn-ea"/>
                <a:cs typeface="+mn-cs"/>
              </a:rPr>
              <a:t>easy;L</a:t>
            </a:r>
            <a:r>
              <a:rPr lang="en-GB" sz="1200" kern="1200" dirty="0">
                <a:solidFill>
                  <a:schemeClr val="tx1"/>
                </a:solidFill>
                <a:effectLst/>
                <a:latin typeface="+mn-lt"/>
                <a:ea typeface="+mn-ea"/>
                <a:cs typeface="+mn-cs"/>
              </a:rPr>
              <a:t> but we have tools available to help us drive those business outcomes. Today I will talk about 4 of them, Total Partner View, Icebreaker, LCA and Cisco ready.</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TPV</a:t>
            </a:r>
            <a:r>
              <a:rPr lang="en-GB" sz="1200" kern="1200" dirty="0">
                <a:solidFill>
                  <a:schemeClr val="tx1"/>
                </a:solidFill>
                <a:effectLst/>
                <a:latin typeface="+mn-lt"/>
                <a:ea typeface="+mn-ea"/>
                <a:cs typeface="+mn-cs"/>
              </a:rPr>
              <a:t> gives you visibility of your rebate eligible opportunities so you can maximize your CSPP performance. Through this tool, you will see what you sold and from that what is covered, what a is due for renewal and what is rebate eligible and what not. Through a C2V relationship we can help you identify those opportunities, identify up-sell and cross-sell opportunities. Also, you can follow on your past and pending rebate payments.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Icebreaker</a:t>
            </a:r>
            <a:r>
              <a:rPr lang="en-GB" sz="1200" kern="1200" dirty="0">
                <a:solidFill>
                  <a:schemeClr val="tx1"/>
                </a:solidFill>
                <a:effectLst/>
                <a:latin typeface="+mn-lt"/>
                <a:ea typeface="+mn-ea"/>
                <a:cs typeface="+mn-cs"/>
              </a:rPr>
              <a:t> – before describing IB, I want to show you a video that easily describes all the value you can get from it.</a:t>
            </a:r>
          </a:p>
          <a:p>
            <a:r>
              <a:rPr lang="en-GB" sz="1200" kern="1200" dirty="0">
                <a:solidFill>
                  <a:schemeClr val="tx1"/>
                </a:solidFill>
                <a:effectLst/>
                <a:latin typeface="+mn-lt"/>
                <a:ea typeface="+mn-ea"/>
                <a:cs typeface="+mn-cs"/>
              </a:rPr>
              <a:t>Through Icebreaker, as we have just seen, you can get a full picture of all your past sales, so you can have a lifecycle approach with your end user. Through this report we can help you identify what is covered or not, all your future renewals but most importantly what are the technology refresh opportunities.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information can be taken to the next level upon requesting an end user Icebreaker report, where you will see all the install base of the end customer to allow you enhance those lifecycle conversations.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LCA</a:t>
            </a:r>
            <a:r>
              <a:rPr lang="en-GB" sz="1200" kern="1200" dirty="0">
                <a:solidFill>
                  <a:schemeClr val="tx1"/>
                </a:solidFill>
                <a:effectLst/>
                <a:latin typeface="+mn-lt"/>
                <a:ea typeface="+mn-ea"/>
                <a:cs typeface="+mn-cs"/>
              </a:rPr>
              <a:t> – Lifecycle Advantage platform allows to digitally engage with your customers through co-brandable communications. There are several tracks to focus on, such as:</a:t>
            </a:r>
          </a:p>
          <a:p>
            <a:pPr lvl="0"/>
            <a:r>
              <a:rPr lang="en-GB" sz="1200" kern="1200" dirty="0">
                <a:solidFill>
                  <a:schemeClr val="tx1"/>
                </a:solidFill>
                <a:effectLst/>
                <a:latin typeface="+mn-lt"/>
                <a:ea typeface="+mn-ea"/>
                <a:cs typeface="+mn-cs"/>
              </a:rPr>
              <a:t>Growth track – For addressing 2</a:t>
            </a:r>
            <a:r>
              <a:rPr lang="en-GB" sz="1200" kern="1200" baseline="30000" dirty="0">
                <a:solidFill>
                  <a:schemeClr val="tx1"/>
                </a:solidFill>
                <a:effectLst/>
                <a:latin typeface="+mn-lt"/>
                <a:ea typeface="+mn-ea"/>
                <a:cs typeface="+mn-cs"/>
              </a:rPr>
              <a:t>nd</a:t>
            </a:r>
            <a:r>
              <a:rPr lang="en-GB" sz="1200" kern="1200" dirty="0">
                <a:solidFill>
                  <a:schemeClr val="tx1"/>
                </a:solidFill>
                <a:effectLst/>
                <a:latin typeface="+mn-lt"/>
                <a:ea typeface="+mn-ea"/>
                <a:cs typeface="+mn-cs"/>
              </a:rPr>
              <a:t> chance attach and/or tech refresh opportunities on devices reaching </a:t>
            </a:r>
            <a:r>
              <a:rPr lang="en-GB" sz="1200" kern="1200" dirty="0" err="1">
                <a:solidFill>
                  <a:schemeClr val="tx1"/>
                </a:solidFill>
                <a:effectLst/>
                <a:latin typeface="+mn-lt"/>
                <a:ea typeface="+mn-ea"/>
                <a:cs typeface="+mn-cs"/>
              </a:rPr>
              <a:t>LDoS</a:t>
            </a:r>
            <a:r>
              <a:rPr lang="en-GB" sz="1200" kern="1200" dirty="0">
                <a:solidFill>
                  <a:schemeClr val="tx1"/>
                </a:solidFill>
                <a:effectLst/>
                <a:latin typeface="+mn-lt"/>
                <a:ea typeface="+mn-ea"/>
                <a:cs typeface="+mn-cs"/>
              </a:rPr>
              <a:t>.</a:t>
            </a:r>
          </a:p>
          <a:p>
            <a:pPr lvl="0"/>
            <a:r>
              <a:rPr lang="en-GB" sz="1200" kern="1200" dirty="0">
                <a:solidFill>
                  <a:schemeClr val="tx1"/>
                </a:solidFill>
                <a:effectLst/>
                <a:latin typeface="+mn-lt"/>
                <a:ea typeface="+mn-ea"/>
                <a:cs typeface="+mn-cs"/>
              </a:rPr>
              <a:t>Success Tracks – To help with learning, implementation and adoption plays. </a:t>
            </a:r>
          </a:p>
          <a:p>
            <a:pPr lvl="0"/>
            <a:r>
              <a:rPr lang="en-GB" sz="1200" kern="1200" dirty="0">
                <a:solidFill>
                  <a:schemeClr val="tx1"/>
                </a:solidFill>
                <a:effectLst/>
                <a:latin typeface="+mn-lt"/>
                <a:ea typeface="+mn-ea"/>
                <a:cs typeface="+mn-cs"/>
              </a:rPr>
              <a:t>Renew track – to help address those upcoming renewal opportunities.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CISCO READY</a:t>
            </a:r>
            <a:r>
              <a:rPr lang="en-GB" sz="1200" kern="1200" dirty="0">
                <a:solidFill>
                  <a:schemeClr val="tx1"/>
                </a:solidFill>
                <a:effectLst/>
                <a:latin typeface="+mn-lt"/>
                <a:ea typeface="+mn-ea"/>
                <a:cs typeface="+mn-cs"/>
              </a:rPr>
              <a:t> - Cisco Ready is the stop shop to understand and true up your customer’s Install Base, and prospect relevant Sales Opportunities. Save time by running your own reports and finding data that translates into real sales opportunities.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tool will help prospect relevant Sales Opportunities, including: Subscription, Service Renewal, Service Attach and Product Refresh</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With Cisco Ready you get: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View your customer(s) Cisco assets including perpetual software, subscription and hardware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Run customized ad-hoc analysis and reports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Display focused installed base data including Collaboration Refresh, Flip2Flex, Modernize Wireless and Data </a:t>
            </a:r>
            <a:r>
              <a:rPr lang="en-GB" sz="1200" kern="1200" dirty="0" err="1">
                <a:solidFill>
                  <a:schemeClr val="tx1"/>
                </a:solidFill>
                <a:effectLst/>
                <a:latin typeface="+mn-lt"/>
                <a:ea typeface="+mn-ea"/>
                <a:cs typeface="+mn-cs"/>
              </a:rPr>
              <a:t>Center</a:t>
            </a:r>
            <a:r>
              <a:rPr lang="en-GB" sz="1200" kern="1200" dirty="0">
                <a:solidFill>
                  <a:schemeClr val="tx1"/>
                </a:solidFill>
                <a:effectLst/>
                <a:latin typeface="+mn-lt"/>
                <a:ea typeface="+mn-ea"/>
                <a:cs typeface="+mn-cs"/>
              </a:rPr>
              <a:t> Refresh.</a:t>
            </a:r>
          </a:p>
          <a:p>
            <a:endParaRPr lang="en-GB" dirty="0"/>
          </a:p>
        </p:txBody>
      </p:sp>
      <p:sp>
        <p:nvSpPr>
          <p:cNvPr id="4" name="Marcador de número de diapositiva 3"/>
          <p:cNvSpPr>
            <a:spLocks noGrp="1"/>
          </p:cNvSpPr>
          <p:nvPr>
            <p:ph type="sldNum" sz="quarter" idx="5"/>
          </p:nvPr>
        </p:nvSpPr>
        <p:spPr/>
        <p:txBody>
          <a:bodyPr/>
          <a:lstStyle/>
          <a:p>
            <a:fld id="{1A7251B5-46A5-40F8-90FE-69937F3D2521}" type="slidenum">
              <a:rPr lang="en-GB" smtClean="0"/>
              <a:t>23</a:t>
            </a:fld>
            <a:endParaRPr lang="en-GB"/>
          </a:p>
        </p:txBody>
      </p:sp>
    </p:spTree>
    <p:extLst>
      <p:ext uri="{BB962C8B-B14F-4D97-AF65-F5344CB8AC3E}">
        <p14:creationId xmlns:p14="http://schemas.microsoft.com/office/powerpoint/2010/main" val="2141053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24</a:t>
            </a:fld>
            <a:endParaRPr lang="en-GB"/>
          </a:p>
        </p:txBody>
      </p:sp>
    </p:spTree>
    <p:extLst>
      <p:ext uri="{BB962C8B-B14F-4D97-AF65-F5344CB8AC3E}">
        <p14:creationId xmlns:p14="http://schemas.microsoft.com/office/powerpoint/2010/main" val="1707959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26</a:t>
            </a:fld>
            <a:endParaRPr lang="en-GB"/>
          </a:p>
        </p:txBody>
      </p:sp>
    </p:spTree>
    <p:extLst>
      <p:ext uri="{BB962C8B-B14F-4D97-AF65-F5344CB8AC3E}">
        <p14:creationId xmlns:p14="http://schemas.microsoft.com/office/powerpoint/2010/main" val="706740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dirty="0"/>
              <a:t>Relook this slide</a:t>
            </a:r>
          </a:p>
        </p:txBody>
      </p:sp>
      <p:sp>
        <p:nvSpPr>
          <p:cNvPr id="4" name="Slide Number Placeholder 3"/>
          <p:cNvSpPr>
            <a:spLocks noGrp="1"/>
          </p:cNvSpPr>
          <p:nvPr>
            <p:ph type="sldNum" sz="quarter" idx="5"/>
          </p:nvPr>
        </p:nvSpPr>
        <p:spPr/>
        <p:txBody>
          <a:bodyPr/>
          <a:lstStyle/>
          <a:p>
            <a:fld id="{1A7251B5-46A5-40F8-90FE-69937F3D2521}" type="slidenum">
              <a:rPr lang="en-GB" smtClean="0"/>
              <a:t>27</a:t>
            </a:fld>
            <a:endParaRPr lang="en-GB"/>
          </a:p>
        </p:txBody>
      </p:sp>
    </p:spTree>
    <p:extLst>
      <p:ext uri="{BB962C8B-B14F-4D97-AF65-F5344CB8AC3E}">
        <p14:creationId xmlns:p14="http://schemas.microsoft.com/office/powerpoint/2010/main" val="390349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72385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Going back to the beginning when we were talking about busting myths, around multiyear there are also several that must be busted; the one that comes out the most is “Multiyear services are more expensive”. This is actually not true, if we look into the detail, we see that this is in fact cheaper. When we compare the cost of covering a device yearly and how much it would be on a 3-year contract, we see that the total cost can be cut in around 28%, and on a 5-year contract in around 35%, which is not a negligible cost reduction.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achieved because multiyear services benefit from incremental discounts. Additionally, you remove the risk of list price changes and FX rate fluctuations. There are many other reasons to go with multiyear services link ensuring continuous service coverage, better manage operating expenses or increase your rebate potential.</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563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CSPP is a rebate program that rewards partners for their services sales upon achieving certain metrics and thresholds.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can see, there are several KPI’s that can help you grow your bottom-line. The most common ones are the service attach rebate and the In-Quarter Renewal Rate rebate. However, the other rebates are incremental rebates for driving specific offerings or solutions.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example, let’s imagine that you have hit the maximum thresholds on Attach and IQRR. This means that from your fulfilled service bookings you will receive a back end rebate of 14% (8% for your attach rate performance and 6% for your IQRR performance). Now, 30% of your bookings have been multiyear, you will get 1% of the eligible bookings value, on top of the 14% you won for attach and renew. 	</a:t>
            </a:r>
          </a:p>
          <a:p>
            <a:r>
              <a:rPr lang="en-GB" sz="1200" kern="1200" dirty="0">
                <a:solidFill>
                  <a:schemeClr val="tx1"/>
                </a:solidFill>
                <a:effectLst/>
                <a:latin typeface="+mn-lt"/>
                <a:ea typeface="+mn-ea"/>
                <a:cs typeface="+mn-cs"/>
              </a:rPr>
              <a:t>CSPP can be a very profitable program, we just need to ensure we identify and follow on the eligible opportunities. We can help you maximize your rebates, do not hesitate to contact us for more info.</a:t>
            </a:r>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723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CSPP is a rebate program that rewards partners for their services sales upon achieving certain metrics and thresholds.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you can see, there are several KPI’s that can help you grow your bottom-line. The most common ones are the service attach rebate and the In-Quarter Renewal Rate rebate. However, the other rebates are incremental rebates for driving specific offerings or solutions.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example, let’s imagine that you have hit the maximum thresholds on Attach and IQRR. This means that from your fulfilled service bookings you will receive a back end rebate of 14% (8% for your attach rate performance and 6% for your IQRR performance). Now, 30% of your bookings have been multiyear, you will get 1% of the eligible bookings value, on top of the 14% you won for attach and renew. 	</a:t>
            </a:r>
          </a:p>
          <a:p>
            <a:r>
              <a:rPr lang="en-GB" sz="1200" kern="1200" dirty="0">
                <a:solidFill>
                  <a:schemeClr val="tx1"/>
                </a:solidFill>
                <a:effectLst/>
                <a:latin typeface="+mn-lt"/>
                <a:ea typeface="+mn-ea"/>
                <a:cs typeface="+mn-cs"/>
              </a:rPr>
              <a:t>CSPP can be a very profitable program, we just need to ensure we identify and follow on the eligible opportunities. We can help you maximize your rebates, do not hesitate to contact us for more info.</a:t>
            </a:r>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43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875619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544513" y="1208088"/>
            <a:ext cx="5794375" cy="3260725"/>
          </a:xfrm>
          <a:prstGeom prst="rect">
            <a:avLst/>
          </a:prstGeom>
        </p:spPr>
      </p:sp>
      <p:sp>
        <p:nvSpPr>
          <p:cNvPr id="3" name="Marcador de notas 2"/>
          <p:cNvSpPr>
            <a:spLocks noGrp="1"/>
          </p:cNvSpPr>
          <p:nvPr>
            <p:ph type="body" idx="1"/>
          </p:nvPr>
        </p:nvSpPr>
        <p:spPr/>
        <p:txBody>
          <a:bodyPr/>
          <a:lstStyle/>
          <a:p>
            <a:r>
              <a:rPr lang="en-GB" sz="1200" kern="1200" dirty="0">
                <a:solidFill>
                  <a:schemeClr val="tx1"/>
                </a:solidFill>
                <a:effectLst/>
                <a:latin typeface="+mn-lt"/>
                <a:ea typeface="+mn-ea"/>
                <a:cs typeface="+mn-cs"/>
              </a:rPr>
              <a:t>To finalize, I would like to give you a quick snapshot of the available promotions we currently have on services, to help you increase your profitability in every deal. These promos are available until 31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July.</a:t>
            </a:r>
          </a:p>
          <a:p>
            <a:pPr lvl="0"/>
            <a:r>
              <a:rPr lang="en-GB" sz="1200" kern="1200" dirty="0">
                <a:solidFill>
                  <a:schemeClr val="tx1"/>
                </a:solidFill>
                <a:effectLst/>
                <a:latin typeface="+mn-lt"/>
                <a:ea typeface="+mn-ea"/>
                <a:cs typeface="+mn-cs"/>
              </a:rPr>
              <a:t>Multiyear promotions for deals going from 3 to 5 years</a:t>
            </a:r>
          </a:p>
          <a:p>
            <a:pPr lvl="0"/>
            <a:r>
              <a:rPr lang="en-GB" sz="1200" kern="1200" dirty="0">
                <a:solidFill>
                  <a:schemeClr val="tx1"/>
                </a:solidFill>
                <a:effectLst/>
                <a:latin typeface="+mn-lt"/>
                <a:ea typeface="+mn-ea"/>
                <a:cs typeface="+mn-cs"/>
              </a:rPr>
              <a:t>Incremental discounts on solution support for DNA licenses</a:t>
            </a:r>
          </a:p>
          <a:p>
            <a:pPr lvl="0"/>
            <a:r>
              <a:rPr lang="en-GB" sz="1200" kern="1200" dirty="0">
                <a:solidFill>
                  <a:schemeClr val="tx1"/>
                </a:solidFill>
                <a:effectLst/>
                <a:latin typeface="+mn-lt"/>
                <a:ea typeface="+mn-ea"/>
                <a:cs typeface="+mn-cs"/>
              </a:rPr>
              <a:t>And 100% discount on your migration from SWSS to DNA. This promo is only available for DNA licenses coming from a SWSS renewal. It cannot be used for every DNA license. </a:t>
            </a:r>
          </a:p>
          <a:p>
            <a:endParaRPr lang="en-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251B5-46A5-40F8-90FE-69937F3D252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740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1A7251B5-46A5-40F8-90FE-69937F3D2521}" type="slidenum">
              <a:rPr lang="en-GB" smtClean="0"/>
              <a:t>34</a:t>
            </a:fld>
            <a:endParaRPr lang="en-GB"/>
          </a:p>
        </p:txBody>
      </p:sp>
    </p:spTree>
    <p:extLst>
      <p:ext uri="{BB962C8B-B14F-4D97-AF65-F5344CB8AC3E}">
        <p14:creationId xmlns:p14="http://schemas.microsoft.com/office/powerpoint/2010/main" val="2530422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35</a:t>
            </a:fld>
            <a:endParaRPr lang="en-GB"/>
          </a:p>
        </p:txBody>
      </p:sp>
    </p:spTree>
    <p:extLst>
      <p:ext uri="{BB962C8B-B14F-4D97-AF65-F5344CB8AC3E}">
        <p14:creationId xmlns:p14="http://schemas.microsoft.com/office/powerpoint/2010/main" val="654920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36</a:t>
            </a:fld>
            <a:endParaRPr lang="en-GB"/>
          </a:p>
        </p:txBody>
      </p:sp>
    </p:spTree>
    <p:extLst>
      <p:ext uri="{BB962C8B-B14F-4D97-AF65-F5344CB8AC3E}">
        <p14:creationId xmlns:p14="http://schemas.microsoft.com/office/powerpoint/2010/main" val="275697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r>
              <a:rPr lang="en-US" sz="1200" b="0" i="0" u="none" strike="noStrike" cap="none" dirty="0">
                <a:solidFill>
                  <a:schemeClr val="dk1"/>
                </a:solidFill>
                <a:latin typeface="Calibri"/>
                <a:ea typeface="Calibri"/>
                <a:cs typeface="Calibri"/>
                <a:sym typeface="Calibri"/>
              </a:rPr>
              <a:t>So while multiproduct, multivendor solutions are the new norm, they can present challenges: </a:t>
            </a:r>
          </a:p>
          <a:p>
            <a:pPr marL="0" marR="0" lvl="0" indent="0" algn="l" defTabSz="457189" rtl="0" eaLnBrk="1" fontAlgn="auto" latinLnBrk="0" hangingPunct="1">
              <a:lnSpc>
                <a:spcPct val="100000"/>
              </a:lnSpc>
              <a:spcBef>
                <a:spcPts val="0"/>
              </a:spcBef>
              <a:spcAft>
                <a:spcPts val="600"/>
              </a:spcAft>
              <a:buClr>
                <a:srgbClr val="000000"/>
              </a:buClr>
              <a:buSzTx/>
              <a:buFont typeface="Arial"/>
              <a:buNone/>
              <a:tabLst/>
              <a:defRPr/>
            </a:pPr>
            <a:endParaRPr lang="en-US" sz="1200" b="0" i="0" u="none" strike="noStrike" cap="none" dirty="0">
              <a:solidFill>
                <a:schemeClr val="dk1"/>
              </a:solidFill>
              <a:latin typeface="Calibri"/>
              <a:ea typeface="Calibri"/>
              <a:cs typeface="Calibri"/>
              <a:sym typeface="Calibri"/>
            </a:endParaRP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1200" b="0" i="0" u="none" strike="noStrike" cap="none" dirty="0">
                <a:solidFill>
                  <a:schemeClr val="dk1"/>
                </a:solidFill>
                <a:latin typeface="Calibri"/>
                <a:ea typeface="Calibri"/>
                <a:cs typeface="Calibri"/>
                <a:sym typeface="Calibri"/>
              </a:rPr>
              <a:t>A recent CIO study showed that 69% of IT leaders think technology in general is getting more and more complex, too complex to successfully manage in house. </a:t>
            </a: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lang="en-US" sz="1200" b="0" i="0" u="none" strike="noStrike" cap="none" dirty="0">
              <a:solidFill>
                <a:schemeClr val="dk1"/>
              </a:solidFill>
              <a:latin typeface="Calibri"/>
              <a:ea typeface="Calibri"/>
              <a:cs typeface="Calibri"/>
              <a:sym typeface="Calibri"/>
            </a:endParaRP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sz="1200" b="0" i="0" u="none" strike="noStrike" cap="none" dirty="0">
                <a:solidFill>
                  <a:schemeClr val="dk1"/>
                </a:solidFill>
                <a:latin typeface="Calibri"/>
                <a:ea typeface="Calibri"/>
                <a:cs typeface="Calibri"/>
                <a:sym typeface="Calibri"/>
              </a:rPr>
              <a:t>Especially when you consider a majority of IT leaders believe they are facing a skills gap, </a:t>
            </a:r>
            <a:r>
              <a:rPr kumimoji="0" lang="en-GB" sz="1100" b="0" i="0" u="none" strike="noStrike" kern="0" cap="none" spc="0" normalizeH="0" baseline="0" noProof="0" dirty="0">
                <a:ln>
                  <a:noFill/>
                </a:ln>
                <a:solidFill>
                  <a:srgbClr val="FBAB18"/>
                </a:solidFill>
                <a:effectLst/>
                <a:uLnTx/>
                <a:uFillTx/>
                <a:latin typeface="Calibri"/>
                <a:ea typeface="Calibri"/>
                <a:cs typeface="Calibri"/>
                <a:sym typeface="Arial"/>
              </a:rPr>
              <a:t>one that’s hard to close as technology evolution outpaces capacity to continually train and help build IT team knowledge and skills. </a:t>
            </a:r>
            <a:r>
              <a:rPr kumimoji="0" lang="en-US" sz="1100" b="0" i="0" u="none" strike="noStrike" kern="0" cap="none" spc="0" normalizeH="0" baseline="0" noProof="0" dirty="0">
                <a:ln>
                  <a:noFill/>
                </a:ln>
                <a:solidFill>
                  <a:srgbClr val="FBAB18"/>
                </a:solidFill>
                <a:effectLst/>
                <a:uLnTx/>
                <a:uFillTx/>
                <a:latin typeface="Calibri"/>
                <a:ea typeface="Calibri"/>
                <a:cs typeface="Calibri"/>
                <a:sym typeface="Arial"/>
              </a:rPr>
              <a:t> </a:t>
            </a: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kumimoji="0" lang="en-US" sz="1100" b="0" i="0" u="none" strike="noStrike" kern="0" cap="none" spc="0" normalizeH="0" baseline="0" noProof="0" dirty="0">
              <a:ln>
                <a:noFill/>
              </a:ln>
              <a:solidFill>
                <a:srgbClr val="FBAB18"/>
              </a:solidFill>
              <a:effectLst/>
              <a:uLnTx/>
              <a:uFillTx/>
              <a:latin typeface="Calibri"/>
              <a:cs typeface="Calibri"/>
              <a:sym typeface="Arial"/>
            </a:endParaRPr>
          </a:p>
          <a:p>
            <a:r>
              <a:rPr lang="en-US" sz="1200" kern="1200" dirty="0">
                <a:solidFill>
                  <a:schemeClr val="tx1"/>
                </a:solidFill>
                <a:effectLst/>
                <a:latin typeface="+mn-lt"/>
                <a:ea typeface="+mn-ea"/>
                <a:cs typeface="+mn-cs"/>
              </a:rPr>
              <a:t>Today’s rapidly changing technological and business requirements are putting</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customer’s business continuity at risk.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questions they are asking are how they can: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Resolve problems quickly to minimize downtime, and proactively prevent issues?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network utilization, extend the life of IT infrastructure, and extract more value?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Improve</a:t>
            </a:r>
            <a:r>
              <a:rPr lang="en-US" sz="1200" kern="1200" dirty="0">
                <a:solidFill>
                  <a:schemeClr val="tx1"/>
                </a:solidFill>
                <a:effectLst/>
                <a:latin typeface="+mn-lt"/>
                <a:ea typeface="+mn-ea"/>
                <a:cs typeface="+mn-cs"/>
              </a:rPr>
              <a:t> staff knowledge and operational processes on a continuous basis, and unburden my already overextended operation resources?</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Deliver new capabilities quickly and efficiently or make changes to existing services with minimum disruption?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0647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There are different support offers available depending on the customer’s needs, extending your customer interaction beyond a product sale relationship by providing comprehensive, strategic and innovative solutions which can position you to play a greater role in your customers’ success. From a profitability perspective, selling services offers the opportunity to earn higher margins generating a recurring revenue stream through the sale of services renewals and achieve rebates via the CSPP partner program.</a:t>
            </a:r>
          </a:p>
          <a:p>
            <a:r>
              <a:rPr lang="en-GB" sz="1200" kern="1200" dirty="0">
                <a:solidFill>
                  <a:schemeClr val="tx1"/>
                </a:solidFill>
                <a:effectLst/>
                <a:latin typeface="+mn-lt"/>
                <a:ea typeface="+mn-ea"/>
                <a:cs typeface="+mn-cs"/>
              </a:rPr>
              <a:t>In a nutshell, Cisco Services helps you to:</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Shift to a recurring revenue business model - Cisco services allow you to start building predictable revenue streams, renewable on a yearly or term basis.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Services protect your customers network investments improving customer satisfaction and loyalty by helping your customers successfully operate and optimise Cisco technologies throughout the lifecycle of their network.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Maintain business continuity – the financial impact of being without business-critical applications can be huge. It minimizes the impact of network downtime and speeds the time to resolution.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Maximize Return on investment – It extends the productive life of the technology by adding new functionality while reducing the Total Cost of Ownership.</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Increase revenues and Margins – Services not only allows to expand the revenue of a deal, but also to drive incremental margins, not just front-end but also in the way of back end financial rewards. It also allows reduce your operating and logistic costs.</a:t>
            </a:r>
          </a:p>
          <a:p>
            <a:r>
              <a:rPr lang="en-GB" sz="1200" kern="1200" dirty="0">
                <a:solidFill>
                  <a:schemeClr val="tx1"/>
                </a:solidFill>
                <a:effectLst/>
                <a:latin typeface="+mn-lt"/>
                <a:ea typeface="+mn-ea"/>
                <a:cs typeface="+mn-cs"/>
              </a:rPr>
              <a:t>Overall, Cisco Services provide you with the tools you need to play a key role into your customers success, while helping you build predictable revenue streams</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5</a:t>
            </a:fld>
            <a:endParaRPr lang="en-GB"/>
          </a:p>
        </p:txBody>
      </p:sp>
    </p:spTree>
    <p:extLst>
      <p:ext uri="{BB962C8B-B14F-4D97-AF65-F5344CB8AC3E}">
        <p14:creationId xmlns:p14="http://schemas.microsoft.com/office/powerpoint/2010/main" val="299127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189"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871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7251B5-46A5-40F8-90FE-69937F3D2521}" type="slidenum">
              <a:rPr lang="en-GB" smtClean="0"/>
              <a:t>7</a:t>
            </a:fld>
            <a:endParaRPr lang="en-GB"/>
          </a:p>
        </p:txBody>
      </p:sp>
    </p:spTree>
    <p:extLst>
      <p:ext uri="{BB962C8B-B14F-4D97-AF65-F5344CB8AC3E}">
        <p14:creationId xmlns:p14="http://schemas.microsoft.com/office/powerpoint/2010/main" val="2633558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p:spPr>
      </p:sp>
      <p:sp>
        <p:nvSpPr>
          <p:cNvPr id="3" name="Notes Placeholder 2"/>
          <p:cNvSpPr>
            <a:spLocks noGrp="1"/>
          </p:cNvSpPr>
          <p:nvPr>
            <p:ph type="body" idx="1"/>
          </p:nvPr>
        </p:nvSpPr>
        <p:spPr/>
        <p:txBody>
          <a:bodyPr vert="horz" lIns="94531" tIns="47265" rIns="94531" bIns="47265" rtlCol="0"/>
          <a:lstStyle/>
          <a:p>
            <a:r>
              <a:rPr lang="en-GB" sz="1200" kern="1200" dirty="0">
                <a:solidFill>
                  <a:schemeClr val="tx1"/>
                </a:solidFill>
                <a:effectLst/>
                <a:latin typeface="+mn-lt"/>
                <a:ea typeface="+mn-ea"/>
                <a:cs typeface="+mn-cs"/>
              </a:rPr>
              <a:t>As per the Forrester Total Economic Impact Study of 2017, Smart Net Total Care allows to reduce the risk of security breaches in 5%, reduce the time to fix to one fourth and achieve an ROI over 3years of 120%.</a:t>
            </a:r>
          </a:p>
          <a:p>
            <a:pPr marL="0" indent="0" defTabSz="457143" eaLnBrk="1" fontAlgn="auto" hangingPunct="1">
              <a:spcBef>
                <a:spcPts val="0"/>
              </a:spcBef>
              <a:spcAft>
                <a:spcPts val="0"/>
              </a:spcAft>
              <a:buFont typeface="Arial" panose="020B0604020202020204" pitchFamily="34" charset="0"/>
              <a:buNone/>
              <a:defRPr/>
            </a:pPr>
            <a:endParaRPr lang="en-US" sz="1200" dirty="0">
              <a:solidFill>
                <a:srgbClr val="262626"/>
              </a:solidFill>
              <a:latin typeface="Arial" panose="020B0604020202020204" pitchFamily="34" charset="0"/>
              <a:cs typeface="Arial" panose="020B0604020202020204" pitchFamily="34" charset="0"/>
            </a:endParaRPr>
          </a:p>
          <a:p>
            <a:pPr marL="0" marR="0" lvl="0" indent="0" algn="l" defTabSz="457143"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with a service contract you get expert support from Cisco TAC engineers, replacement parts in as little as 2 hours, OS updates and upgrades, access to Cisco’s knowledgebase and entitlement to smart capabilities. In the event of an incident or network downtime, all of these can help you get the issue resolved as fast as possible. So, we can say that Cisco Services are not just a nice to have add-on to a Cisco Solution but a key element to maximize the business outcomes your customer is looking for.</a:t>
            </a:r>
          </a:p>
          <a:p>
            <a:pPr marL="0" indent="0" defTabSz="457143" eaLnBrk="1" fontAlgn="auto" hangingPunct="1">
              <a:spcBef>
                <a:spcPts val="0"/>
              </a:spcBef>
              <a:spcAft>
                <a:spcPts val="0"/>
              </a:spcAft>
              <a:buFont typeface="Arial" panose="020B0604020202020204" pitchFamily="34" charset="0"/>
              <a:buNone/>
              <a:defRPr/>
            </a:pPr>
            <a:endParaRPr lang="en-US" sz="1200" dirty="0">
              <a:solidFill>
                <a:srgbClr val="262626"/>
              </a:solidFill>
              <a:latin typeface="Arial" panose="020B0604020202020204" pitchFamily="34" charset="0"/>
              <a:cs typeface="Arial" panose="020B0604020202020204" pitchFamily="34" charset="0"/>
            </a:endParaRPr>
          </a:p>
          <a:p>
            <a:r>
              <a:rPr lang="en-US" sz="1200" kern="1200" dirty="0">
                <a:solidFill>
                  <a:schemeClr val="tx1"/>
                </a:solidFill>
                <a:effectLst/>
                <a:latin typeface="+mn-lt"/>
                <a:ea typeface="+mn-ea"/>
                <a:cs typeface="+mn-cs"/>
              </a:rPr>
              <a:t>Cisco Smart Net Total Care gives the opportunity to engage your customers in new ways and position your company as a trusted advisor. It has been integrated with smart capabilities designed to address next-generation support requirements.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Smart capabilities help customers reduce operating costs, resolve incidents faster, and mitigate risk. This result in increased service levels and an infrastructure that is more agile and responsive to changing IT needs. </a:t>
            </a:r>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By adopting the smart capabilities, customers can have an up-to-date view of the Cisco equipment installed in their infrastructure as well as a comprehensive view of all their support contracts, including which equipment is covered and what is not covered. Smart capabilities include inventory and contract management features, device diagnostics, and relevant alerts for Cisco products. Smart Net Total Care also shows only the product and security alerts that are relevant to the customer's network, saving time and enabling them to focus on those that are critical.</a:t>
            </a:r>
            <a:endParaRPr lang="en-GB" sz="1200" kern="1200" dirty="0">
              <a:solidFill>
                <a:schemeClr val="tx1"/>
              </a:solidFill>
              <a:effectLst/>
              <a:latin typeface="+mn-lt"/>
              <a:ea typeface="+mn-ea"/>
              <a:cs typeface="+mn-cs"/>
            </a:endParaRPr>
          </a:p>
          <a:p>
            <a:pPr marL="0" indent="0" defTabSz="457143" eaLnBrk="1" fontAlgn="auto" hangingPunct="1">
              <a:spcBef>
                <a:spcPts val="0"/>
              </a:spcBef>
              <a:spcAft>
                <a:spcPts val="0"/>
              </a:spcAft>
              <a:buFont typeface="Arial" panose="020B0604020202020204" pitchFamily="34" charset="0"/>
              <a:buNone/>
              <a:defRPr/>
            </a:pPr>
            <a:endParaRPr lang="en-US" sz="1200" dirty="0">
              <a:solidFill>
                <a:srgbClr val="262626"/>
              </a:solidFill>
              <a:latin typeface="Arial" panose="020B0604020202020204" pitchFamily="34" charset="0"/>
              <a:cs typeface="Arial" panose="020B0604020202020204" pitchFamily="34" charset="0"/>
            </a:endParaRP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DA88C-00CA-4755-B687-8DB01DA451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212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1208088"/>
            <a:ext cx="5794375" cy="3260725"/>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7251B5-46A5-40F8-90FE-69937F3D2521}" type="slidenum">
              <a:rPr lang="en-GB" smtClean="0"/>
              <a:t>9</a:t>
            </a:fld>
            <a:endParaRPr lang="en-GB"/>
          </a:p>
        </p:txBody>
      </p:sp>
    </p:spTree>
    <p:extLst>
      <p:ext uri="{BB962C8B-B14F-4D97-AF65-F5344CB8AC3E}">
        <p14:creationId xmlns:p14="http://schemas.microsoft.com/office/powerpoint/2010/main" val="38652690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1A711D6-96AC-BDD8-A576-59465433FFE2}"/>
              </a:ext>
            </a:extLst>
          </p:cNvPr>
          <p:cNvGrpSpPr/>
          <p:nvPr userDrawn="1"/>
        </p:nvGrpSpPr>
        <p:grpSpPr>
          <a:xfrm>
            <a:off x="-28348" y="3582785"/>
            <a:ext cx="12224080" cy="3269894"/>
            <a:chOff x="-28348" y="3582785"/>
            <a:chExt cx="12224080" cy="3269894"/>
          </a:xfrm>
        </p:grpSpPr>
        <p:sp>
          <p:nvSpPr>
            <p:cNvPr id="7" name="object 14">
              <a:extLst>
                <a:ext uri="{FF2B5EF4-FFF2-40B4-BE49-F238E27FC236}">
                  <a16:creationId xmlns:a16="http://schemas.microsoft.com/office/drawing/2014/main" id="{141D705E-B6D0-206D-E1E4-0E4BCCDF34D8}"/>
                </a:ext>
              </a:extLst>
            </p:cNvPr>
            <p:cNvSpPr/>
            <p:nvPr userDrawn="1"/>
          </p:nvSpPr>
          <p:spPr>
            <a:xfrm>
              <a:off x="-28348" y="3582785"/>
              <a:ext cx="12220348" cy="3269894"/>
            </a:xfrm>
            <a:custGeom>
              <a:avLst/>
              <a:gdLst/>
              <a:ahLst/>
              <a:cxnLst/>
              <a:rect l="l" t="t" r="r" b="b"/>
              <a:pathLst>
                <a:path w="5855334" h="1619885">
                  <a:moveTo>
                    <a:pt x="0" y="0"/>
                  </a:moveTo>
                  <a:lnTo>
                    <a:pt x="0" y="1619856"/>
                  </a:lnTo>
                  <a:lnTo>
                    <a:pt x="5854774" y="1619856"/>
                  </a:lnTo>
                  <a:lnTo>
                    <a:pt x="5854774" y="1343435"/>
                  </a:lnTo>
                  <a:lnTo>
                    <a:pt x="0" y="0"/>
                  </a:lnTo>
                  <a:close/>
                </a:path>
              </a:pathLst>
            </a:custGeom>
            <a:gradFill>
              <a:gsLst>
                <a:gs pos="0">
                  <a:srgbClr val="162949">
                    <a:lumMod val="99587"/>
                  </a:srgbClr>
                </a:gs>
                <a:gs pos="98000">
                  <a:srgbClr val="3396BC"/>
                </a:gs>
              </a:gsLst>
              <a:lin ang="14400000" scaled="0"/>
            </a:gradFill>
          </p:spPr>
          <p:txBody>
            <a:bodyPr wrap="square" lIns="0" tIns="0" rIns="0" bIns="0" rtlCol="0"/>
            <a:lstStyle/>
            <a:p>
              <a:endParaRPr b="0" i="0" dirty="0">
                <a:latin typeface="Montserrat" pitchFamily="2" charset="77"/>
              </a:endParaRPr>
            </a:p>
          </p:txBody>
        </p:sp>
        <p:sp>
          <p:nvSpPr>
            <p:cNvPr id="9" name="object 15">
              <a:extLst>
                <a:ext uri="{FF2B5EF4-FFF2-40B4-BE49-F238E27FC236}">
                  <a16:creationId xmlns:a16="http://schemas.microsoft.com/office/drawing/2014/main" id="{0E120ADC-8A27-AF01-83C3-68473C408DF3}"/>
                </a:ext>
              </a:extLst>
            </p:cNvPr>
            <p:cNvSpPr/>
            <p:nvPr userDrawn="1"/>
          </p:nvSpPr>
          <p:spPr>
            <a:xfrm>
              <a:off x="7801006" y="4146120"/>
              <a:ext cx="4394726" cy="1758240"/>
            </a:xfrm>
            <a:custGeom>
              <a:avLst/>
              <a:gdLst>
                <a:gd name="connsiteX0" fmla="*/ 2105717 w 2105717"/>
                <a:gd name="connsiteY0" fmla="*/ 0 h 871022"/>
                <a:gd name="connsiteX1" fmla="*/ 0 w 2105717"/>
                <a:gd name="connsiteY1" fmla="*/ 362651 h 871022"/>
                <a:gd name="connsiteX2" fmla="*/ 2103360 w 2105717"/>
                <a:gd name="connsiteY2" fmla="*/ 871022 h 871022"/>
                <a:gd name="connsiteX3" fmla="*/ 2105717 w 2105717"/>
                <a:gd name="connsiteY3" fmla="*/ 0 h 871022"/>
              </a:gdLst>
              <a:ahLst/>
              <a:cxnLst>
                <a:cxn ang="0">
                  <a:pos x="connsiteX0" y="connsiteY0"/>
                </a:cxn>
                <a:cxn ang="0">
                  <a:pos x="connsiteX1" y="connsiteY1"/>
                </a:cxn>
                <a:cxn ang="0">
                  <a:pos x="connsiteX2" y="connsiteY2"/>
                </a:cxn>
                <a:cxn ang="0">
                  <a:pos x="connsiteX3" y="connsiteY3"/>
                </a:cxn>
              </a:cxnLst>
              <a:rect l="l" t="t" r="r" b="b"/>
              <a:pathLst>
                <a:path w="2105717" h="871022">
                  <a:moveTo>
                    <a:pt x="2105717" y="0"/>
                  </a:moveTo>
                  <a:lnTo>
                    <a:pt x="0" y="362651"/>
                  </a:lnTo>
                  <a:lnTo>
                    <a:pt x="2103360" y="871022"/>
                  </a:lnTo>
                  <a:cubicBezTo>
                    <a:pt x="2104146" y="580681"/>
                    <a:pt x="2104931" y="290341"/>
                    <a:pt x="2105717" y="0"/>
                  </a:cubicBezTo>
                  <a:close/>
                </a:path>
              </a:pathLst>
            </a:custGeom>
            <a:solidFill>
              <a:srgbClr val="FFFFFF"/>
            </a:solidFill>
          </p:spPr>
          <p:txBody>
            <a:bodyPr wrap="square" lIns="0" tIns="0" rIns="0" bIns="0" rtlCol="0"/>
            <a:lstStyle/>
            <a:p>
              <a:endParaRPr b="0" i="0" dirty="0">
                <a:latin typeface="Montserrat" pitchFamily="2" charset="77"/>
              </a:endParaRPr>
            </a:p>
          </p:txBody>
        </p:sp>
      </p:grpSp>
      <p:sp>
        <p:nvSpPr>
          <p:cNvPr id="2" name="Title 1">
            <a:extLst>
              <a:ext uri="{FF2B5EF4-FFF2-40B4-BE49-F238E27FC236}">
                <a16:creationId xmlns:a16="http://schemas.microsoft.com/office/drawing/2014/main" id="{F001465B-0659-0A4B-ADA4-2D9C53C95349}"/>
              </a:ext>
            </a:extLst>
          </p:cNvPr>
          <p:cNvSpPr>
            <a:spLocks noGrp="1"/>
          </p:cNvSpPr>
          <p:nvPr>
            <p:ph type="ctrTitle" hasCustomPrompt="1"/>
          </p:nvPr>
        </p:nvSpPr>
        <p:spPr>
          <a:xfrm>
            <a:off x="372705" y="5011865"/>
            <a:ext cx="4295548" cy="812530"/>
          </a:xfrm>
          <a:prstGeom prst="rect">
            <a:avLst/>
          </a:prstGeom>
        </p:spPr>
        <p:txBody>
          <a:bodyPr wrap="square" anchor="t" anchorCtr="0">
            <a:spAutoFit/>
          </a:bodyPr>
          <a:lstStyle>
            <a:lvl1pPr algn="l">
              <a:defRPr sz="2600" b="1" i="0">
                <a:solidFill>
                  <a:schemeClr val="bg1"/>
                </a:solidFill>
                <a:latin typeface="Montserrat" pitchFamily="2" charset="77"/>
                <a:ea typeface="Tahoma" panose="020B0604030504040204" pitchFamily="34" charset="0"/>
                <a:cs typeface="Gotham Medium" pitchFamily="2" charset="0"/>
              </a:defRPr>
            </a:lvl1pPr>
          </a:lstStyle>
          <a:p>
            <a:r>
              <a:rPr lang="en-GB" dirty="0"/>
              <a:t>Click to edit master title style</a:t>
            </a:r>
          </a:p>
        </p:txBody>
      </p:sp>
      <p:sp>
        <p:nvSpPr>
          <p:cNvPr id="3" name="Subtitle 2">
            <a:extLst>
              <a:ext uri="{FF2B5EF4-FFF2-40B4-BE49-F238E27FC236}">
                <a16:creationId xmlns:a16="http://schemas.microsoft.com/office/drawing/2014/main" id="{8F4233CD-9082-A54F-90DA-F16416D2B28D}"/>
              </a:ext>
            </a:extLst>
          </p:cNvPr>
          <p:cNvSpPr>
            <a:spLocks noGrp="1"/>
          </p:cNvSpPr>
          <p:nvPr>
            <p:ph type="subTitle" idx="1" hasCustomPrompt="1"/>
          </p:nvPr>
        </p:nvSpPr>
        <p:spPr>
          <a:xfrm>
            <a:off x="375327" y="5978779"/>
            <a:ext cx="4293121" cy="258532"/>
          </a:xfrm>
          <a:prstGeom prst="rect">
            <a:avLst/>
          </a:prstGeom>
        </p:spPr>
        <p:txBody>
          <a:bodyPr wrap="square">
            <a:spAutoFit/>
          </a:bodyPr>
          <a:lstStyle>
            <a:lvl1pPr marL="0" indent="0" algn="l">
              <a:buNone/>
              <a:defRPr sz="1200" b="1" i="0">
                <a:solidFill>
                  <a:schemeClr val="bg1"/>
                </a:solidFill>
                <a:latin typeface="Montserrat" pitchFamily="2" charset="77"/>
                <a:ea typeface="Tahoma" panose="020B0604030504040204" pitchFamily="34" charset="0"/>
                <a:cs typeface="Gotham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90" name="Group 89">
            <a:extLst>
              <a:ext uri="{FF2B5EF4-FFF2-40B4-BE49-F238E27FC236}">
                <a16:creationId xmlns:a16="http://schemas.microsoft.com/office/drawing/2014/main" id="{CA5BCA12-AF5C-0A2D-1FF2-1BFE085A90AD}"/>
              </a:ext>
            </a:extLst>
          </p:cNvPr>
          <p:cNvGrpSpPr>
            <a:grpSpLocks noChangeAspect="1"/>
          </p:cNvGrpSpPr>
          <p:nvPr userDrawn="1"/>
        </p:nvGrpSpPr>
        <p:grpSpPr>
          <a:xfrm>
            <a:off x="7821035" y="6009053"/>
            <a:ext cx="2248322" cy="588267"/>
            <a:chOff x="5120155" y="5401478"/>
            <a:chExt cx="777387" cy="203401"/>
          </a:xfrm>
        </p:grpSpPr>
        <p:sp>
          <p:nvSpPr>
            <p:cNvPr id="91" name="Rectangle 90">
              <a:extLst>
                <a:ext uri="{FF2B5EF4-FFF2-40B4-BE49-F238E27FC236}">
                  <a16:creationId xmlns:a16="http://schemas.microsoft.com/office/drawing/2014/main" id="{A0C1CB5C-6447-30AA-AB8C-605B7B4CE398}"/>
                </a:ext>
              </a:extLst>
            </p:cNvPr>
            <p:cNvSpPr/>
            <p:nvPr/>
          </p:nvSpPr>
          <p:spPr>
            <a:xfrm>
              <a:off x="5120155" y="5401478"/>
              <a:ext cx="777387" cy="20340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92" name="Freeform 91">
              <a:extLst>
                <a:ext uri="{FF2B5EF4-FFF2-40B4-BE49-F238E27FC236}">
                  <a16:creationId xmlns:a16="http://schemas.microsoft.com/office/drawing/2014/main" id="{CB8DB6DC-3A16-7164-167B-C9C8CB03D434}"/>
                </a:ext>
              </a:extLst>
            </p:cNvPr>
            <p:cNvSpPr/>
            <p:nvPr/>
          </p:nvSpPr>
          <p:spPr>
            <a:xfrm>
              <a:off x="5449137" y="5473301"/>
              <a:ext cx="76083" cy="76955"/>
            </a:xfrm>
            <a:custGeom>
              <a:avLst/>
              <a:gdLst>
                <a:gd name="connsiteX0" fmla="*/ 134123 w 268245"/>
                <a:gd name="connsiteY0" fmla="*/ 0 h 271320"/>
                <a:gd name="connsiteX1" fmla="*/ 268245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70391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5" y="52177"/>
                    <a:pt x="268245" y="137558"/>
                  </a:cubicBezTo>
                  <a:cubicBezTo>
                    <a:pt x="268245" y="211554"/>
                    <a:pt x="218782" y="271321"/>
                    <a:pt x="134123" y="271321"/>
                  </a:cubicBezTo>
                  <a:cubicBezTo>
                    <a:pt x="49464" y="271321"/>
                    <a:pt x="0" y="211554"/>
                    <a:pt x="0" y="137558"/>
                  </a:cubicBezTo>
                  <a:cubicBezTo>
                    <a:pt x="951"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70391" y="91073"/>
                    <a:pt x="70391" y="129968"/>
                  </a:cubicBezTo>
                  <a:cubicBezTo>
                    <a:pt x="70391" y="172659"/>
                    <a:pt x="83708" y="219144"/>
                    <a:pt x="134123" y="219144"/>
                  </a:cubicBez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93" name="Freeform 92">
              <a:extLst>
                <a:ext uri="{FF2B5EF4-FFF2-40B4-BE49-F238E27FC236}">
                  <a16:creationId xmlns:a16="http://schemas.microsoft.com/office/drawing/2014/main" id="{7609785C-911D-54A2-829F-6EA2144467A0}"/>
                </a:ext>
              </a:extLst>
            </p:cNvPr>
            <p:cNvSpPr/>
            <p:nvPr/>
          </p:nvSpPr>
          <p:spPr>
            <a:xfrm>
              <a:off x="5536012" y="5474647"/>
              <a:ext cx="106570" cy="75610"/>
            </a:xfrm>
            <a:custGeom>
              <a:avLst/>
              <a:gdLst>
                <a:gd name="connsiteX0" fmla="*/ 0 w 375733"/>
                <a:gd name="connsiteY0" fmla="*/ 6641 h 266577"/>
                <a:gd name="connsiteX1" fmla="*/ 61830 w 375733"/>
                <a:gd name="connsiteY1" fmla="*/ 6641 h 266577"/>
                <a:gd name="connsiteX2" fmla="*/ 61830 w 375733"/>
                <a:gd name="connsiteY2" fmla="*/ 42690 h 266577"/>
                <a:gd name="connsiteX3" fmla="*/ 62781 w 375733"/>
                <a:gd name="connsiteY3" fmla="*/ 42690 h 266577"/>
                <a:gd name="connsiteX4" fmla="*/ 138879 w 375733"/>
                <a:gd name="connsiteY4" fmla="*/ 0 h 266577"/>
                <a:gd name="connsiteX5" fmla="*/ 214977 w 375733"/>
                <a:gd name="connsiteY5" fmla="*/ 45536 h 266577"/>
                <a:gd name="connsiteX6" fmla="*/ 294880 w 375733"/>
                <a:gd name="connsiteY6" fmla="*/ 0 h 266577"/>
                <a:gd name="connsiteX7" fmla="*/ 375734 w 375733"/>
                <a:gd name="connsiteY7" fmla="*/ 101508 h 266577"/>
                <a:gd name="connsiteX8" fmla="*/ 375734 w 375733"/>
                <a:gd name="connsiteY8" fmla="*/ 264680 h 266577"/>
                <a:gd name="connsiteX9" fmla="*/ 309148 w 375733"/>
                <a:gd name="connsiteY9" fmla="*/ 264680 h 266577"/>
                <a:gd name="connsiteX10" fmla="*/ 309148 w 375733"/>
                <a:gd name="connsiteY10" fmla="*/ 111944 h 266577"/>
                <a:gd name="connsiteX11" fmla="*/ 271099 w 375733"/>
                <a:gd name="connsiteY11" fmla="*/ 53126 h 266577"/>
                <a:gd name="connsiteX12" fmla="*/ 221636 w 375733"/>
                <a:gd name="connsiteY12" fmla="*/ 140404 h 266577"/>
                <a:gd name="connsiteX13" fmla="*/ 221636 w 375733"/>
                <a:gd name="connsiteY13" fmla="*/ 266578 h 266577"/>
                <a:gd name="connsiteX14" fmla="*/ 155050 w 375733"/>
                <a:gd name="connsiteY14" fmla="*/ 266578 h 266577"/>
                <a:gd name="connsiteX15" fmla="*/ 155050 w 375733"/>
                <a:gd name="connsiteY15" fmla="*/ 111944 h 266577"/>
                <a:gd name="connsiteX16" fmla="*/ 117001 w 375733"/>
                <a:gd name="connsiteY16" fmla="*/ 53126 h 266577"/>
                <a:gd name="connsiteX17" fmla="*/ 67537 w 375733"/>
                <a:gd name="connsiteY17" fmla="*/ 140404 h 266577"/>
                <a:gd name="connsiteX18" fmla="*/ 67537 w 375733"/>
                <a:gd name="connsiteY18" fmla="*/ 266578 h 266577"/>
                <a:gd name="connsiteX19" fmla="*/ 951 w 375733"/>
                <a:gd name="connsiteY19" fmla="*/ 266578 h 266577"/>
                <a:gd name="connsiteX20" fmla="*/ 951 w 375733"/>
                <a:gd name="connsiteY20" fmla="*/ 6641 h 26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33" h="266577">
                  <a:moveTo>
                    <a:pt x="0" y="6641"/>
                  </a:moveTo>
                  <a:lnTo>
                    <a:pt x="61830" y="6641"/>
                  </a:lnTo>
                  <a:lnTo>
                    <a:pt x="61830" y="42690"/>
                  </a:lnTo>
                  <a:lnTo>
                    <a:pt x="62781" y="42690"/>
                  </a:lnTo>
                  <a:cubicBezTo>
                    <a:pt x="83708" y="11384"/>
                    <a:pt x="114147" y="0"/>
                    <a:pt x="138879" y="0"/>
                  </a:cubicBezTo>
                  <a:cubicBezTo>
                    <a:pt x="175026" y="0"/>
                    <a:pt x="199757" y="13281"/>
                    <a:pt x="214977" y="45536"/>
                  </a:cubicBezTo>
                  <a:cubicBezTo>
                    <a:pt x="230197" y="14230"/>
                    <a:pt x="263489" y="0"/>
                    <a:pt x="294880" y="0"/>
                  </a:cubicBezTo>
                  <a:cubicBezTo>
                    <a:pt x="357661" y="0"/>
                    <a:pt x="375734" y="43639"/>
                    <a:pt x="375734" y="101508"/>
                  </a:cubicBezTo>
                  <a:lnTo>
                    <a:pt x="375734" y="264680"/>
                  </a:lnTo>
                  <a:lnTo>
                    <a:pt x="309148" y="264680"/>
                  </a:lnTo>
                  <a:lnTo>
                    <a:pt x="309148" y="111944"/>
                  </a:lnTo>
                  <a:cubicBezTo>
                    <a:pt x="309148" y="88227"/>
                    <a:pt x="309148" y="53126"/>
                    <a:pt x="271099" y="53126"/>
                  </a:cubicBezTo>
                  <a:cubicBezTo>
                    <a:pt x="226392" y="53126"/>
                    <a:pt x="221636" y="106252"/>
                    <a:pt x="221636" y="140404"/>
                  </a:cubicBezTo>
                  <a:lnTo>
                    <a:pt x="221636" y="266578"/>
                  </a:lnTo>
                  <a:lnTo>
                    <a:pt x="155050" y="266578"/>
                  </a:lnTo>
                  <a:lnTo>
                    <a:pt x="155050" y="111944"/>
                  </a:lnTo>
                  <a:cubicBezTo>
                    <a:pt x="155050" y="88227"/>
                    <a:pt x="155050" y="53126"/>
                    <a:pt x="117001" y="53126"/>
                  </a:cubicBezTo>
                  <a:cubicBezTo>
                    <a:pt x="72293" y="53126"/>
                    <a:pt x="67537" y="106252"/>
                    <a:pt x="67537" y="140404"/>
                  </a:cubicBezTo>
                  <a:lnTo>
                    <a:pt x="67537" y="266578"/>
                  </a:lnTo>
                  <a:lnTo>
                    <a:pt x="951" y="266578"/>
                  </a:lnTo>
                  <a:lnTo>
                    <a:pt x="951" y="6641"/>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94" name="Freeform 93">
              <a:extLst>
                <a:ext uri="{FF2B5EF4-FFF2-40B4-BE49-F238E27FC236}">
                  <a16:creationId xmlns:a16="http://schemas.microsoft.com/office/drawing/2014/main" id="{467A308A-9149-9A93-2D38-D617B9B860BB}"/>
                </a:ext>
              </a:extLst>
            </p:cNvPr>
            <p:cNvSpPr/>
            <p:nvPr/>
          </p:nvSpPr>
          <p:spPr>
            <a:xfrm>
              <a:off x="5653644" y="5473301"/>
              <a:ext cx="52880" cy="76955"/>
            </a:xfrm>
            <a:custGeom>
              <a:avLst/>
              <a:gdLst>
                <a:gd name="connsiteX0" fmla="*/ 169318 w 186440"/>
                <a:gd name="connsiteY0" fmla="*/ 60715 h 271320"/>
                <a:gd name="connsiteX1" fmla="*/ 109391 w 186440"/>
                <a:gd name="connsiteY1" fmla="*/ 49331 h 271320"/>
                <a:gd name="connsiteX2" fmla="*/ 70391 w 186440"/>
                <a:gd name="connsiteY2" fmla="*/ 77791 h 271320"/>
                <a:gd name="connsiteX3" fmla="*/ 186440 w 186440"/>
                <a:gd name="connsiteY3" fmla="*/ 186889 h 271320"/>
                <a:gd name="connsiteX4" fmla="*/ 78952 w 186440"/>
                <a:gd name="connsiteY4" fmla="*/ 271321 h 271320"/>
                <a:gd name="connsiteX5" fmla="*/ 2854 w 186440"/>
                <a:gd name="connsiteY5" fmla="*/ 259937 h 271320"/>
                <a:gd name="connsiteX6" fmla="*/ 6659 w 186440"/>
                <a:gd name="connsiteY6" fmla="*/ 204914 h 271320"/>
                <a:gd name="connsiteX7" fmla="*/ 72293 w 186440"/>
                <a:gd name="connsiteY7" fmla="*/ 221990 h 271320"/>
                <a:gd name="connsiteX8" fmla="*/ 116050 w 186440"/>
                <a:gd name="connsiteY8" fmla="*/ 190684 h 271320"/>
                <a:gd name="connsiteX9" fmla="*/ 0 w 186440"/>
                <a:gd name="connsiteY9" fmla="*/ 80637 h 271320"/>
                <a:gd name="connsiteX10" fmla="*/ 100830 w 186440"/>
                <a:gd name="connsiteY10" fmla="*/ 0 h 271320"/>
                <a:gd name="connsiteX11" fmla="*/ 173123 w 186440"/>
                <a:gd name="connsiteY11" fmla="*/ 9487 h 271320"/>
                <a:gd name="connsiteX12" fmla="*/ 169318 w 186440"/>
                <a:gd name="connsiteY12" fmla="*/ 60715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40" h="271320">
                  <a:moveTo>
                    <a:pt x="169318" y="60715"/>
                  </a:moveTo>
                  <a:cubicBezTo>
                    <a:pt x="149342" y="54074"/>
                    <a:pt x="134123" y="49331"/>
                    <a:pt x="109391" y="49331"/>
                  </a:cubicBezTo>
                  <a:cubicBezTo>
                    <a:pt x="91318" y="49331"/>
                    <a:pt x="70391" y="55972"/>
                    <a:pt x="70391" y="77791"/>
                  </a:cubicBezTo>
                  <a:cubicBezTo>
                    <a:pt x="70391" y="118584"/>
                    <a:pt x="186440" y="92970"/>
                    <a:pt x="186440" y="186889"/>
                  </a:cubicBezTo>
                  <a:cubicBezTo>
                    <a:pt x="186440" y="247604"/>
                    <a:pt x="133171" y="271321"/>
                    <a:pt x="78952" y="271321"/>
                  </a:cubicBezTo>
                  <a:cubicBezTo>
                    <a:pt x="53269" y="271321"/>
                    <a:pt x="27585" y="266578"/>
                    <a:pt x="2854" y="259937"/>
                  </a:cubicBezTo>
                  <a:lnTo>
                    <a:pt x="6659" y="204914"/>
                  </a:lnTo>
                  <a:cubicBezTo>
                    <a:pt x="27585" y="215349"/>
                    <a:pt x="49464" y="221990"/>
                    <a:pt x="72293" y="221990"/>
                  </a:cubicBezTo>
                  <a:cubicBezTo>
                    <a:pt x="89415" y="221990"/>
                    <a:pt x="116050" y="215349"/>
                    <a:pt x="116050" y="190684"/>
                  </a:cubicBezTo>
                  <a:cubicBezTo>
                    <a:pt x="116050" y="139455"/>
                    <a:pt x="0" y="174556"/>
                    <a:pt x="0" y="80637"/>
                  </a:cubicBezTo>
                  <a:cubicBezTo>
                    <a:pt x="0" y="24666"/>
                    <a:pt x="48513" y="0"/>
                    <a:pt x="100830" y="0"/>
                  </a:cubicBezTo>
                  <a:cubicBezTo>
                    <a:pt x="132220" y="0"/>
                    <a:pt x="152196" y="4743"/>
                    <a:pt x="173123" y="9487"/>
                  </a:cubicBezTo>
                  <a:lnTo>
                    <a:pt x="169318" y="60715"/>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95" name="Freeform 94">
              <a:extLst>
                <a:ext uri="{FF2B5EF4-FFF2-40B4-BE49-F238E27FC236}">
                  <a16:creationId xmlns:a16="http://schemas.microsoft.com/office/drawing/2014/main" id="{6AA4D1E1-5D91-1E13-6651-87E8230CDBAD}"/>
                </a:ext>
              </a:extLst>
            </p:cNvPr>
            <p:cNvSpPr/>
            <p:nvPr/>
          </p:nvSpPr>
          <p:spPr>
            <a:xfrm>
              <a:off x="5716237" y="5448546"/>
              <a:ext cx="36962" cy="101172"/>
            </a:xfrm>
            <a:custGeom>
              <a:avLst/>
              <a:gdLst>
                <a:gd name="connsiteX0" fmla="*/ 0 w 130317"/>
                <a:gd name="connsiteY0" fmla="*/ 141353 h 356701"/>
                <a:gd name="connsiteX1" fmla="*/ 0 w 130317"/>
                <a:gd name="connsiteY1" fmla="*/ 21820 h 356701"/>
                <a:gd name="connsiteX2" fmla="*/ 66586 w 130317"/>
                <a:gd name="connsiteY2" fmla="*/ 0 h 356701"/>
                <a:gd name="connsiteX3" fmla="*/ 66586 w 130317"/>
                <a:gd name="connsiteY3" fmla="*/ 92021 h 356701"/>
                <a:gd name="connsiteX4" fmla="*/ 125562 w 130317"/>
                <a:gd name="connsiteY4" fmla="*/ 92021 h 356701"/>
                <a:gd name="connsiteX5" fmla="*/ 125562 w 130317"/>
                <a:gd name="connsiteY5" fmla="*/ 141353 h 356701"/>
                <a:gd name="connsiteX6" fmla="*/ 66586 w 130317"/>
                <a:gd name="connsiteY6" fmla="*/ 141353 h 356701"/>
                <a:gd name="connsiteX7" fmla="*/ 66586 w 130317"/>
                <a:gd name="connsiteY7" fmla="*/ 261834 h 356701"/>
                <a:gd name="connsiteX8" fmla="*/ 97976 w 130317"/>
                <a:gd name="connsiteY8" fmla="*/ 304525 h 356701"/>
                <a:gd name="connsiteX9" fmla="*/ 128415 w 130317"/>
                <a:gd name="connsiteY9" fmla="*/ 297884 h 356701"/>
                <a:gd name="connsiteX10" fmla="*/ 130318 w 130317"/>
                <a:gd name="connsiteY10" fmla="*/ 351010 h 356701"/>
                <a:gd name="connsiteX11" fmla="*/ 80854 w 130317"/>
                <a:gd name="connsiteY11" fmla="*/ 356702 h 356701"/>
                <a:gd name="connsiteX12" fmla="*/ 0 w 130317"/>
                <a:gd name="connsiteY12" fmla="*/ 272270 h 356701"/>
                <a:gd name="connsiteX13" fmla="*/ 0 w 130317"/>
                <a:gd name="connsiteY13" fmla="*/ 141353 h 3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17" h="356701">
                  <a:moveTo>
                    <a:pt x="0" y="141353"/>
                  </a:moveTo>
                  <a:lnTo>
                    <a:pt x="0" y="21820"/>
                  </a:lnTo>
                  <a:lnTo>
                    <a:pt x="66586" y="0"/>
                  </a:lnTo>
                  <a:lnTo>
                    <a:pt x="66586" y="92021"/>
                  </a:lnTo>
                  <a:lnTo>
                    <a:pt x="125562" y="92021"/>
                  </a:lnTo>
                  <a:lnTo>
                    <a:pt x="125562" y="141353"/>
                  </a:lnTo>
                  <a:lnTo>
                    <a:pt x="66586" y="141353"/>
                  </a:lnTo>
                  <a:lnTo>
                    <a:pt x="66586" y="261834"/>
                  </a:lnTo>
                  <a:cubicBezTo>
                    <a:pt x="66586" y="283654"/>
                    <a:pt x="72293" y="304525"/>
                    <a:pt x="97976" y="304525"/>
                  </a:cubicBezTo>
                  <a:cubicBezTo>
                    <a:pt x="110342" y="304525"/>
                    <a:pt x="121757" y="301679"/>
                    <a:pt x="128415" y="297884"/>
                  </a:cubicBezTo>
                  <a:lnTo>
                    <a:pt x="130318" y="351010"/>
                  </a:lnTo>
                  <a:cubicBezTo>
                    <a:pt x="116049" y="354804"/>
                    <a:pt x="100830" y="356702"/>
                    <a:pt x="80854" y="356702"/>
                  </a:cubicBezTo>
                  <a:cubicBezTo>
                    <a:pt x="28537" y="356702"/>
                    <a:pt x="0" y="324447"/>
                    <a:pt x="0" y="272270"/>
                  </a:cubicBezTo>
                  <a:lnTo>
                    <a:pt x="0" y="141353"/>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96" name="Freeform 95">
              <a:extLst>
                <a:ext uri="{FF2B5EF4-FFF2-40B4-BE49-F238E27FC236}">
                  <a16:creationId xmlns:a16="http://schemas.microsoft.com/office/drawing/2014/main" id="{5A5DDDF1-C4B4-277E-41D2-BC491EB06BD2}"/>
                </a:ext>
              </a:extLst>
            </p:cNvPr>
            <p:cNvSpPr/>
            <p:nvPr/>
          </p:nvSpPr>
          <p:spPr>
            <a:xfrm>
              <a:off x="5758865" y="5473301"/>
              <a:ext cx="76083" cy="76955"/>
            </a:xfrm>
            <a:custGeom>
              <a:avLst/>
              <a:gdLst>
                <a:gd name="connsiteX0" fmla="*/ 134123 w 268245"/>
                <a:gd name="connsiteY0" fmla="*/ 0 h 271320"/>
                <a:gd name="connsiteX1" fmla="*/ 268246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69440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6" y="52177"/>
                    <a:pt x="268246" y="137558"/>
                  </a:cubicBezTo>
                  <a:cubicBezTo>
                    <a:pt x="268246" y="211554"/>
                    <a:pt x="218782" y="271321"/>
                    <a:pt x="134123" y="271321"/>
                  </a:cubicBezTo>
                  <a:cubicBezTo>
                    <a:pt x="49464" y="271321"/>
                    <a:pt x="0" y="211554"/>
                    <a:pt x="0" y="137558"/>
                  </a:cubicBezTo>
                  <a:cubicBezTo>
                    <a:pt x="0"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69440" y="91073"/>
                    <a:pt x="69440" y="129968"/>
                  </a:cubicBezTo>
                  <a:cubicBezTo>
                    <a:pt x="70391" y="172659"/>
                    <a:pt x="83708" y="219144"/>
                    <a:pt x="134123" y="219144"/>
                  </a:cubicBez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97" name="Freeform 96">
              <a:extLst>
                <a:ext uri="{FF2B5EF4-FFF2-40B4-BE49-F238E27FC236}">
                  <a16:creationId xmlns:a16="http://schemas.microsoft.com/office/drawing/2014/main" id="{F324A868-430A-2E0C-64E0-CDAC1936F2C0}"/>
                </a:ext>
              </a:extLst>
            </p:cNvPr>
            <p:cNvSpPr/>
            <p:nvPr/>
          </p:nvSpPr>
          <p:spPr>
            <a:xfrm>
              <a:off x="5844392" y="5474916"/>
              <a:ext cx="42628" cy="75072"/>
            </a:xfrm>
            <a:custGeom>
              <a:avLst/>
              <a:gdLst>
                <a:gd name="connsiteX0" fmla="*/ 0 w 150293"/>
                <a:gd name="connsiteY0" fmla="*/ 5692 h 264680"/>
                <a:gd name="connsiteX1" fmla="*/ 58976 w 150293"/>
                <a:gd name="connsiteY1" fmla="*/ 5692 h 264680"/>
                <a:gd name="connsiteX2" fmla="*/ 58976 w 150293"/>
                <a:gd name="connsiteY2" fmla="*/ 64510 h 264680"/>
                <a:gd name="connsiteX3" fmla="*/ 59927 w 150293"/>
                <a:gd name="connsiteY3" fmla="*/ 64510 h 264680"/>
                <a:gd name="connsiteX4" fmla="*/ 130318 w 150293"/>
                <a:gd name="connsiteY4" fmla="*/ 0 h 264680"/>
                <a:gd name="connsiteX5" fmla="*/ 150293 w 150293"/>
                <a:gd name="connsiteY5" fmla="*/ 1897 h 264680"/>
                <a:gd name="connsiteX6" fmla="*/ 150293 w 150293"/>
                <a:gd name="connsiteY6" fmla="*/ 70202 h 264680"/>
                <a:gd name="connsiteX7" fmla="*/ 120805 w 150293"/>
                <a:gd name="connsiteY7" fmla="*/ 64510 h 264680"/>
                <a:gd name="connsiteX8" fmla="*/ 66586 w 150293"/>
                <a:gd name="connsiteY8" fmla="*/ 169813 h 264680"/>
                <a:gd name="connsiteX9" fmla="*/ 66586 w 150293"/>
                <a:gd name="connsiteY9" fmla="*/ 264680 h 264680"/>
                <a:gd name="connsiteX10" fmla="*/ 0 w 150293"/>
                <a:gd name="connsiteY10" fmla="*/ 264680 h 264680"/>
                <a:gd name="connsiteX11" fmla="*/ 0 w 150293"/>
                <a:gd name="connsiteY11" fmla="*/ 5692 h 2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293" h="264680">
                  <a:moveTo>
                    <a:pt x="0" y="5692"/>
                  </a:moveTo>
                  <a:lnTo>
                    <a:pt x="58976" y="5692"/>
                  </a:lnTo>
                  <a:lnTo>
                    <a:pt x="58976" y="64510"/>
                  </a:lnTo>
                  <a:lnTo>
                    <a:pt x="59927" y="64510"/>
                  </a:lnTo>
                  <a:cubicBezTo>
                    <a:pt x="62781" y="40793"/>
                    <a:pt x="90366" y="0"/>
                    <a:pt x="130318" y="0"/>
                  </a:cubicBezTo>
                  <a:cubicBezTo>
                    <a:pt x="136976" y="0"/>
                    <a:pt x="143635" y="0"/>
                    <a:pt x="150293" y="1897"/>
                  </a:cubicBezTo>
                  <a:lnTo>
                    <a:pt x="150293" y="70202"/>
                  </a:lnTo>
                  <a:cubicBezTo>
                    <a:pt x="144586" y="66407"/>
                    <a:pt x="132220" y="64510"/>
                    <a:pt x="120805" y="64510"/>
                  </a:cubicBezTo>
                  <a:cubicBezTo>
                    <a:pt x="66586" y="64510"/>
                    <a:pt x="66586" y="132814"/>
                    <a:pt x="66586" y="169813"/>
                  </a:cubicBezTo>
                  <a:lnTo>
                    <a:pt x="66586" y="264680"/>
                  </a:lnTo>
                  <a:lnTo>
                    <a:pt x="0" y="264680"/>
                  </a:lnTo>
                  <a:lnTo>
                    <a:pt x="0" y="5692"/>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98" name="Freeform 97">
              <a:extLst>
                <a:ext uri="{FF2B5EF4-FFF2-40B4-BE49-F238E27FC236}">
                  <a16:creationId xmlns:a16="http://schemas.microsoft.com/office/drawing/2014/main" id="{ED12F9E5-3211-6439-5C80-053D5C5C6F1B}"/>
                </a:ext>
              </a:extLst>
            </p:cNvPr>
            <p:cNvSpPr/>
            <p:nvPr/>
          </p:nvSpPr>
          <p:spPr>
            <a:xfrm>
              <a:off x="5364960" y="5446932"/>
              <a:ext cx="77971" cy="103594"/>
            </a:xfrm>
            <a:custGeom>
              <a:avLst/>
              <a:gdLst>
                <a:gd name="connsiteX0" fmla="*/ 274904 w 274903"/>
                <a:gd name="connsiteY0" fmla="*/ 353856 h 365239"/>
                <a:gd name="connsiteX1" fmla="*/ 194050 w 274903"/>
                <a:gd name="connsiteY1" fmla="*/ 365240 h 365239"/>
                <a:gd name="connsiteX2" fmla="*/ 0 w 274903"/>
                <a:gd name="connsiteY2" fmla="*/ 188786 h 365239"/>
                <a:gd name="connsiteX3" fmla="*/ 194050 w 274903"/>
                <a:gd name="connsiteY3" fmla="*/ 0 h 365239"/>
                <a:gd name="connsiteX4" fmla="*/ 273953 w 274903"/>
                <a:gd name="connsiteY4" fmla="*/ 14230 h 365239"/>
                <a:gd name="connsiteX5" fmla="*/ 269197 w 274903"/>
                <a:gd name="connsiteY5" fmla="*/ 73997 h 365239"/>
                <a:gd name="connsiteX6" fmla="*/ 193099 w 274903"/>
                <a:gd name="connsiteY6" fmla="*/ 55023 h 365239"/>
                <a:gd name="connsiteX7" fmla="*/ 74196 w 274903"/>
                <a:gd name="connsiteY7" fmla="*/ 183094 h 365239"/>
                <a:gd name="connsiteX8" fmla="*/ 194050 w 274903"/>
                <a:gd name="connsiteY8" fmla="*/ 309268 h 365239"/>
                <a:gd name="connsiteX9" fmla="*/ 271099 w 274903"/>
                <a:gd name="connsiteY9" fmla="*/ 295038 h 365239"/>
                <a:gd name="connsiteX10" fmla="*/ 274904 w 274903"/>
                <a:gd name="connsiteY10" fmla="*/ 353856 h 3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03" h="365239">
                  <a:moveTo>
                    <a:pt x="274904" y="353856"/>
                  </a:moveTo>
                  <a:cubicBezTo>
                    <a:pt x="249221" y="359548"/>
                    <a:pt x="221636" y="365240"/>
                    <a:pt x="194050" y="365240"/>
                  </a:cubicBezTo>
                  <a:cubicBezTo>
                    <a:pt x="79903" y="365240"/>
                    <a:pt x="0" y="308319"/>
                    <a:pt x="0" y="188786"/>
                  </a:cubicBezTo>
                  <a:cubicBezTo>
                    <a:pt x="0" y="68305"/>
                    <a:pt x="74196" y="0"/>
                    <a:pt x="194050" y="0"/>
                  </a:cubicBezTo>
                  <a:cubicBezTo>
                    <a:pt x="217830" y="0"/>
                    <a:pt x="248270" y="4743"/>
                    <a:pt x="273953" y="14230"/>
                  </a:cubicBezTo>
                  <a:lnTo>
                    <a:pt x="269197" y="73997"/>
                  </a:lnTo>
                  <a:cubicBezTo>
                    <a:pt x="242562" y="58818"/>
                    <a:pt x="217830" y="55023"/>
                    <a:pt x="193099" y="55023"/>
                  </a:cubicBezTo>
                  <a:cubicBezTo>
                    <a:pt x="119854" y="55023"/>
                    <a:pt x="74196" y="110995"/>
                    <a:pt x="74196" y="183094"/>
                  </a:cubicBezTo>
                  <a:cubicBezTo>
                    <a:pt x="74196" y="255193"/>
                    <a:pt x="118903" y="309268"/>
                    <a:pt x="194050" y="309268"/>
                  </a:cubicBezTo>
                  <a:cubicBezTo>
                    <a:pt x="221636" y="309268"/>
                    <a:pt x="254928" y="303576"/>
                    <a:pt x="271099" y="295038"/>
                  </a:cubicBezTo>
                  <a:lnTo>
                    <a:pt x="274904" y="353856"/>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99" name="Freeform 98">
              <a:extLst>
                <a:ext uri="{FF2B5EF4-FFF2-40B4-BE49-F238E27FC236}">
                  <a16:creationId xmlns:a16="http://schemas.microsoft.com/office/drawing/2014/main" id="{8A337108-BE51-119B-D6E2-36CE4E385719}"/>
                </a:ext>
              </a:extLst>
            </p:cNvPr>
            <p:cNvSpPr/>
            <p:nvPr/>
          </p:nvSpPr>
          <p:spPr>
            <a:xfrm>
              <a:off x="5232489" y="5401997"/>
              <a:ext cx="31836" cy="79377"/>
            </a:xfrm>
            <a:custGeom>
              <a:avLst/>
              <a:gdLst>
                <a:gd name="connsiteX0" fmla="*/ 26634 w 112244"/>
                <a:gd name="connsiteY0" fmla="*/ 261834 h 279859"/>
                <a:gd name="connsiteX1" fmla="*/ 97976 w 112244"/>
                <a:gd name="connsiteY1" fmla="*/ 279859 h 279859"/>
                <a:gd name="connsiteX2" fmla="*/ 112245 w 112244"/>
                <a:gd name="connsiteY2" fmla="*/ 55972 h 279859"/>
                <a:gd name="connsiteX3" fmla="*/ 3805 w 112244"/>
                <a:gd name="connsiteY3" fmla="*/ 0 h 279859"/>
                <a:gd name="connsiteX4" fmla="*/ 0 w 112244"/>
                <a:gd name="connsiteY4" fmla="*/ 55972 h 279859"/>
                <a:gd name="connsiteX5" fmla="*/ 78952 w 112244"/>
                <a:gd name="connsiteY5" fmla="*/ 251399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26634" y="261834"/>
                  </a:moveTo>
                  <a:lnTo>
                    <a:pt x="97976" y="279859"/>
                  </a:lnTo>
                  <a:lnTo>
                    <a:pt x="112245" y="55972"/>
                  </a:lnTo>
                  <a:lnTo>
                    <a:pt x="3805" y="0"/>
                  </a:lnTo>
                  <a:lnTo>
                    <a:pt x="0" y="55972"/>
                  </a:lnTo>
                  <a:lnTo>
                    <a:pt x="78952" y="251399"/>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0" name="Freeform 99">
              <a:extLst>
                <a:ext uri="{FF2B5EF4-FFF2-40B4-BE49-F238E27FC236}">
                  <a16:creationId xmlns:a16="http://schemas.microsoft.com/office/drawing/2014/main" id="{2B19AAC8-597E-F32E-B098-73DB42417651}"/>
                </a:ext>
              </a:extLst>
            </p:cNvPr>
            <p:cNvSpPr/>
            <p:nvPr/>
          </p:nvSpPr>
          <p:spPr>
            <a:xfrm>
              <a:off x="5188782" y="5409262"/>
              <a:ext cx="58546" cy="64040"/>
            </a:xfrm>
            <a:custGeom>
              <a:avLst/>
              <a:gdLst>
                <a:gd name="connsiteX0" fmla="*/ 176928 w 206415"/>
                <a:gd name="connsiteY0" fmla="*/ 194478 h 225784"/>
                <a:gd name="connsiteX1" fmla="*/ 135074 w 206415"/>
                <a:gd name="connsiteY1" fmla="*/ 225785 h 225784"/>
                <a:gd name="connsiteX2" fmla="*/ 206416 w 206415"/>
                <a:gd name="connsiteY2" fmla="*/ 211554 h 225784"/>
                <a:gd name="connsiteX3" fmla="*/ 121757 w 206415"/>
                <a:gd name="connsiteY3" fmla="*/ 2846 h 225784"/>
                <a:gd name="connsiteX4" fmla="*/ 0 w 206415"/>
                <a:gd name="connsiteY4" fmla="*/ 0 h 225784"/>
                <a:gd name="connsiteX5" fmla="*/ 20927 w 206415"/>
                <a:gd name="connsiteY5" fmla="*/ 52177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176928" y="194478"/>
                  </a:moveTo>
                  <a:lnTo>
                    <a:pt x="135074" y="225785"/>
                  </a:lnTo>
                  <a:lnTo>
                    <a:pt x="206416" y="211554"/>
                  </a:lnTo>
                  <a:lnTo>
                    <a:pt x="121757" y="2846"/>
                  </a:lnTo>
                  <a:lnTo>
                    <a:pt x="0" y="0"/>
                  </a:lnTo>
                  <a:lnTo>
                    <a:pt x="20927" y="5217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1" name="Freeform 100">
              <a:extLst>
                <a:ext uri="{FF2B5EF4-FFF2-40B4-BE49-F238E27FC236}">
                  <a16:creationId xmlns:a16="http://schemas.microsoft.com/office/drawing/2014/main" id="{F14854B9-59E6-86B5-B05B-0AB124CD133F}"/>
                </a:ext>
              </a:extLst>
            </p:cNvPr>
            <p:cNvSpPr/>
            <p:nvPr/>
          </p:nvSpPr>
          <p:spPr>
            <a:xfrm>
              <a:off x="5151549" y="5421101"/>
              <a:ext cx="79051" cy="55429"/>
            </a:xfrm>
            <a:custGeom>
              <a:avLst/>
              <a:gdLst>
                <a:gd name="connsiteX0" fmla="*/ 244465 w 278708"/>
                <a:gd name="connsiteY0" fmla="*/ 147993 h 195426"/>
                <a:gd name="connsiteX1" fmla="*/ 219733 w 278708"/>
                <a:gd name="connsiteY1" fmla="*/ 195427 h 195426"/>
                <a:gd name="connsiteX2" fmla="*/ 278709 w 278708"/>
                <a:gd name="connsiteY2" fmla="*/ 150839 h 195426"/>
                <a:gd name="connsiteX3" fmla="*/ 111293 w 278708"/>
                <a:gd name="connsiteY3" fmla="*/ 0 h 195426"/>
                <a:gd name="connsiteX4" fmla="*/ 0 w 278708"/>
                <a:gd name="connsiteY4" fmla="*/ 50280 h 195426"/>
                <a:gd name="connsiteX5" fmla="*/ 41854 w 278708"/>
                <a:gd name="connsiteY5" fmla="*/ 88227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244465" y="147993"/>
                  </a:moveTo>
                  <a:lnTo>
                    <a:pt x="219733" y="195427"/>
                  </a:lnTo>
                  <a:lnTo>
                    <a:pt x="278709" y="150839"/>
                  </a:lnTo>
                  <a:lnTo>
                    <a:pt x="111293" y="0"/>
                  </a:lnTo>
                  <a:lnTo>
                    <a:pt x="0" y="50280"/>
                  </a:lnTo>
                  <a:lnTo>
                    <a:pt x="41854" y="8822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2" name="Freeform 101">
              <a:extLst>
                <a:ext uri="{FF2B5EF4-FFF2-40B4-BE49-F238E27FC236}">
                  <a16:creationId xmlns:a16="http://schemas.microsoft.com/office/drawing/2014/main" id="{4E33D2BB-D62C-1552-4F5A-D9CFB56B4941}"/>
                </a:ext>
              </a:extLst>
            </p:cNvPr>
            <p:cNvSpPr/>
            <p:nvPr/>
          </p:nvSpPr>
          <p:spPr>
            <a:xfrm>
              <a:off x="5129426" y="5448277"/>
              <a:ext cx="83637" cy="36594"/>
            </a:xfrm>
            <a:custGeom>
              <a:avLst/>
              <a:gdLst>
                <a:gd name="connsiteX0" fmla="*/ 262538 w 294879"/>
                <a:gd name="connsiteY0" fmla="*/ 75894 h 129019"/>
                <a:gd name="connsiteX1" fmla="*/ 261587 w 294879"/>
                <a:gd name="connsiteY1" fmla="*/ 129020 h 129019"/>
                <a:gd name="connsiteX2" fmla="*/ 294880 w 294879"/>
                <a:gd name="connsiteY2" fmla="*/ 63561 h 129019"/>
                <a:gd name="connsiteX3" fmla="*/ 78952 w 294879"/>
                <a:gd name="connsiteY3" fmla="*/ 0 h 129019"/>
                <a:gd name="connsiteX4" fmla="*/ 0 w 294879"/>
                <a:gd name="connsiteY4" fmla="*/ 93919 h 129019"/>
                <a:gd name="connsiteX5" fmla="*/ 54220 w 294879"/>
                <a:gd name="connsiteY5" fmla="*/ 109098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262538" y="75894"/>
                  </a:moveTo>
                  <a:lnTo>
                    <a:pt x="261587" y="129020"/>
                  </a:lnTo>
                  <a:lnTo>
                    <a:pt x="294880" y="63561"/>
                  </a:lnTo>
                  <a:lnTo>
                    <a:pt x="78952" y="0"/>
                  </a:lnTo>
                  <a:lnTo>
                    <a:pt x="0" y="93919"/>
                  </a:lnTo>
                  <a:lnTo>
                    <a:pt x="54220" y="109098"/>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3" name="Freeform 102">
              <a:extLst>
                <a:ext uri="{FF2B5EF4-FFF2-40B4-BE49-F238E27FC236}">
                  <a16:creationId xmlns:a16="http://schemas.microsoft.com/office/drawing/2014/main" id="{2B2615E8-8C62-D04D-A649-BD192D798995}"/>
                </a:ext>
              </a:extLst>
            </p:cNvPr>
            <p:cNvSpPr/>
            <p:nvPr/>
          </p:nvSpPr>
          <p:spPr>
            <a:xfrm>
              <a:off x="5126728" y="5476261"/>
              <a:ext cx="71496" cy="43590"/>
            </a:xfrm>
            <a:custGeom>
              <a:avLst/>
              <a:gdLst>
                <a:gd name="connsiteX0" fmla="*/ 250172 w 252074"/>
                <a:gd name="connsiteY0" fmla="*/ 73048 h 153685"/>
                <a:gd name="connsiteX1" fmla="*/ 252075 w 252074"/>
                <a:gd name="connsiteY1" fmla="*/ 0 h 153685"/>
                <a:gd name="connsiteX2" fmla="*/ 29488 w 252074"/>
                <a:gd name="connsiteY2" fmla="*/ 36050 h 153685"/>
                <a:gd name="connsiteX3" fmla="*/ 0 w 252074"/>
                <a:gd name="connsiteY3" fmla="*/ 153685 h 153685"/>
                <a:gd name="connsiteX4" fmla="*/ 55171 w 252074"/>
                <a:gd name="connsiteY4" fmla="*/ 145147 h 153685"/>
                <a:gd name="connsiteX5" fmla="*/ 228294 w 252074"/>
                <a:gd name="connsiteY5" fmla="*/ 24666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250172" y="73048"/>
                  </a:moveTo>
                  <a:lnTo>
                    <a:pt x="252075" y="0"/>
                  </a:lnTo>
                  <a:lnTo>
                    <a:pt x="29488" y="36050"/>
                  </a:lnTo>
                  <a:lnTo>
                    <a:pt x="0" y="153685"/>
                  </a:lnTo>
                  <a:lnTo>
                    <a:pt x="55171" y="145147"/>
                  </a:lnTo>
                  <a:lnTo>
                    <a:pt x="228294" y="24666"/>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4" name="Freeform 103">
              <a:extLst>
                <a:ext uri="{FF2B5EF4-FFF2-40B4-BE49-F238E27FC236}">
                  <a16:creationId xmlns:a16="http://schemas.microsoft.com/office/drawing/2014/main" id="{CAF18174-9F77-D5DA-7B12-9B7CF9324B11}"/>
                </a:ext>
              </a:extLst>
            </p:cNvPr>
            <p:cNvSpPr/>
            <p:nvPr/>
          </p:nvSpPr>
          <p:spPr>
            <a:xfrm>
              <a:off x="5136711" y="5491599"/>
              <a:ext cx="61244" cy="70228"/>
            </a:xfrm>
            <a:custGeom>
              <a:avLst/>
              <a:gdLst>
                <a:gd name="connsiteX0" fmla="*/ 185489 w 215928"/>
                <a:gd name="connsiteY0" fmla="*/ 0 h 247604"/>
                <a:gd name="connsiteX1" fmla="*/ 0 w 215928"/>
                <a:gd name="connsiteY1" fmla="*/ 128071 h 247604"/>
                <a:gd name="connsiteX2" fmla="*/ 24732 w 215928"/>
                <a:gd name="connsiteY2" fmla="*/ 247604 h 247604"/>
                <a:gd name="connsiteX3" fmla="*/ 71342 w 215928"/>
                <a:gd name="connsiteY3" fmla="*/ 215349 h 247604"/>
                <a:gd name="connsiteX4" fmla="*/ 175025 w 215928"/>
                <a:gd name="connsiteY4" fmla="*/ 32255 h 247604"/>
                <a:gd name="connsiteX5" fmla="*/ 215928 w 215928"/>
                <a:gd name="connsiteY5" fmla="*/ 6640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28" h="247604">
                  <a:moveTo>
                    <a:pt x="185489" y="0"/>
                  </a:moveTo>
                  <a:lnTo>
                    <a:pt x="0" y="128071"/>
                  </a:lnTo>
                  <a:lnTo>
                    <a:pt x="24732" y="247604"/>
                  </a:lnTo>
                  <a:lnTo>
                    <a:pt x="71342" y="215349"/>
                  </a:lnTo>
                  <a:lnTo>
                    <a:pt x="175025" y="32255"/>
                  </a:lnTo>
                  <a:lnTo>
                    <a:pt x="215928" y="6640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5" name="Freeform 104">
              <a:extLst>
                <a:ext uri="{FF2B5EF4-FFF2-40B4-BE49-F238E27FC236}">
                  <a16:creationId xmlns:a16="http://schemas.microsoft.com/office/drawing/2014/main" id="{5F24FA4A-F0E3-E848-7481-E3C88AD060C9}"/>
                </a:ext>
              </a:extLst>
            </p:cNvPr>
            <p:cNvSpPr/>
            <p:nvPr/>
          </p:nvSpPr>
          <p:spPr>
            <a:xfrm>
              <a:off x="5156406" y="5509088"/>
              <a:ext cx="47215" cy="83144"/>
            </a:xfrm>
            <a:custGeom>
              <a:avLst/>
              <a:gdLst>
                <a:gd name="connsiteX0" fmla="*/ 110342 w 166464"/>
                <a:gd name="connsiteY0" fmla="*/ 0 h 293140"/>
                <a:gd name="connsiteX1" fmla="*/ 0 w 166464"/>
                <a:gd name="connsiteY1" fmla="*/ 195427 h 293140"/>
                <a:gd name="connsiteX2" fmla="*/ 74195 w 166464"/>
                <a:gd name="connsiteY2" fmla="*/ 293141 h 293140"/>
                <a:gd name="connsiteX3" fmla="*/ 101781 w 166464"/>
                <a:gd name="connsiteY3" fmla="*/ 243809 h 293140"/>
                <a:gd name="connsiteX4" fmla="*/ 115098 w 166464"/>
                <a:gd name="connsiteY4" fmla="*/ 34152 h 293140"/>
                <a:gd name="connsiteX5" fmla="*/ 166464 w 166464"/>
                <a:gd name="connsiteY5" fmla="*/ 46485 h 29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64" h="293140">
                  <a:moveTo>
                    <a:pt x="110342" y="0"/>
                  </a:moveTo>
                  <a:lnTo>
                    <a:pt x="0" y="195427"/>
                  </a:lnTo>
                  <a:lnTo>
                    <a:pt x="74195" y="293141"/>
                  </a:lnTo>
                  <a:lnTo>
                    <a:pt x="101781" y="243809"/>
                  </a:lnTo>
                  <a:lnTo>
                    <a:pt x="115098" y="34152"/>
                  </a:lnTo>
                  <a:lnTo>
                    <a:pt x="166464" y="46485"/>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6" name="Freeform 105">
              <a:extLst>
                <a:ext uri="{FF2B5EF4-FFF2-40B4-BE49-F238E27FC236}">
                  <a16:creationId xmlns:a16="http://schemas.microsoft.com/office/drawing/2014/main" id="{A956FB39-6E2B-D226-915D-DD5969D53652}"/>
                </a:ext>
              </a:extLst>
            </p:cNvPr>
            <p:cNvSpPr/>
            <p:nvPr/>
          </p:nvSpPr>
          <p:spPr>
            <a:xfrm>
              <a:off x="5190131" y="5525502"/>
              <a:ext cx="31836" cy="79377"/>
            </a:xfrm>
            <a:custGeom>
              <a:avLst/>
              <a:gdLst>
                <a:gd name="connsiteX0" fmla="*/ 85610 w 112244"/>
                <a:gd name="connsiteY0" fmla="*/ 18025 h 279859"/>
                <a:gd name="connsiteX1" fmla="*/ 14268 w 112244"/>
                <a:gd name="connsiteY1" fmla="*/ 0 h 279859"/>
                <a:gd name="connsiteX2" fmla="*/ 0 w 112244"/>
                <a:gd name="connsiteY2" fmla="*/ 224836 h 279859"/>
                <a:gd name="connsiteX3" fmla="*/ 108440 w 112244"/>
                <a:gd name="connsiteY3" fmla="*/ 279859 h 279859"/>
                <a:gd name="connsiteX4" fmla="*/ 112244 w 112244"/>
                <a:gd name="connsiteY4" fmla="*/ 223887 h 279859"/>
                <a:gd name="connsiteX5" fmla="*/ 33293 w 112244"/>
                <a:gd name="connsiteY5" fmla="*/ 28460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85610" y="18025"/>
                  </a:moveTo>
                  <a:lnTo>
                    <a:pt x="14268" y="0"/>
                  </a:lnTo>
                  <a:lnTo>
                    <a:pt x="0" y="224836"/>
                  </a:lnTo>
                  <a:lnTo>
                    <a:pt x="108440" y="279859"/>
                  </a:lnTo>
                  <a:lnTo>
                    <a:pt x="112244" y="223887"/>
                  </a:lnTo>
                  <a:lnTo>
                    <a:pt x="33293" y="28460"/>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7" name="Freeform 106">
              <a:extLst>
                <a:ext uri="{FF2B5EF4-FFF2-40B4-BE49-F238E27FC236}">
                  <a16:creationId xmlns:a16="http://schemas.microsoft.com/office/drawing/2014/main" id="{DF712B57-5E5C-FABE-4ACC-E5D19A089287}"/>
                </a:ext>
              </a:extLst>
            </p:cNvPr>
            <p:cNvSpPr/>
            <p:nvPr/>
          </p:nvSpPr>
          <p:spPr>
            <a:xfrm>
              <a:off x="5207128" y="5533574"/>
              <a:ext cx="58546" cy="64040"/>
            </a:xfrm>
            <a:custGeom>
              <a:avLst/>
              <a:gdLst>
                <a:gd name="connsiteX0" fmla="*/ 28537 w 206415"/>
                <a:gd name="connsiteY0" fmla="*/ 32255 h 225784"/>
                <a:gd name="connsiteX1" fmla="*/ 71342 w 206415"/>
                <a:gd name="connsiteY1" fmla="*/ 0 h 225784"/>
                <a:gd name="connsiteX2" fmla="*/ 0 w 206415"/>
                <a:gd name="connsiteY2" fmla="*/ 14230 h 225784"/>
                <a:gd name="connsiteX3" fmla="*/ 84659 w 206415"/>
                <a:gd name="connsiteY3" fmla="*/ 222939 h 225784"/>
                <a:gd name="connsiteX4" fmla="*/ 206416 w 206415"/>
                <a:gd name="connsiteY4" fmla="*/ 225785 h 225784"/>
                <a:gd name="connsiteX5" fmla="*/ 185489 w 206415"/>
                <a:gd name="connsiteY5" fmla="*/ 173608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28537" y="32255"/>
                  </a:moveTo>
                  <a:lnTo>
                    <a:pt x="71342" y="0"/>
                  </a:lnTo>
                  <a:lnTo>
                    <a:pt x="0" y="14230"/>
                  </a:lnTo>
                  <a:lnTo>
                    <a:pt x="84659" y="222939"/>
                  </a:lnTo>
                  <a:lnTo>
                    <a:pt x="206416" y="225785"/>
                  </a:lnTo>
                  <a:lnTo>
                    <a:pt x="185489" y="173608"/>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8" name="Freeform 107">
              <a:extLst>
                <a:ext uri="{FF2B5EF4-FFF2-40B4-BE49-F238E27FC236}">
                  <a16:creationId xmlns:a16="http://schemas.microsoft.com/office/drawing/2014/main" id="{FE873A28-A9B1-90A8-ED49-F19BFE2BF81C}"/>
                </a:ext>
              </a:extLst>
            </p:cNvPr>
            <p:cNvSpPr/>
            <p:nvPr/>
          </p:nvSpPr>
          <p:spPr>
            <a:xfrm>
              <a:off x="5223856" y="5530614"/>
              <a:ext cx="79051" cy="55429"/>
            </a:xfrm>
            <a:custGeom>
              <a:avLst/>
              <a:gdLst>
                <a:gd name="connsiteX0" fmla="*/ 34244 w 278708"/>
                <a:gd name="connsiteY0" fmla="*/ 46485 h 195426"/>
                <a:gd name="connsiteX1" fmla="*/ 58025 w 278708"/>
                <a:gd name="connsiteY1" fmla="*/ 0 h 195426"/>
                <a:gd name="connsiteX2" fmla="*/ 0 w 278708"/>
                <a:gd name="connsiteY2" fmla="*/ 43639 h 195426"/>
                <a:gd name="connsiteX3" fmla="*/ 167416 w 278708"/>
                <a:gd name="connsiteY3" fmla="*/ 195427 h 195426"/>
                <a:gd name="connsiteX4" fmla="*/ 278709 w 278708"/>
                <a:gd name="connsiteY4" fmla="*/ 145147 h 195426"/>
                <a:gd name="connsiteX5" fmla="*/ 236855 w 278708"/>
                <a:gd name="connsiteY5" fmla="*/ 107200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34244" y="46485"/>
                  </a:moveTo>
                  <a:lnTo>
                    <a:pt x="58025" y="0"/>
                  </a:lnTo>
                  <a:lnTo>
                    <a:pt x="0" y="43639"/>
                  </a:lnTo>
                  <a:lnTo>
                    <a:pt x="167416" y="195427"/>
                  </a:lnTo>
                  <a:lnTo>
                    <a:pt x="278709" y="145147"/>
                  </a:lnTo>
                  <a:lnTo>
                    <a:pt x="236855" y="107200"/>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09" name="Freeform 108">
              <a:extLst>
                <a:ext uri="{FF2B5EF4-FFF2-40B4-BE49-F238E27FC236}">
                  <a16:creationId xmlns:a16="http://schemas.microsoft.com/office/drawing/2014/main" id="{F7ECD95F-1153-058E-6920-04872BB23A9B}"/>
                </a:ext>
              </a:extLst>
            </p:cNvPr>
            <p:cNvSpPr/>
            <p:nvPr/>
          </p:nvSpPr>
          <p:spPr>
            <a:xfrm>
              <a:off x="5241393" y="5522004"/>
              <a:ext cx="83637" cy="36594"/>
            </a:xfrm>
            <a:custGeom>
              <a:avLst/>
              <a:gdLst>
                <a:gd name="connsiteX0" fmla="*/ 32342 w 294879"/>
                <a:gd name="connsiteY0" fmla="*/ 53126 h 129019"/>
                <a:gd name="connsiteX1" fmla="*/ 33293 w 294879"/>
                <a:gd name="connsiteY1" fmla="*/ 0 h 129019"/>
                <a:gd name="connsiteX2" fmla="*/ 0 w 294879"/>
                <a:gd name="connsiteY2" fmla="*/ 65459 h 129019"/>
                <a:gd name="connsiteX3" fmla="*/ 215928 w 294879"/>
                <a:gd name="connsiteY3" fmla="*/ 129020 h 129019"/>
                <a:gd name="connsiteX4" fmla="*/ 294880 w 294879"/>
                <a:gd name="connsiteY4" fmla="*/ 36050 h 129019"/>
                <a:gd name="connsiteX5" fmla="*/ 240660 w 294879"/>
                <a:gd name="connsiteY5" fmla="*/ 19922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32342" y="53126"/>
                  </a:moveTo>
                  <a:lnTo>
                    <a:pt x="33293" y="0"/>
                  </a:lnTo>
                  <a:lnTo>
                    <a:pt x="0" y="65459"/>
                  </a:lnTo>
                  <a:lnTo>
                    <a:pt x="215928" y="129020"/>
                  </a:lnTo>
                  <a:lnTo>
                    <a:pt x="294880" y="36050"/>
                  </a:lnTo>
                  <a:lnTo>
                    <a:pt x="240660" y="19922"/>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10" name="Freeform 109">
              <a:extLst>
                <a:ext uri="{FF2B5EF4-FFF2-40B4-BE49-F238E27FC236}">
                  <a16:creationId xmlns:a16="http://schemas.microsoft.com/office/drawing/2014/main" id="{2A034A86-00F5-7152-7A5C-9D47CB4165F3}"/>
                </a:ext>
              </a:extLst>
            </p:cNvPr>
            <p:cNvSpPr/>
            <p:nvPr/>
          </p:nvSpPr>
          <p:spPr>
            <a:xfrm>
              <a:off x="5256231" y="5487024"/>
              <a:ext cx="71496" cy="43590"/>
            </a:xfrm>
            <a:custGeom>
              <a:avLst/>
              <a:gdLst>
                <a:gd name="connsiteX0" fmla="*/ 951 w 252074"/>
                <a:gd name="connsiteY0" fmla="*/ 80637 h 153685"/>
                <a:gd name="connsiteX1" fmla="*/ 0 w 252074"/>
                <a:gd name="connsiteY1" fmla="*/ 153685 h 153685"/>
                <a:gd name="connsiteX2" fmla="*/ 222587 w 252074"/>
                <a:gd name="connsiteY2" fmla="*/ 118584 h 153685"/>
                <a:gd name="connsiteX3" fmla="*/ 252075 w 252074"/>
                <a:gd name="connsiteY3" fmla="*/ 0 h 153685"/>
                <a:gd name="connsiteX4" fmla="*/ 196903 w 252074"/>
                <a:gd name="connsiteY4" fmla="*/ 8538 h 153685"/>
                <a:gd name="connsiteX5" fmla="*/ 23781 w 252074"/>
                <a:gd name="connsiteY5" fmla="*/ 129020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951" y="80637"/>
                  </a:moveTo>
                  <a:lnTo>
                    <a:pt x="0" y="153685"/>
                  </a:lnTo>
                  <a:lnTo>
                    <a:pt x="222587" y="118584"/>
                  </a:lnTo>
                  <a:lnTo>
                    <a:pt x="252075" y="0"/>
                  </a:lnTo>
                  <a:lnTo>
                    <a:pt x="196903" y="8538"/>
                  </a:lnTo>
                  <a:lnTo>
                    <a:pt x="23781" y="129020"/>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11" name="Freeform 110">
              <a:extLst>
                <a:ext uri="{FF2B5EF4-FFF2-40B4-BE49-F238E27FC236}">
                  <a16:creationId xmlns:a16="http://schemas.microsoft.com/office/drawing/2014/main" id="{E04D7CE6-3F91-E0A6-D6D6-BF4026FC315B}"/>
                </a:ext>
              </a:extLst>
            </p:cNvPr>
            <p:cNvSpPr/>
            <p:nvPr/>
          </p:nvSpPr>
          <p:spPr>
            <a:xfrm>
              <a:off x="5256501" y="5445049"/>
              <a:ext cx="60974" cy="70497"/>
            </a:xfrm>
            <a:custGeom>
              <a:avLst/>
              <a:gdLst>
                <a:gd name="connsiteX0" fmla="*/ 30439 w 214976"/>
                <a:gd name="connsiteY0" fmla="*/ 248553 h 248552"/>
                <a:gd name="connsiteX1" fmla="*/ 214977 w 214976"/>
                <a:gd name="connsiteY1" fmla="*/ 119533 h 248552"/>
                <a:gd name="connsiteX2" fmla="*/ 191196 w 214976"/>
                <a:gd name="connsiteY2" fmla="*/ 0 h 248552"/>
                <a:gd name="connsiteX3" fmla="*/ 144586 w 214976"/>
                <a:gd name="connsiteY3" fmla="*/ 32255 h 248552"/>
                <a:gd name="connsiteX4" fmla="*/ 40903 w 214976"/>
                <a:gd name="connsiteY4" fmla="*/ 216298 h 248552"/>
                <a:gd name="connsiteX5" fmla="*/ 0 w 214976"/>
                <a:gd name="connsiteY5" fmla="*/ 182146 h 2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76" h="248552">
                  <a:moveTo>
                    <a:pt x="30439" y="248553"/>
                  </a:moveTo>
                  <a:lnTo>
                    <a:pt x="214977" y="119533"/>
                  </a:lnTo>
                  <a:lnTo>
                    <a:pt x="191196" y="0"/>
                  </a:lnTo>
                  <a:lnTo>
                    <a:pt x="144586" y="32255"/>
                  </a:lnTo>
                  <a:lnTo>
                    <a:pt x="40903" y="216298"/>
                  </a:lnTo>
                  <a:lnTo>
                    <a:pt x="0" y="182146"/>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112" name="Freeform 111">
              <a:extLst>
                <a:ext uri="{FF2B5EF4-FFF2-40B4-BE49-F238E27FC236}">
                  <a16:creationId xmlns:a16="http://schemas.microsoft.com/office/drawing/2014/main" id="{1B066B29-4599-497F-2E92-938EFC999057}"/>
                </a:ext>
              </a:extLst>
            </p:cNvPr>
            <p:cNvSpPr/>
            <p:nvPr/>
          </p:nvSpPr>
          <p:spPr>
            <a:xfrm>
              <a:off x="5250566" y="5414912"/>
              <a:ext cx="47484" cy="82875"/>
            </a:xfrm>
            <a:custGeom>
              <a:avLst/>
              <a:gdLst>
                <a:gd name="connsiteX0" fmla="*/ 56122 w 167415"/>
                <a:gd name="connsiteY0" fmla="*/ 292192 h 292191"/>
                <a:gd name="connsiteX1" fmla="*/ 167416 w 167415"/>
                <a:gd name="connsiteY1" fmla="*/ 96765 h 292191"/>
                <a:gd name="connsiteX2" fmla="*/ 93220 w 167415"/>
                <a:gd name="connsiteY2" fmla="*/ 0 h 292191"/>
                <a:gd name="connsiteX3" fmla="*/ 65634 w 167415"/>
                <a:gd name="connsiteY3" fmla="*/ 48382 h 292191"/>
                <a:gd name="connsiteX4" fmla="*/ 52317 w 167415"/>
                <a:gd name="connsiteY4" fmla="*/ 258988 h 292191"/>
                <a:gd name="connsiteX5" fmla="*/ 0 w 167415"/>
                <a:gd name="connsiteY5" fmla="*/ 245707 h 29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15" h="292191">
                  <a:moveTo>
                    <a:pt x="56122" y="292192"/>
                  </a:moveTo>
                  <a:lnTo>
                    <a:pt x="167416" y="96765"/>
                  </a:lnTo>
                  <a:lnTo>
                    <a:pt x="93220" y="0"/>
                  </a:lnTo>
                  <a:lnTo>
                    <a:pt x="65634" y="48382"/>
                  </a:lnTo>
                  <a:lnTo>
                    <a:pt x="52317" y="258988"/>
                  </a:lnTo>
                  <a:lnTo>
                    <a:pt x="0" y="24570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grpSp>
    </p:spTree>
    <p:extLst>
      <p:ext uri="{BB962C8B-B14F-4D97-AF65-F5344CB8AC3E}">
        <p14:creationId xmlns:p14="http://schemas.microsoft.com/office/powerpoint/2010/main" val="4202032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50-50">
    <p:bg>
      <p:bgPr>
        <a:solidFill>
          <a:schemeClr val="bg1"/>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EC666F23-B027-0E47-8184-D1002FA09205}"/>
              </a:ext>
            </a:extLst>
          </p:cNvPr>
          <p:cNvSpPr/>
          <p:nvPr/>
        </p:nvSpPr>
        <p:spPr>
          <a:xfrm>
            <a:off x="6964110"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18">
            <a:extLst>
              <a:ext uri="{FF2B5EF4-FFF2-40B4-BE49-F238E27FC236}">
                <a16:creationId xmlns:a16="http://schemas.microsoft.com/office/drawing/2014/main" id="{7F3F4EB4-4DA3-9948-8A0E-0E503EF0C436}"/>
              </a:ext>
            </a:extLst>
          </p:cNvPr>
          <p:cNvSpPr/>
          <p:nvPr/>
        </p:nvSpPr>
        <p:spPr>
          <a:xfrm>
            <a:off x="6595016" y="-11017"/>
            <a:ext cx="5606923"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6923" h="6896559">
                <a:moveTo>
                  <a:pt x="1144918" y="0"/>
                </a:moveTo>
                <a:lnTo>
                  <a:pt x="3517391" y="4506"/>
                </a:lnTo>
                <a:lnTo>
                  <a:pt x="3517391" y="1"/>
                </a:lnTo>
                <a:lnTo>
                  <a:pt x="5606923" y="1"/>
                </a:lnTo>
                <a:lnTo>
                  <a:pt x="5606923" y="6896559"/>
                </a:lnTo>
                <a:lnTo>
                  <a:pt x="3517391" y="6896559"/>
                </a:lnTo>
                <a:lnTo>
                  <a:pt x="3517391" y="6893686"/>
                </a:lnTo>
                <a:lnTo>
                  <a:pt x="0" y="6891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0" name="Freeform 19">
            <a:extLst>
              <a:ext uri="{FF2B5EF4-FFF2-40B4-BE49-F238E27FC236}">
                <a16:creationId xmlns:a16="http://schemas.microsoft.com/office/drawing/2014/main" id="{D2011468-5A7D-0F41-BCB5-D7F9894327D2}"/>
              </a:ext>
            </a:extLst>
          </p:cNvPr>
          <p:cNvSpPr/>
          <p:nvPr/>
        </p:nvSpPr>
        <p:spPr>
          <a:xfrm>
            <a:off x="6583998"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Box 2">
            <a:extLst>
              <a:ext uri="{FF2B5EF4-FFF2-40B4-BE49-F238E27FC236}">
                <a16:creationId xmlns:a16="http://schemas.microsoft.com/office/drawing/2014/main" id="{2155076E-DED9-6E4F-96D1-6C4C4B4B8432}"/>
              </a:ext>
            </a:extLst>
          </p:cNvPr>
          <p:cNvSpPr txBox="1"/>
          <p:nvPr/>
        </p:nvSpPr>
        <p:spPr>
          <a:xfrm>
            <a:off x="1318661" y="-365760"/>
            <a:ext cx="184731" cy="369332"/>
          </a:xfrm>
          <a:prstGeom prst="rect">
            <a:avLst/>
          </a:prstGeom>
          <a:noFill/>
        </p:spPr>
        <p:txBody>
          <a:bodyPr wrap="none" rtlCol="0">
            <a:spAutoFit/>
          </a:bodyPr>
          <a:lstStyle/>
          <a:p>
            <a:endParaRPr lang="en-US" dirty="0"/>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90" y="1216272"/>
            <a:ext cx="5650982" cy="516748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5650981" cy="452432"/>
          </a:xfrm>
          <a:prstGeom prst="rect">
            <a:avLst/>
          </a:prstGeom>
        </p:spPr>
        <p:txBody>
          <a:bodyPr vert="horz" wrap="square" lIns="91440" tIns="45720" rIns="91440" bIns="45720" rtlCol="0" anchor="t" anchorCtr="0">
            <a:spAutoFit/>
          </a:bodyPr>
          <a:lstStyle>
            <a:lvl1pPr>
              <a:defRPr sz="2600"/>
            </a:lvl1pPr>
          </a:lstStyle>
          <a:p>
            <a:endParaRPr lang="en-GB" dirty="0"/>
          </a:p>
        </p:txBody>
      </p:sp>
      <p:sp>
        <p:nvSpPr>
          <p:cNvPr id="8" name="TextBox 7">
            <a:extLst>
              <a:ext uri="{FF2B5EF4-FFF2-40B4-BE49-F238E27FC236}">
                <a16:creationId xmlns:a16="http://schemas.microsoft.com/office/drawing/2014/main" id="{AA83D922-EE95-7340-B133-1C88A3A15E47}"/>
              </a:ext>
            </a:extLst>
          </p:cNvPr>
          <p:cNvSpPr txBox="1"/>
          <p:nvPr userDrawn="1"/>
        </p:nvSpPr>
        <p:spPr>
          <a:xfrm>
            <a:off x="11581190" y="6383757"/>
            <a:ext cx="544004" cy="369332"/>
          </a:xfrm>
          <a:prstGeom prst="rect">
            <a:avLst/>
          </a:prstGeom>
          <a:noFill/>
        </p:spPr>
        <p:txBody>
          <a:bodyPr wrap="square" rtlCol="0">
            <a:spAutoFit/>
          </a:bodyPr>
          <a:lstStyle/>
          <a:p>
            <a:fld id="{CE5D832A-5120-AD41-8E37-4BE082EE12B9}" type="slidenum">
              <a:rPr lang="en-US" smtClean="0">
                <a:solidFill>
                  <a:schemeClr val="bg1"/>
                </a:solidFill>
              </a:rPr>
              <a:t>‹#›</a:t>
            </a:fld>
            <a:endParaRPr lang="en-US" dirty="0">
              <a:solidFill>
                <a:schemeClr val="bg1"/>
              </a:solidFill>
            </a:endParaRPr>
          </a:p>
        </p:txBody>
      </p:sp>
    </p:spTree>
    <p:extLst>
      <p:ext uri="{BB962C8B-B14F-4D97-AF65-F5344CB8AC3E}">
        <p14:creationId xmlns:p14="http://schemas.microsoft.com/office/powerpoint/2010/main" val="6512321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632883" y="1602317"/>
            <a:ext cx="11040076" cy="4293328"/>
          </a:xfrm>
          <a:prstGeom prst="rect">
            <a:avLst/>
          </a:prstGeom>
        </p:spPr>
        <p:txBody>
          <a:bodyPr lIns="91420" tIns="45710" rIns="91420" bIns="45710">
            <a:noAutofit/>
          </a:bodyPr>
          <a:lstStyle>
            <a:lvl1pPr marL="380910" marR="0" indent="-380910" algn="ctr" defTabSz="609458" rtl="0" eaLnBrk="1" fontAlgn="auto" latinLnBrk="0" hangingPunct="1">
              <a:lnSpc>
                <a:spcPct val="100000"/>
              </a:lnSpc>
              <a:spcBef>
                <a:spcPct val="20000"/>
              </a:spcBef>
              <a:spcAft>
                <a:spcPts val="0"/>
              </a:spcAft>
              <a:buClrTx/>
              <a:buSzTx/>
              <a:buFont typeface="Arial"/>
              <a:buNone/>
              <a:tabLst/>
              <a:defRPr sz="2667" b="0" i="0" baseline="0">
                <a:solidFill>
                  <a:schemeClr val="tx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442751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2">
                  <a:lumMod val="75000"/>
                </a:schemeClr>
              </a:solidFill>
            </a:endParaRPr>
          </a:p>
        </p:txBody>
      </p:sp>
      <p:sp>
        <p:nvSpPr>
          <p:cNvPr id="4" name="Text Placeholder 3"/>
          <p:cNvSpPr>
            <a:spLocks noGrp="1"/>
          </p:cNvSpPr>
          <p:nvPr>
            <p:ph type="body" sz="quarter" idx="10" hasCustomPrompt="1"/>
          </p:nvPr>
        </p:nvSpPr>
        <p:spPr>
          <a:xfrm>
            <a:off x="616401" y="2220243"/>
            <a:ext cx="4882699" cy="3901157"/>
          </a:xfrm>
          <a:prstGeom prst="rect">
            <a:avLst/>
          </a:prstGeom>
        </p:spPr>
        <p:txBody>
          <a:bodyPr lIns="91420" tIns="45710" rIns="91420" bIns="45710">
            <a:noAutofit/>
          </a:bodyPr>
          <a:lstStyle>
            <a:lvl1pPr marL="232828" indent="-156629">
              <a:lnSpc>
                <a:spcPct val="95000"/>
              </a:lnSpc>
              <a:spcBef>
                <a:spcPts val="1480"/>
              </a:spcBef>
              <a:buClr>
                <a:schemeClr val="tx2"/>
              </a:buClr>
              <a:buSzPct val="60000"/>
              <a:buFont typeface="Arial"/>
              <a:buChar char="•"/>
              <a:defRPr sz="2667" b="0" i="0">
                <a:solidFill>
                  <a:schemeClr val="bg1"/>
                </a:solidFill>
                <a:latin typeface="+mn-lt"/>
                <a:ea typeface="CiscoSansTT Thin" charset="0"/>
                <a:cs typeface="CiscoSansTT Thin" charset="0"/>
              </a:defRPr>
            </a:lvl1pPr>
            <a:lvl2pPr marL="385224" indent="-152396">
              <a:lnSpc>
                <a:spcPct val="95000"/>
              </a:lnSpc>
              <a:spcBef>
                <a:spcPts val="600"/>
              </a:spcBef>
              <a:buClr>
                <a:schemeClr val="tx2"/>
              </a:buClr>
              <a:buSzPct val="60000"/>
              <a:buFont typeface="Arial"/>
              <a:buChar char="•"/>
              <a:defRPr sz="2400" b="0" i="0">
                <a:solidFill>
                  <a:schemeClr val="bg1"/>
                </a:solidFill>
                <a:latin typeface="+mn-lt"/>
                <a:ea typeface="CiscoSansTT Thin" charset="0"/>
                <a:cs typeface="CiscoSansTT Thin" charset="0"/>
              </a:defRPr>
            </a:lvl2pPr>
            <a:lvl3pPr marL="537620" indent="-152396">
              <a:buClr>
                <a:schemeClr val="tx2"/>
              </a:buClr>
              <a:buSzPct val="60000"/>
              <a:buFont typeface="Arial"/>
              <a:buChar char="•"/>
              <a:defRPr sz="2133" b="0" i="0">
                <a:solidFill>
                  <a:schemeClr val="bg1"/>
                </a:solidFill>
                <a:latin typeface="+mn-lt"/>
                <a:ea typeface="CiscoSansTT Thin" charset="0"/>
                <a:cs typeface="CiscoSansTT Thin" charset="0"/>
              </a:defRPr>
            </a:lvl3pPr>
            <a:lvl4pPr marL="690016" indent="-152396">
              <a:buClr>
                <a:schemeClr val="tx2"/>
              </a:buClr>
              <a:buSzPct val="60000"/>
              <a:buFont typeface="Arial"/>
              <a:buChar char="•"/>
              <a:defRPr sz="1867" b="0" i="0">
                <a:solidFill>
                  <a:schemeClr val="bg1"/>
                </a:solidFill>
                <a:latin typeface="+mn-lt"/>
                <a:ea typeface="CiscoSansTT Thin" charset="0"/>
                <a:cs typeface="CiscoSansTT Thin" charset="0"/>
              </a:defRPr>
            </a:lvl4pPr>
            <a:lvl5pPr marL="842412" indent="-152396">
              <a:buClr>
                <a:schemeClr val="tx2"/>
              </a:buClr>
              <a:buSzPct val="60000"/>
              <a:buFont typeface="Arial"/>
              <a:buChar char="•"/>
              <a:defRPr sz="1600" b="0" i="0">
                <a:solidFill>
                  <a:schemeClr val="bg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9" y="455085"/>
            <a:ext cx="4915412"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4267">
                <a:solidFill>
                  <a:schemeClr val="bg1"/>
                </a:solidFill>
              </a:defRPr>
            </a:lvl1pPr>
          </a:lstStyle>
          <a:p>
            <a:pPr lvl="0"/>
            <a:r>
              <a:rPr lang="en-GB"/>
              <a:t>Click to edit Master title style</a:t>
            </a:r>
          </a:p>
        </p:txBody>
      </p:sp>
      <p:sp>
        <p:nvSpPr>
          <p:cNvPr id="8" name="Rectangle 4"/>
          <p:cNvSpPr>
            <a:spLocks noChangeArrowheads="1"/>
          </p:cNvSpPr>
          <p:nvPr userDrawn="1"/>
        </p:nvSpPr>
        <p:spPr bwMode="ltGray">
          <a:xfrm>
            <a:off x="636905" y="6322205"/>
            <a:ext cx="475785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2780214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p15:clr>
            <a:srgbClr val="FBAE40"/>
          </p15:clr>
        </p15:guide>
        <p15:guide id="3" pos="259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3" name="Title Placeholder 5"/>
          <p:cNvSpPr>
            <a:spLocks noGrp="1"/>
          </p:cNvSpPr>
          <p:nvPr>
            <p:ph type="title"/>
          </p:nvPr>
        </p:nvSpPr>
        <p:spPr bwMode="auto">
          <a:xfrm>
            <a:off x="558801" y="2209800"/>
            <a:ext cx="5103284" cy="24384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709083"/>
            <a:ext cx="4734983" cy="5412316"/>
          </a:xfrm>
          <a:prstGeom prst="rect">
            <a:avLst/>
          </a:prstGeom>
        </p:spPr>
        <p:txBody>
          <a:bodyPr lIns="0" rIns="0" anchor="ctr" anchorCtr="0"/>
          <a:lstStyle>
            <a:lvl1pPr marL="226478" indent="-226478">
              <a:lnSpc>
                <a:spcPct val="100000"/>
              </a:lnSpc>
              <a:buClr>
                <a:schemeClr val="tx1"/>
              </a:buClr>
              <a:buSzPct val="60000"/>
              <a:buFont typeface="Arial" panose="020B0604020202020204" pitchFamily="34" charset="0"/>
              <a:buChar char="•"/>
              <a:tabLst>
                <a:tab pos="304792" algn="l"/>
              </a:tabLst>
              <a:defRPr sz="3200"/>
            </a:lvl1pPr>
            <a:lvl2pPr marL="461422" indent="-228594">
              <a:lnSpc>
                <a:spcPct val="100000"/>
              </a:lnSpc>
              <a:buClr>
                <a:schemeClr val="tx1"/>
              </a:buClr>
              <a:buSzPct val="60000"/>
              <a:buFont typeface="Arial" panose="020B0604020202020204" pitchFamily="34" charset="0"/>
              <a:buChar char="•"/>
              <a:defRPr sz="3200"/>
            </a:lvl2pPr>
            <a:lvl3pPr marL="609585" indent="-156629">
              <a:lnSpc>
                <a:spcPct val="100000"/>
              </a:lnSpc>
              <a:buClr>
                <a:schemeClr val="tx1"/>
              </a:buClr>
              <a:buSzPct val="60000"/>
              <a:buFont typeface="Arial" panose="020B0604020202020204" pitchFamily="34" charset="0"/>
              <a:buChar char="•"/>
              <a:defRPr sz="2667"/>
            </a:lvl3pPr>
            <a:lvl4pPr marL="766214" indent="-156629">
              <a:lnSpc>
                <a:spcPct val="100000"/>
              </a:lnSpc>
              <a:buClr>
                <a:schemeClr val="tx1"/>
              </a:buClr>
              <a:buSzPct val="60000"/>
              <a:buFont typeface="Arial" panose="020B0604020202020204" pitchFamily="34" charset="0"/>
              <a:buChar char="•"/>
              <a:tabLst/>
              <a:defRPr sz="2400"/>
            </a:lvl4pPr>
            <a:lvl5pPr marL="992693" indent="-150280">
              <a:lnSpc>
                <a:spcPct val="100000"/>
              </a:lnSpc>
              <a:buClr>
                <a:schemeClr val="tx1"/>
              </a:buClr>
              <a:buSzPct val="6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ChangeArrowheads="1"/>
          </p:cNvSpPr>
          <p:nvPr userDrawn="1"/>
        </p:nvSpPr>
        <p:spPr bwMode="ltGray">
          <a:xfrm>
            <a:off x="636905" y="6322205"/>
            <a:ext cx="5450628"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1740087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p15:clr>
            <a:srgbClr val="FBAE40"/>
          </p15:clr>
        </p15:guide>
        <p15:guide id="4" pos="2675">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latin typeface="+mj-lt"/>
            </a:endParaRPr>
          </a:p>
        </p:txBody>
      </p:sp>
      <p:sp>
        <p:nvSpPr>
          <p:cNvPr id="3" name="Title Placeholder 5"/>
          <p:cNvSpPr>
            <a:spLocks noGrp="1"/>
          </p:cNvSpPr>
          <p:nvPr>
            <p:ph type="title"/>
          </p:nvPr>
        </p:nvSpPr>
        <p:spPr bwMode="auto">
          <a:xfrm>
            <a:off x="583689" y="680720"/>
            <a:ext cx="5078396" cy="87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Text Placeholder 5"/>
          <p:cNvSpPr>
            <a:spLocks noGrp="1"/>
          </p:cNvSpPr>
          <p:nvPr>
            <p:ph type="body" sz="quarter" idx="10"/>
          </p:nvPr>
        </p:nvSpPr>
        <p:spPr>
          <a:xfrm>
            <a:off x="6796618" y="680720"/>
            <a:ext cx="4734983" cy="5440680"/>
          </a:xfrm>
          <a:prstGeom prst="rect">
            <a:avLst/>
          </a:prstGeom>
        </p:spPr>
        <p:txBody>
          <a:bodyPr lIns="0" rIns="0"/>
          <a:lstStyle>
            <a:lvl1pPr marL="152396" indent="-152396">
              <a:lnSpc>
                <a:spcPct val="100000"/>
              </a:lnSpc>
              <a:buClr>
                <a:schemeClr val="tx1"/>
              </a:buClr>
              <a:buSzPct val="60000"/>
              <a:defRPr sz="2667"/>
            </a:lvl1pPr>
            <a:lvl2pPr marL="304792" indent="-152396">
              <a:lnSpc>
                <a:spcPct val="100000"/>
              </a:lnSpc>
              <a:buClr>
                <a:schemeClr val="tx1"/>
              </a:buClr>
              <a:buSzPct val="60000"/>
              <a:defRPr sz="2667"/>
            </a:lvl2pPr>
            <a:lvl3pPr marL="457189" indent="-152396">
              <a:lnSpc>
                <a:spcPct val="100000"/>
              </a:lnSpc>
              <a:buClr>
                <a:schemeClr val="tx1"/>
              </a:buClr>
              <a:buSzPct val="60000"/>
              <a:defRPr sz="2400"/>
            </a:lvl3pPr>
            <a:lvl4pPr marL="609585" indent="-165096">
              <a:lnSpc>
                <a:spcPct val="100000"/>
              </a:lnSpc>
              <a:buClr>
                <a:schemeClr val="tx1"/>
              </a:buClr>
              <a:buSzPct val="60000"/>
              <a:defRPr sz="2133"/>
            </a:lvl4pPr>
            <a:lvl5pPr marL="766214" indent="-156629">
              <a:lnSpc>
                <a:spcPct val="100000"/>
              </a:lnSpc>
              <a:buClr>
                <a:schemeClr val="tx1"/>
              </a:buClr>
              <a:buSzPct val="60000"/>
              <a:defRPr sz="21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1"/>
          </p:nvPr>
        </p:nvSpPr>
        <p:spPr>
          <a:xfrm>
            <a:off x="583689" y="2213123"/>
            <a:ext cx="5078396" cy="3908277"/>
          </a:xfrm>
          <a:prstGeom prst="rect">
            <a:avLst/>
          </a:prstGeom>
        </p:spPr>
        <p:txBody>
          <a:bodyPr/>
          <a:lstStyle>
            <a:lvl1pPr marL="152396" indent="-152396">
              <a:buClr>
                <a:schemeClr val="tx2"/>
              </a:buClr>
              <a:buSzPct val="60000"/>
              <a:defRPr lang="en-US" sz="2667" kern="1200" dirty="0" smtClean="0">
                <a:solidFill>
                  <a:schemeClr val="bg1"/>
                </a:solidFill>
                <a:latin typeface="+mn-lt"/>
                <a:ea typeface="ＭＳ Ｐゴシック" charset="0"/>
                <a:cs typeface="CiscoSans"/>
              </a:defRPr>
            </a:lvl1pPr>
            <a:lvl2pPr marL="304792" indent="-152396">
              <a:buClr>
                <a:schemeClr val="tx2"/>
              </a:buClr>
              <a:buSzPct val="60000"/>
              <a:defRPr sz="2667">
                <a:solidFill>
                  <a:schemeClr val="bg1"/>
                </a:solidFill>
              </a:defRPr>
            </a:lvl2pPr>
            <a:lvl3pPr marL="457189" indent="-152396">
              <a:buClr>
                <a:schemeClr val="tx2"/>
              </a:buClr>
              <a:buSzPct val="60000"/>
              <a:defRPr sz="2400">
                <a:solidFill>
                  <a:schemeClr val="bg1"/>
                </a:solidFill>
              </a:defRPr>
            </a:lvl3pPr>
            <a:lvl4pPr marL="609585" indent="-165096">
              <a:buClr>
                <a:schemeClr val="tx2"/>
              </a:buClr>
              <a:buSzPct val="60000"/>
              <a:defRPr sz="2133">
                <a:solidFill>
                  <a:schemeClr val="bg1"/>
                </a:solidFill>
              </a:defRPr>
            </a:lvl4pPr>
            <a:lvl5pPr marL="766214" indent="-156629">
              <a:buClr>
                <a:schemeClr val="tx2"/>
              </a:buClr>
              <a:buSzPct val="60000"/>
              <a:defRPr sz="2133">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ChangeArrowheads="1"/>
          </p:cNvSpPr>
          <p:nvPr userDrawn="1"/>
        </p:nvSpPr>
        <p:spPr bwMode="ltGray">
          <a:xfrm>
            <a:off x="636905" y="6322205"/>
            <a:ext cx="5243196"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791751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4486461"/>
          </a:xfrm>
          <a:prstGeom prst="rect">
            <a:avLst/>
          </a:prstGeom>
        </p:spPr>
        <p:txBody>
          <a:bodyPr anchor="ctr" anchorCtr="0"/>
          <a:lstStyle>
            <a:lvl1pPr marL="0" indent="0" algn="ctr">
              <a:buNone/>
              <a:defRPr/>
            </a:lvl1pPr>
          </a:lstStyle>
          <a:p>
            <a:endParaRPr lang="en-US"/>
          </a:p>
        </p:txBody>
      </p:sp>
      <p:sp>
        <p:nvSpPr>
          <p:cNvPr id="9" name="Text Placeholder 8"/>
          <p:cNvSpPr>
            <a:spLocks noGrp="1"/>
          </p:cNvSpPr>
          <p:nvPr>
            <p:ph type="body" sz="quarter" idx="11"/>
          </p:nvPr>
        </p:nvSpPr>
        <p:spPr>
          <a:xfrm>
            <a:off x="6786034" y="5416468"/>
            <a:ext cx="4745567" cy="700193"/>
          </a:xfrm>
          <a:prstGeom prst="rect">
            <a:avLst/>
          </a:prstGeom>
        </p:spPr>
        <p:txBody>
          <a:bodyPr lIns="0" tIns="0" rIns="0" bIns="0"/>
          <a:lstStyle>
            <a:lvl1pPr marL="0" indent="0">
              <a:buNone/>
              <a:defRPr sz="1867"/>
            </a:lvl1pPr>
          </a:lstStyle>
          <a:p>
            <a:pPr lvl="0"/>
            <a:r>
              <a:rPr lang="en-US"/>
              <a:t>Click to edit Master text styles</a:t>
            </a:r>
          </a:p>
        </p:txBody>
      </p:sp>
      <p:sp>
        <p:nvSpPr>
          <p:cNvPr id="8"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336341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tx2"/>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786034" y="709084"/>
            <a:ext cx="4745567" cy="5412315"/>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1684448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solidFill>
                <a:schemeClr val="bg1"/>
              </a:solidFill>
            </a:endParaRPr>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5"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630872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Picture Placeholder 6"/>
          <p:cNvSpPr>
            <a:spLocks noGrp="1"/>
          </p:cNvSpPr>
          <p:nvPr>
            <p:ph type="pic" sz="quarter" idx="10"/>
          </p:nvPr>
        </p:nvSpPr>
        <p:spPr>
          <a:xfrm>
            <a:off x="6106790" y="0"/>
            <a:ext cx="6085209" cy="6858000"/>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2002147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6" name="Chart Placeholder 5"/>
          <p:cNvSpPr>
            <a:spLocks noGrp="1"/>
          </p:cNvSpPr>
          <p:nvPr>
            <p:ph type="chart"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3925018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6106789"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 name="Title Placeholder 5"/>
          <p:cNvSpPr>
            <a:spLocks noGrp="1"/>
          </p:cNvSpPr>
          <p:nvPr>
            <p:ph type="title"/>
          </p:nvPr>
        </p:nvSpPr>
        <p:spPr bwMode="auto">
          <a:xfrm>
            <a:off x="583689" y="2212975"/>
            <a:ext cx="5078396" cy="2432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912261" rtl="0" eaLnBrk="1" fontAlgn="base" hangingPunct="1">
              <a:lnSpc>
                <a:spcPct val="85000"/>
              </a:lnSpc>
              <a:spcBef>
                <a:spcPct val="0"/>
              </a:spcBef>
              <a:spcAft>
                <a:spcPct val="0"/>
              </a:spcAft>
              <a:defRPr lang="en-GB" sz="4267" kern="1200" dirty="0">
                <a:solidFill>
                  <a:schemeClr val="bg1"/>
                </a:solidFill>
                <a:latin typeface="+mj-lt"/>
                <a:ea typeface="ＭＳ Ｐゴシック" charset="0"/>
                <a:cs typeface="Tipo de letra del sistema Fina" charset="0"/>
              </a:defRPr>
            </a:lvl1pPr>
          </a:lstStyle>
          <a:p>
            <a:pPr lvl="0"/>
            <a:r>
              <a:rPr lang="en-GB"/>
              <a:t>Click to edit Master title style</a:t>
            </a:r>
          </a:p>
        </p:txBody>
      </p:sp>
      <p:sp>
        <p:nvSpPr>
          <p:cNvPr id="7" name="Table Placeholder 6"/>
          <p:cNvSpPr>
            <a:spLocks noGrp="1"/>
          </p:cNvSpPr>
          <p:nvPr>
            <p:ph type="tbl" sz="quarter" idx="10"/>
          </p:nvPr>
        </p:nvSpPr>
        <p:spPr>
          <a:xfrm>
            <a:off x="6786034" y="670984"/>
            <a:ext cx="4745567" cy="5450416"/>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636905" y="6322205"/>
            <a:ext cx="5025180" cy="206025"/>
          </a:xfrm>
          <a:prstGeom prst="rect">
            <a:avLst/>
          </a:prstGeom>
          <a:noFill/>
          <a:ln w="9525">
            <a:noFill/>
            <a:miter lim="800000"/>
            <a:headEnd/>
            <a:tailEnd/>
          </a:ln>
          <a:effectLst/>
        </p:spPr>
        <p:txBody>
          <a:bodyPr wrap="square" lIns="82115" tIns="41056" rIns="82115" bIns="41056" anchor="b">
            <a:spAutoFit/>
          </a:bodyPr>
          <a:lstStyle/>
          <a:p>
            <a:pPr algn="l" defTabSz="814305" rtl="0" fontAlgn="auto">
              <a:spcBef>
                <a:spcPts val="0"/>
              </a:spcBef>
              <a:spcAft>
                <a:spcPts val="0"/>
              </a:spcAft>
              <a:defRPr/>
            </a:pPr>
            <a:r>
              <a:rPr lang="en-US" sz="800" kern="1200" spc="27" baseline="0">
                <a:solidFill>
                  <a:schemeClr val="bg1"/>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4215547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Reversed - four">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77AEB-9718-BF47-8DD2-E1245F05797F}"/>
              </a:ext>
            </a:extLst>
          </p:cNvPr>
          <p:cNvSpPr/>
          <p:nvPr/>
        </p:nvSpPr>
        <p:spPr>
          <a:xfrm rot="16200000" flipH="1">
            <a:off x="3489368" y="-2519337"/>
            <a:ext cx="5213266" cy="12192000"/>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30">
            <a:extLst>
              <a:ext uri="{FF2B5EF4-FFF2-40B4-BE49-F238E27FC236}">
                <a16:creationId xmlns:a16="http://schemas.microsoft.com/office/drawing/2014/main" id="{44BE0FDA-3618-EC48-8DBA-97E563A42807}"/>
              </a:ext>
            </a:extLst>
          </p:cNvPr>
          <p:cNvSpPr/>
          <p:nvPr/>
        </p:nvSpPr>
        <p:spPr>
          <a:xfrm rot="16200000" flipH="1">
            <a:off x="2801995" y="-2532005"/>
            <a:ext cx="6588010" cy="12191999"/>
          </a:xfrm>
          <a:custGeom>
            <a:avLst/>
            <a:gdLst>
              <a:gd name="connsiteX0" fmla="*/ 0 w 6608289"/>
              <a:gd name="connsiteY0" fmla="*/ 12229528 h 12229528"/>
              <a:gd name="connsiteX1" fmla="*/ 6608289 w 6608289"/>
              <a:gd name="connsiteY1" fmla="*/ 12229528 h 12229528"/>
              <a:gd name="connsiteX2" fmla="*/ 6608288 w 6608289"/>
              <a:gd name="connsiteY2" fmla="*/ 0 h 12229528"/>
              <a:gd name="connsiteX3" fmla="*/ 2080967 w 6608289"/>
              <a:gd name="connsiteY3" fmla="*/ 0 h 12229528"/>
            </a:gdLst>
            <a:ahLst/>
            <a:cxnLst>
              <a:cxn ang="0">
                <a:pos x="connsiteX0" y="connsiteY0"/>
              </a:cxn>
              <a:cxn ang="0">
                <a:pos x="connsiteX1" y="connsiteY1"/>
              </a:cxn>
              <a:cxn ang="0">
                <a:pos x="connsiteX2" y="connsiteY2"/>
              </a:cxn>
              <a:cxn ang="0">
                <a:pos x="connsiteX3" y="connsiteY3"/>
              </a:cxn>
            </a:cxnLst>
            <a:rect l="l" t="t" r="r" b="b"/>
            <a:pathLst>
              <a:path w="6608289" h="12229528">
                <a:moveTo>
                  <a:pt x="0" y="12229528"/>
                </a:moveTo>
                <a:lnTo>
                  <a:pt x="6608289" y="12229528"/>
                </a:lnTo>
                <a:lnTo>
                  <a:pt x="6608288" y="0"/>
                </a:lnTo>
                <a:lnTo>
                  <a:pt x="20809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itle Placeholder 1">
            <a:extLst>
              <a:ext uri="{FF2B5EF4-FFF2-40B4-BE49-F238E27FC236}">
                <a16:creationId xmlns:a16="http://schemas.microsoft.com/office/drawing/2014/main" id="{4109FEC1-CAEB-1946-BA48-D6371FBEAD39}"/>
              </a:ext>
            </a:extLst>
          </p:cNvPr>
          <p:cNvSpPr>
            <a:spLocks noGrp="1"/>
          </p:cNvSpPr>
          <p:nvPr>
            <p:ph type="title"/>
          </p:nvPr>
        </p:nvSpPr>
        <p:spPr>
          <a:xfrm>
            <a:off x="504889" y="195944"/>
            <a:ext cx="11151303" cy="750342"/>
          </a:xfrm>
          <a:prstGeom prst="rect">
            <a:avLst/>
          </a:prstGeom>
        </p:spPr>
        <p:txBody>
          <a:bodyPr vert="horz" lIns="91440" tIns="45720" rIns="91440" bIns="45720" rtlCol="0" anchor="ctr">
            <a:normAutofit/>
          </a:bodyPr>
          <a:lstStyle>
            <a:lvl1pPr>
              <a:defRPr sz="2600"/>
            </a:lvl1pPr>
          </a:lstStyle>
          <a:p>
            <a:r>
              <a:rPr lang="en-GB"/>
              <a:t>Click to edit Master title style</a:t>
            </a:r>
            <a:endParaRPr lang="en-GB" dirty="0"/>
          </a:p>
        </p:txBody>
      </p:sp>
      <p:sp>
        <p:nvSpPr>
          <p:cNvPr id="7" name="Text Placeholder 2">
            <a:extLst>
              <a:ext uri="{FF2B5EF4-FFF2-40B4-BE49-F238E27FC236}">
                <a16:creationId xmlns:a16="http://schemas.microsoft.com/office/drawing/2014/main" id="{B5D17929-F1EB-0042-97AE-3DA6E960870C}"/>
              </a:ext>
            </a:extLst>
          </p:cNvPr>
          <p:cNvSpPr>
            <a:spLocks noGrp="1"/>
          </p:cNvSpPr>
          <p:nvPr>
            <p:ph idx="14" hasCustomPrompt="1"/>
          </p:nvPr>
        </p:nvSpPr>
        <p:spPr>
          <a:xfrm>
            <a:off x="508651"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8" name="Text Placeholder 2">
            <a:extLst>
              <a:ext uri="{FF2B5EF4-FFF2-40B4-BE49-F238E27FC236}">
                <a16:creationId xmlns:a16="http://schemas.microsoft.com/office/drawing/2014/main" id="{86A7FA6C-C5BC-6C47-99D7-716957380BFB}"/>
              </a:ext>
            </a:extLst>
          </p:cNvPr>
          <p:cNvSpPr>
            <a:spLocks noGrp="1"/>
          </p:cNvSpPr>
          <p:nvPr>
            <p:ph idx="15" hasCustomPrompt="1"/>
          </p:nvPr>
        </p:nvSpPr>
        <p:spPr>
          <a:xfrm>
            <a:off x="3363910"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9" name="Text Placeholder 2">
            <a:extLst>
              <a:ext uri="{FF2B5EF4-FFF2-40B4-BE49-F238E27FC236}">
                <a16:creationId xmlns:a16="http://schemas.microsoft.com/office/drawing/2014/main" id="{7214AC9E-F65E-1B49-9E00-F8838DC5EADA}"/>
              </a:ext>
            </a:extLst>
          </p:cNvPr>
          <p:cNvSpPr>
            <a:spLocks noGrp="1"/>
          </p:cNvSpPr>
          <p:nvPr>
            <p:ph idx="16" hasCustomPrompt="1"/>
          </p:nvPr>
        </p:nvSpPr>
        <p:spPr>
          <a:xfrm>
            <a:off x="6219169"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0" name="Text Placeholder 2">
            <a:extLst>
              <a:ext uri="{FF2B5EF4-FFF2-40B4-BE49-F238E27FC236}">
                <a16:creationId xmlns:a16="http://schemas.microsoft.com/office/drawing/2014/main" id="{32A81C12-FA68-114D-8475-430C7032C89B}"/>
              </a:ext>
            </a:extLst>
          </p:cNvPr>
          <p:cNvSpPr>
            <a:spLocks noGrp="1"/>
          </p:cNvSpPr>
          <p:nvPr>
            <p:ph idx="17" hasCustomPrompt="1"/>
          </p:nvPr>
        </p:nvSpPr>
        <p:spPr>
          <a:xfrm>
            <a:off x="9074427"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32" name="Freeform 31">
            <a:extLst>
              <a:ext uri="{FF2B5EF4-FFF2-40B4-BE49-F238E27FC236}">
                <a16:creationId xmlns:a16="http://schemas.microsoft.com/office/drawing/2014/main" id="{A263DEBD-5FFC-A145-AD69-0BC0D9A2A8D4}"/>
              </a:ext>
            </a:extLst>
          </p:cNvPr>
          <p:cNvSpPr/>
          <p:nvPr/>
        </p:nvSpPr>
        <p:spPr>
          <a:xfrm rot="16200000" flipH="1">
            <a:off x="6738601" y="-2404967"/>
            <a:ext cx="2766388" cy="8128824"/>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TextBox 11">
            <a:extLst>
              <a:ext uri="{FF2B5EF4-FFF2-40B4-BE49-F238E27FC236}">
                <a16:creationId xmlns:a16="http://schemas.microsoft.com/office/drawing/2014/main" id="{292F8464-22F5-3F41-8D28-E8D620911E9C}"/>
              </a:ext>
            </a:extLst>
          </p:cNvPr>
          <p:cNvSpPr txBox="1"/>
          <p:nvPr userDrawn="1"/>
        </p:nvSpPr>
        <p:spPr>
          <a:xfrm>
            <a:off x="11581190" y="6383757"/>
            <a:ext cx="544004" cy="369332"/>
          </a:xfrm>
          <a:prstGeom prst="rect">
            <a:avLst/>
          </a:prstGeom>
          <a:noFill/>
        </p:spPr>
        <p:txBody>
          <a:bodyPr wrap="square" rtlCol="0">
            <a:spAutoFit/>
          </a:bodyPr>
          <a:lstStyle/>
          <a:p>
            <a:fld id="{8294F258-4766-FE4E-8194-F87395C8A5F4}" type="slidenum">
              <a:rPr lang="en-US" smtClean="0">
                <a:solidFill>
                  <a:schemeClr val="bg1"/>
                </a:solidFill>
              </a:rPr>
              <a:t>‹#›</a:t>
            </a:fld>
            <a:endParaRPr lang="en-US" dirty="0">
              <a:solidFill>
                <a:schemeClr val="bg1"/>
              </a:solidFill>
            </a:endParaRPr>
          </a:p>
        </p:txBody>
      </p:sp>
    </p:spTree>
    <p:extLst>
      <p:ext uri="{BB962C8B-B14F-4D97-AF65-F5344CB8AC3E}">
        <p14:creationId xmlns:p14="http://schemas.microsoft.com/office/powerpoint/2010/main" val="30368136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8" name="Graphic 6">
            <a:extLst>
              <a:ext uri="{FF2B5EF4-FFF2-40B4-BE49-F238E27FC236}">
                <a16:creationId xmlns:a16="http://schemas.microsoft.com/office/drawing/2014/main" id="{F088D83A-DEC6-42FE-83C4-E81A9DF73029}"/>
              </a:ext>
            </a:extLst>
          </p:cNvPr>
          <p:cNvGrpSpPr/>
          <p:nvPr/>
        </p:nvGrpSpPr>
        <p:grpSpPr>
          <a:xfrm>
            <a:off x="5017325" y="2838769"/>
            <a:ext cx="2157984" cy="1811740"/>
            <a:chOff x="3762994" y="2129076"/>
            <a:chExt cx="1618488" cy="1358805"/>
          </a:xfrm>
          <a:solidFill>
            <a:schemeClr val="bg1"/>
          </a:solidFill>
        </p:grpSpPr>
        <p:sp>
          <p:nvSpPr>
            <p:cNvPr id="9" name="Freeform: Shape 8">
              <a:extLst>
                <a:ext uri="{FF2B5EF4-FFF2-40B4-BE49-F238E27FC236}">
                  <a16:creationId xmlns:a16="http://schemas.microsoft.com/office/drawing/2014/main" id="{5F41C44F-9EA3-4A34-BE5E-D9A1D14F6A90}"/>
                </a:ext>
              </a:extLst>
            </p:cNvPr>
            <p:cNvSpPr/>
            <p:nvPr/>
          </p:nvSpPr>
          <p:spPr>
            <a:xfrm>
              <a:off x="4015231" y="3142968"/>
              <a:ext cx="1099122" cy="344231"/>
            </a:xfrm>
            <a:custGeom>
              <a:avLst/>
              <a:gdLst>
                <a:gd name="connsiteX0" fmla="*/ 124424 w 1099122"/>
                <a:gd name="connsiteY0" fmla="*/ 264351 h 344230"/>
                <a:gd name="connsiteX1" fmla="*/ 157639 w 1099122"/>
                <a:gd name="connsiteY1" fmla="*/ 259097 h 344230"/>
                <a:gd name="connsiteX2" fmla="*/ 184513 w 1099122"/>
                <a:gd name="connsiteY2" fmla="*/ 243999 h 344230"/>
                <a:gd name="connsiteX3" fmla="*/ 203355 w 1099122"/>
                <a:gd name="connsiteY3" fmla="*/ 219903 h 344230"/>
                <a:gd name="connsiteX4" fmla="*/ 212897 w 1099122"/>
                <a:gd name="connsiteY4" fmla="*/ 187835 h 344230"/>
                <a:gd name="connsiteX5" fmla="*/ 233793 w 1099122"/>
                <a:gd name="connsiteY5" fmla="*/ 187835 h 344230"/>
                <a:gd name="connsiteX6" fmla="*/ 222983 w 1099122"/>
                <a:gd name="connsiteY6" fmla="*/ 224794 h 344230"/>
                <a:gd name="connsiteX7" fmla="*/ 200215 w 1099122"/>
                <a:gd name="connsiteY7" fmla="*/ 254809 h 344230"/>
                <a:gd name="connsiteX8" fmla="*/ 166819 w 1099122"/>
                <a:gd name="connsiteY8" fmla="*/ 275161 h 344230"/>
                <a:gd name="connsiteX9" fmla="*/ 124122 w 1099122"/>
                <a:gd name="connsiteY9" fmla="*/ 282649 h 344230"/>
                <a:gd name="connsiteX10" fmla="*/ 74480 w 1099122"/>
                <a:gd name="connsiteY10" fmla="*/ 272926 h 344230"/>
                <a:gd name="connsiteX11" fmla="*/ 36253 w 1099122"/>
                <a:gd name="connsiteY11" fmla="*/ 245327 h 344230"/>
                <a:gd name="connsiteX12" fmla="*/ 11613 w 1099122"/>
                <a:gd name="connsiteY12" fmla="*/ 202027 h 344230"/>
                <a:gd name="connsiteX13" fmla="*/ 2856 w 1099122"/>
                <a:gd name="connsiteY13" fmla="*/ 144957 h 344230"/>
                <a:gd name="connsiteX14" fmla="*/ 12156 w 1099122"/>
                <a:gd name="connsiteY14" fmla="*/ 83781 h 344230"/>
                <a:gd name="connsiteX15" fmla="*/ 37702 w 1099122"/>
                <a:gd name="connsiteY15" fmla="*/ 39393 h 344230"/>
                <a:gd name="connsiteX16" fmla="*/ 76111 w 1099122"/>
                <a:gd name="connsiteY16" fmla="*/ 12156 h 344230"/>
                <a:gd name="connsiteX17" fmla="*/ 124062 w 1099122"/>
                <a:gd name="connsiteY17" fmla="*/ 2856 h 344230"/>
                <a:gd name="connsiteX18" fmla="*/ 164524 w 1099122"/>
                <a:gd name="connsiteY18" fmla="*/ 8835 h 344230"/>
                <a:gd name="connsiteX19" fmla="*/ 197920 w 1099122"/>
                <a:gd name="connsiteY19" fmla="*/ 25986 h 344230"/>
                <a:gd name="connsiteX20" fmla="*/ 221775 w 1099122"/>
                <a:gd name="connsiteY20" fmla="*/ 53223 h 344230"/>
                <a:gd name="connsiteX21" fmla="*/ 234095 w 1099122"/>
                <a:gd name="connsiteY21" fmla="*/ 89397 h 344230"/>
                <a:gd name="connsiteX22" fmla="*/ 213199 w 1099122"/>
                <a:gd name="connsiteY22" fmla="*/ 89397 h 344230"/>
                <a:gd name="connsiteX23" fmla="*/ 183004 w 1099122"/>
                <a:gd name="connsiteY23" fmla="*/ 38487 h 344230"/>
                <a:gd name="connsiteX24" fmla="*/ 124062 w 1099122"/>
                <a:gd name="connsiteY24" fmla="*/ 21155 h 344230"/>
                <a:gd name="connsiteX25" fmla="*/ 84505 w 1099122"/>
                <a:gd name="connsiteY25" fmla="*/ 29187 h 344230"/>
                <a:gd name="connsiteX26" fmla="*/ 52981 w 1099122"/>
                <a:gd name="connsiteY26" fmla="*/ 52860 h 344230"/>
                <a:gd name="connsiteX27" fmla="*/ 32086 w 1099122"/>
                <a:gd name="connsiteY27" fmla="*/ 91692 h 344230"/>
                <a:gd name="connsiteX28" fmla="*/ 24416 w 1099122"/>
                <a:gd name="connsiteY28" fmla="*/ 145017 h 344230"/>
                <a:gd name="connsiteX29" fmla="*/ 31904 w 1099122"/>
                <a:gd name="connsiteY29" fmla="*/ 195203 h 344230"/>
                <a:gd name="connsiteX30" fmla="*/ 52800 w 1099122"/>
                <a:gd name="connsiteY30" fmla="*/ 232706 h 344230"/>
                <a:gd name="connsiteX31" fmla="*/ 84505 w 1099122"/>
                <a:gd name="connsiteY31" fmla="*/ 256198 h 344230"/>
                <a:gd name="connsiteX32" fmla="*/ 124424 w 1099122"/>
                <a:gd name="connsiteY32" fmla="*/ 264351 h 344230"/>
                <a:gd name="connsiteX33" fmla="*/ 274798 w 1099122"/>
                <a:gd name="connsiteY33" fmla="*/ 133422 h 344230"/>
                <a:gd name="connsiteX34" fmla="*/ 281864 w 1099122"/>
                <a:gd name="connsiteY34" fmla="*/ 110655 h 344230"/>
                <a:gd name="connsiteX35" fmla="*/ 297506 w 1099122"/>
                <a:gd name="connsiteY35" fmla="*/ 92960 h 344230"/>
                <a:gd name="connsiteX36" fmla="*/ 320635 w 1099122"/>
                <a:gd name="connsiteY36" fmla="*/ 81606 h 344230"/>
                <a:gd name="connsiteX37" fmla="*/ 350106 w 1099122"/>
                <a:gd name="connsiteY37" fmla="*/ 77500 h 344230"/>
                <a:gd name="connsiteX38" fmla="*/ 379577 w 1099122"/>
                <a:gd name="connsiteY38" fmla="*/ 81969 h 344230"/>
                <a:gd name="connsiteX39" fmla="*/ 402345 w 1099122"/>
                <a:gd name="connsiteY39" fmla="*/ 94651 h 344230"/>
                <a:gd name="connsiteX40" fmla="*/ 416899 w 1099122"/>
                <a:gd name="connsiteY40" fmla="*/ 114641 h 344230"/>
                <a:gd name="connsiteX41" fmla="*/ 422093 w 1099122"/>
                <a:gd name="connsiteY41" fmla="*/ 141333 h 344230"/>
                <a:gd name="connsiteX42" fmla="*/ 422093 w 1099122"/>
                <a:gd name="connsiteY42" fmla="*/ 277154 h 344230"/>
                <a:gd name="connsiteX43" fmla="*/ 405666 w 1099122"/>
                <a:gd name="connsiteY43" fmla="*/ 277154 h 344230"/>
                <a:gd name="connsiteX44" fmla="*/ 402707 w 1099122"/>
                <a:gd name="connsiteY44" fmla="*/ 245086 h 344230"/>
                <a:gd name="connsiteX45" fmla="*/ 391897 w 1099122"/>
                <a:gd name="connsiteY45" fmla="*/ 259459 h 344230"/>
                <a:gd name="connsiteX46" fmla="*/ 376981 w 1099122"/>
                <a:gd name="connsiteY46" fmla="*/ 271598 h 344230"/>
                <a:gd name="connsiteX47" fmla="*/ 357776 w 1099122"/>
                <a:gd name="connsiteY47" fmla="*/ 279811 h 344230"/>
                <a:gd name="connsiteX48" fmla="*/ 334103 w 1099122"/>
                <a:gd name="connsiteY48" fmla="*/ 282770 h 344230"/>
                <a:gd name="connsiteX49" fmla="*/ 307953 w 1099122"/>
                <a:gd name="connsiteY49" fmla="*/ 279026 h 344230"/>
                <a:gd name="connsiteX50" fmla="*/ 287420 w 1099122"/>
                <a:gd name="connsiteY50" fmla="*/ 268216 h 344230"/>
                <a:gd name="connsiteX51" fmla="*/ 274013 w 1099122"/>
                <a:gd name="connsiteY51" fmla="*/ 251065 h 344230"/>
                <a:gd name="connsiteX52" fmla="*/ 269182 w 1099122"/>
                <a:gd name="connsiteY52" fmla="*/ 227935 h 344230"/>
                <a:gd name="connsiteX53" fmla="*/ 273107 w 1099122"/>
                <a:gd name="connsiteY53" fmla="*/ 205530 h 344230"/>
                <a:gd name="connsiteX54" fmla="*/ 285971 w 1099122"/>
                <a:gd name="connsiteY54" fmla="*/ 187654 h 344230"/>
                <a:gd name="connsiteX55" fmla="*/ 309101 w 1099122"/>
                <a:gd name="connsiteY55" fmla="*/ 174428 h 344230"/>
                <a:gd name="connsiteX56" fmla="*/ 343826 w 1099122"/>
                <a:gd name="connsiteY56" fmla="*/ 165671 h 344230"/>
                <a:gd name="connsiteX57" fmla="*/ 402043 w 1099122"/>
                <a:gd name="connsiteY57" fmla="*/ 155948 h 344230"/>
                <a:gd name="connsiteX58" fmla="*/ 402043 w 1099122"/>
                <a:gd name="connsiteY58" fmla="*/ 139159 h 344230"/>
                <a:gd name="connsiteX59" fmla="*/ 388032 w 1099122"/>
                <a:gd name="connsiteY59" fmla="*/ 105944 h 344230"/>
                <a:gd name="connsiteX60" fmla="*/ 349019 w 1099122"/>
                <a:gd name="connsiteY60" fmla="*/ 93987 h 344230"/>
                <a:gd name="connsiteX61" fmla="*/ 311516 w 1099122"/>
                <a:gd name="connsiteY61" fmla="*/ 104797 h 344230"/>
                <a:gd name="connsiteX62" fmla="*/ 295633 w 1099122"/>
                <a:gd name="connsiteY62" fmla="*/ 133543 h 344230"/>
                <a:gd name="connsiteX63" fmla="*/ 274798 w 1099122"/>
                <a:gd name="connsiteY63" fmla="*/ 133543 h 344230"/>
                <a:gd name="connsiteX64" fmla="*/ 339357 w 1099122"/>
                <a:gd name="connsiteY64" fmla="*/ 265498 h 344230"/>
                <a:gd name="connsiteX65" fmla="*/ 362124 w 1099122"/>
                <a:gd name="connsiteY65" fmla="*/ 261210 h 344230"/>
                <a:gd name="connsiteX66" fmla="*/ 382295 w 1099122"/>
                <a:gd name="connsiteY66" fmla="*/ 249434 h 344230"/>
                <a:gd name="connsiteX67" fmla="*/ 396668 w 1099122"/>
                <a:gd name="connsiteY67" fmla="*/ 231317 h 344230"/>
                <a:gd name="connsiteX68" fmla="*/ 402103 w 1099122"/>
                <a:gd name="connsiteY68" fmla="*/ 208006 h 344230"/>
                <a:gd name="connsiteX69" fmla="*/ 402103 w 1099122"/>
                <a:gd name="connsiteY69" fmla="*/ 171831 h 344230"/>
                <a:gd name="connsiteX70" fmla="*/ 349865 w 1099122"/>
                <a:gd name="connsiteY70" fmla="*/ 180769 h 344230"/>
                <a:gd name="connsiteX71" fmla="*/ 320937 w 1099122"/>
                <a:gd name="connsiteY71" fmla="*/ 188076 h 344230"/>
                <a:gd name="connsiteX72" fmla="*/ 302639 w 1099122"/>
                <a:gd name="connsiteY72" fmla="*/ 197981 h 344230"/>
                <a:gd name="connsiteX73" fmla="*/ 292916 w 1099122"/>
                <a:gd name="connsiteY73" fmla="*/ 210663 h 344230"/>
                <a:gd name="connsiteX74" fmla="*/ 290138 w 1099122"/>
                <a:gd name="connsiteY74" fmla="*/ 226304 h 344230"/>
                <a:gd name="connsiteX75" fmla="*/ 303786 w 1099122"/>
                <a:gd name="connsiteY75" fmla="*/ 255775 h 344230"/>
                <a:gd name="connsiteX76" fmla="*/ 339357 w 1099122"/>
                <a:gd name="connsiteY76" fmla="*/ 265498 h 344230"/>
                <a:gd name="connsiteX77" fmla="*/ 494200 w 1099122"/>
                <a:gd name="connsiteY77" fmla="*/ 82996 h 344230"/>
                <a:gd name="connsiteX78" fmla="*/ 497582 w 1099122"/>
                <a:gd name="connsiteY78" fmla="*/ 119170 h 344230"/>
                <a:gd name="connsiteX79" fmla="*/ 524094 w 1099122"/>
                <a:gd name="connsiteY79" fmla="*/ 89155 h 344230"/>
                <a:gd name="connsiteX80" fmla="*/ 566247 w 1099122"/>
                <a:gd name="connsiteY80" fmla="*/ 77379 h 344230"/>
                <a:gd name="connsiteX81" fmla="*/ 599100 w 1099122"/>
                <a:gd name="connsiteY81" fmla="*/ 83720 h 344230"/>
                <a:gd name="connsiteX82" fmla="*/ 625008 w 1099122"/>
                <a:gd name="connsiteY82" fmla="*/ 102562 h 344230"/>
                <a:gd name="connsiteX83" fmla="*/ 641978 w 1099122"/>
                <a:gd name="connsiteY83" fmla="*/ 133905 h 344230"/>
                <a:gd name="connsiteX84" fmla="*/ 647957 w 1099122"/>
                <a:gd name="connsiteY84" fmla="*/ 177750 h 344230"/>
                <a:gd name="connsiteX85" fmla="*/ 641434 w 1099122"/>
                <a:gd name="connsiteY85" fmla="*/ 223103 h 344230"/>
                <a:gd name="connsiteX86" fmla="*/ 623740 w 1099122"/>
                <a:gd name="connsiteY86" fmla="*/ 255956 h 344230"/>
                <a:gd name="connsiteX87" fmla="*/ 597228 w 1099122"/>
                <a:gd name="connsiteY87" fmla="*/ 275885 h 344230"/>
                <a:gd name="connsiteX88" fmla="*/ 564013 w 1099122"/>
                <a:gd name="connsiteY88" fmla="*/ 282589 h 344230"/>
                <a:gd name="connsiteX89" fmla="*/ 523732 w 1099122"/>
                <a:gd name="connsiteY89" fmla="*/ 271416 h 344230"/>
                <a:gd name="connsiteX90" fmla="*/ 498005 w 1099122"/>
                <a:gd name="connsiteY90" fmla="*/ 242308 h 344230"/>
                <a:gd name="connsiteX91" fmla="*/ 498005 w 1099122"/>
                <a:gd name="connsiteY91" fmla="*/ 344188 h 344230"/>
                <a:gd name="connsiteX92" fmla="*/ 477895 w 1099122"/>
                <a:gd name="connsiteY92" fmla="*/ 344188 h 344230"/>
                <a:gd name="connsiteX93" fmla="*/ 477895 w 1099122"/>
                <a:gd name="connsiteY93" fmla="*/ 82996 h 344230"/>
                <a:gd name="connsiteX94" fmla="*/ 494200 w 1099122"/>
                <a:gd name="connsiteY94" fmla="*/ 82996 h 344230"/>
                <a:gd name="connsiteX95" fmla="*/ 627001 w 1099122"/>
                <a:gd name="connsiteY95" fmla="*/ 177387 h 344230"/>
                <a:gd name="connsiteX96" fmla="*/ 622169 w 1099122"/>
                <a:gd name="connsiteY96" fmla="*/ 140428 h 344230"/>
                <a:gd name="connsiteX97" fmla="*/ 608581 w 1099122"/>
                <a:gd name="connsiteY97" fmla="*/ 114520 h 344230"/>
                <a:gd name="connsiteX98" fmla="*/ 587867 w 1099122"/>
                <a:gd name="connsiteY98" fmla="*/ 99422 h 344230"/>
                <a:gd name="connsiteX99" fmla="*/ 562140 w 1099122"/>
                <a:gd name="connsiteY99" fmla="*/ 94591 h 344230"/>
                <a:gd name="connsiteX100" fmla="*/ 538044 w 1099122"/>
                <a:gd name="connsiteY100" fmla="*/ 99241 h 344230"/>
                <a:gd name="connsiteX101" fmla="*/ 516968 w 1099122"/>
                <a:gd name="connsiteY101" fmla="*/ 114157 h 344230"/>
                <a:gd name="connsiteX102" fmla="*/ 502051 w 1099122"/>
                <a:gd name="connsiteY102" fmla="*/ 140669 h 344230"/>
                <a:gd name="connsiteX103" fmla="*/ 496435 w 1099122"/>
                <a:gd name="connsiteY103" fmla="*/ 180044 h 344230"/>
                <a:gd name="connsiteX104" fmla="*/ 501266 w 1099122"/>
                <a:gd name="connsiteY104" fmla="*/ 217366 h 344230"/>
                <a:gd name="connsiteX105" fmla="*/ 514673 w 1099122"/>
                <a:gd name="connsiteY105" fmla="*/ 244059 h 344230"/>
                <a:gd name="connsiteX106" fmla="*/ 535025 w 1099122"/>
                <a:gd name="connsiteY106" fmla="*/ 260123 h 344230"/>
                <a:gd name="connsiteX107" fmla="*/ 560933 w 1099122"/>
                <a:gd name="connsiteY107" fmla="*/ 265559 h 344230"/>
                <a:gd name="connsiteX108" fmla="*/ 586841 w 1099122"/>
                <a:gd name="connsiteY108" fmla="*/ 260123 h 344230"/>
                <a:gd name="connsiteX109" fmla="*/ 607917 w 1099122"/>
                <a:gd name="connsiteY109" fmla="*/ 243878 h 344230"/>
                <a:gd name="connsiteX110" fmla="*/ 621928 w 1099122"/>
                <a:gd name="connsiteY110" fmla="*/ 216460 h 344230"/>
                <a:gd name="connsiteX111" fmla="*/ 627001 w 1099122"/>
                <a:gd name="connsiteY111" fmla="*/ 177387 h 344230"/>
                <a:gd name="connsiteX112" fmla="*/ 692284 w 1099122"/>
                <a:gd name="connsiteY112" fmla="*/ 36011 h 344230"/>
                <a:gd name="connsiteX113" fmla="*/ 692284 w 1099122"/>
                <a:gd name="connsiteY113" fmla="*/ 8412 h 344230"/>
                <a:gd name="connsiteX114" fmla="*/ 716561 w 1099122"/>
                <a:gd name="connsiteY114" fmla="*/ 8412 h 344230"/>
                <a:gd name="connsiteX115" fmla="*/ 716561 w 1099122"/>
                <a:gd name="connsiteY115" fmla="*/ 36011 h 344230"/>
                <a:gd name="connsiteX116" fmla="*/ 692284 w 1099122"/>
                <a:gd name="connsiteY116" fmla="*/ 36011 h 344230"/>
                <a:gd name="connsiteX117" fmla="*/ 694156 w 1099122"/>
                <a:gd name="connsiteY117" fmla="*/ 277033 h 344230"/>
                <a:gd name="connsiteX118" fmla="*/ 694156 w 1099122"/>
                <a:gd name="connsiteY118" fmla="*/ 82996 h 344230"/>
                <a:gd name="connsiteX119" fmla="*/ 714266 w 1099122"/>
                <a:gd name="connsiteY119" fmla="*/ 82996 h 344230"/>
                <a:gd name="connsiteX120" fmla="*/ 714266 w 1099122"/>
                <a:gd name="connsiteY120" fmla="*/ 277033 h 344230"/>
                <a:gd name="connsiteX121" fmla="*/ 694156 w 1099122"/>
                <a:gd name="connsiteY121" fmla="*/ 277033 h 344230"/>
                <a:gd name="connsiteX122" fmla="*/ 799418 w 1099122"/>
                <a:gd name="connsiteY122" fmla="*/ 100569 h 344230"/>
                <a:gd name="connsiteX123" fmla="*/ 799418 w 1099122"/>
                <a:gd name="connsiteY123" fmla="*/ 238262 h 344230"/>
                <a:gd name="connsiteX124" fmla="*/ 806121 w 1099122"/>
                <a:gd name="connsiteY124" fmla="*/ 258976 h 344230"/>
                <a:gd name="connsiteX125" fmla="*/ 824782 w 1099122"/>
                <a:gd name="connsiteY125" fmla="*/ 265498 h 344230"/>
                <a:gd name="connsiteX126" fmla="*/ 835411 w 1099122"/>
                <a:gd name="connsiteY126" fmla="*/ 264955 h 344230"/>
                <a:gd name="connsiteX127" fmla="*/ 848275 w 1099122"/>
                <a:gd name="connsiteY127" fmla="*/ 262539 h 344230"/>
                <a:gd name="connsiteX128" fmla="*/ 848275 w 1099122"/>
                <a:gd name="connsiteY128" fmla="*/ 278965 h 344230"/>
                <a:gd name="connsiteX129" fmla="*/ 823635 w 1099122"/>
                <a:gd name="connsiteY129" fmla="*/ 282710 h 344230"/>
                <a:gd name="connsiteX130" fmla="*/ 790782 w 1099122"/>
                <a:gd name="connsiteY130" fmla="*/ 271356 h 344230"/>
                <a:gd name="connsiteX131" fmla="*/ 779187 w 1099122"/>
                <a:gd name="connsiteY131" fmla="*/ 237960 h 344230"/>
                <a:gd name="connsiteX132" fmla="*/ 779187 w 1099122"/>
                <a:gd name="connsiteY132" fmla="*/ 100630 h 344230"/>
                <a:gd name="connsiteX133" fmla="*/ 751226 w 1099122"/>
                <a:gd name="connsiteY133" fmla="*/ 100630 h 344230"/>
                <a:gd name="connsiteX134" fmla="*/ 751226 w 1099122"/>
                <a:gd name="connsiteY134" fmla="*/ 83116 h 344230"/>
                <a:gd name="connsiteX135" fmla="*/ 779187 w 1099122"/>
                <a:gd name="connsiteY135" fmla="*/ 83116 h 344230"/>
                <a:gd name="connsiteX136" fmla="*/ 780334 w 1099122"/>
                <a:gd name="connsiteY136" fmla="*/ 36494 h 344230"/>
                <a:gd name="connsiteX137" fmla="*/ 799358 w 1099122"/>
                <a:gd name="connsiteY137" fmla="*/ 36494 h 344230"/>
                <a:gd name="connsiteX138" fmla="*/ 799358 w 1099122"/>
                <a:gd name="connsiteY138" fmla="*/ 83116 h 344230"/>
                <a:gd name="connsiteX139" fmla="*/ 844530 w 1099122"/>
                <a:gd name="connsiteY139" fmla="*/ 83116 h 344230"/>
                <a:gd name="connsiteX140" fmla="*/ 844530 w 1099122"/>
                <a:gd name="connsiteY140" fmla="*/ 100630 h 344230"/>
                <a:gd name="connsiteX141" fmla="*/ 799418 w 1099122"/>
                <a:gd name="connsiteY141" fmla="*/ 100630 h 344230"/>
                <a:gd name="connsiteX142" fmla="*/ 878893 w 1099122"/>
                <a:gd name="connsiteY142" fmla="*/ 133422 h 344230"/>
                <a:gd name="connsiteX143" fmla="*/ 885959 w 1099122"/>
                <a:gd name="connsiteY143" fmla="*/ 110655 h 344230"/>
                <a:gd name="connsiteX144" fmla="*/ 901600 w 1099122"/>
                <a:gd name="connsiteY144" fmla="*/ 92960 h 344230"/>
                <a:gd name="connsiteX145" fmla="*/ 924730 w 1099122"/>
                <a:gd name="connsiteY145" fmla="*/ 81606 h 344230"/>
                <a:gd name="connsiteX146" fmla="*/ 954201 w 1099122"/>
                <a:gd name="connsiteY146" fmla="*/ 77500 h 344230"/>
                <a:gd name="connsiteX147" fmla="*/ 983672 w 1099122"/>
                <a:gd name="connsiteY147" fmla="*/ 81969 h 344230"/>
                <a:gd name="connsiteX148" fmla="*/ 1006440 w 1099122"/>
                <a:gd name="connsiteY148" fmla="*/ 94651 h 344230"/>
                <a:gd name="connsiteX149" fmla="*/ 1020994 w 1099122"/>
                <a:gd name="connsiteY149" fmla="*/ 114641 h 344230"/>
                <a:gd name="connsiteX150" fmla="*/ 1026248 w 1099122"/>
                <a:gd name="connsiteY150" fmla="*/ 141333 h 344230"/>
                <a:gd name="connsiteX151" fmla="*/ 1026248 w 1099122"/>
                <a:gd name="connsiteY151" fmla="*/ 277154 h 344230"/>
                <a:gd name="connsiteX152" fmla="*/ 1009821 w 1099122"/>
                <a:gd name="connsiteY152" fmla="*/ 277154 h 344230"/>
                <a:gd name="connsiteX153" fmla="*/ 1006802 w 1099122"/>
                <a:gd name="connsiteY153" fmla="*/ 245086 h 344230"/>
                <a:gd name="connsiteX154" fmla="*/ 995992 w 1099122"/>
                <a:gd name="connsiteY154" fmla="*/ 259459 h 344230"/>
                <a:gd name="connsiteX155" fmla="*/ 981075 w 1099122"/>
                <a:gd name="connsiteY155" fmla="*/ 271598 h 344230"/>
                <a:gd name="connsiteX156" fmla="*/ 961871 w 1099122"/>
                <a:gd name="connsiteY156" fmla="*/ 279811 h 344230"/>
                <a:gd name="connsiteX157" fmla="*/ 938197 w 1099122"/>
                <a:gd name="connsiteY157" fmla="*/ 282770 h 344230"/>
                <a:gd name="connsiteX158" fmla="*/ 912048 w 1099122"/>
                <a:gd name="connsiteY158" fmla="*/ 279026 h 344230"/>
                <a:gd name="connsiteX159" fmla="*/ 891515 w 1099122"/>
                <a:gd name="connsiteY159" fmla="*/ 268216 h 344230"/>
                <a:gd name="connsiteX160" fmla="*/ 878108 w 1099122"/>
                <a:gd name="connsiteY160" fmla="*/ 251065 h 344230"/>
                <a:gd name="connsiteX161" fmla="*/ 873277 w 1099122"/>
                <a:gd name="connsiteY161" fmla="*/ 227935 h 344230"/>
                <a:gd name="connsiteX162" fmla="*/ 877202 w 1099122"/>
                <a:gd name="connsiteY162" fmla="*/ 205530 h 344230"/>
                <a:gd name="connsiteX163" fmla="*/ 890065 w 1099122"/>
                <a:gd name="connsiteY163" fmla="*/ 187654 h 344230"/>
                <a:gd name="connsiteX164" fmla="*/ 913195 w 1099122"/>
                <a:gd name="connsiteY164" fmla="*/ 174428 h 344230"/>
                <a:gd name="connsiteX165" fmla="*/ 947920 w 1099122"/>
                <a:gd name="connsiteY165" fmla="*/ 165671 h 344230"/>
                <a:gd name="connsiteX166" fmla="*/ 1006138 w 1099122"/>
                <a:gd name="connsiteY166" fmla="*/ 155948 h 344230"/>
                <a:gd name="connsiteX167" fmla="*/ 1006138 w 1099122"/>
                <a:gd name="connsiteY167" fmla="*/ 139159 h 344230"/>
                <a:gd name="connsiteX168" fmla="*/ 992127 w 1099122"/>
                <a:gd name="connsiteY168" fmla="*/ 105944 h 344230"/>
                <a:gd name="connsiteX169" fmla="*/ 953114 w 1099122"/>
                <a:gd name="connsiteY169" fmla="*/ 93987 h 344230"/>
                <a:gd name="connsiteX170" fmla="*/ 915611 w 1099122"/>
                <a:gd name="connsiteY170" fmla="*/ 104797 h 344230"/>
                <a:gd name="connsiteX171" fmla="*/ 899728 w 1099122"/>
                <a:gd name="connsiteY171" fmla="*/ 133543 h 344230"/>
                <a:gd name="connsiteX172" fmla="*/ 878893 w 1099122"/>
                <a:gd name="connsiteY172" fmla="*/ 133543 h 344230"/>
                <a:gd name="connsiteX173" fmla="*/ 943391 w 1099122"/>
                <a:gd name="connsiteY173" fmla="*/ 265498 h 344230"/>
                <a:gd name="connsiteX174" fmla="*/ 966159 w 1099122"/>
                <a:gd name="connsiteY174" fmla="*/ 261210 h 344230"/>
                <a:gd name="connsiteX175" fmla="*/ 986329 w 1099122"/>
                <a:gd name="connsiteY175" fmla="*/ 249434 h 344230"/>
                <a:gd name="connsiteX176" fmla="*/ 1000702 w 1099122"/>
                <a:gd name="connsiteY176" fmla="*/ 231317 h 344230"/>
                <a:gd name="connsiteX177" fmla="*/ 1006138 w 1099122"/>
                <a:gd name="connsiteY177" fmla="*/ 208006 h 344230"/>
                <a:gd name="connsiteX178" fmla="*/ 1006138 w 1099122"/>
                <a:gd name="connsiteY178" fmla="*/ 171831 h 344230"/>
                <a:gd name="connsiteX179" fmla="*/ 953899 w 1099122"/>
                <a:gd name="connsiteY179" fmla="*/ 180769 h 344230"/>
                <a:gd name="connsiteX180" fmla="*/ 924972 w 1099122"/>
                <a:gd name="connsiteY180" fmla="*/ 188076 h 344230"/>
                <a:gd name="connsiteX181" fmla="*/ 906673 w 1099122"/>
                <a:gd name="connsiteY181" fmla="*/ 197981 h 344230"/>
                <a:gd name="connsiteX182" fmla="*/ 896950 w 1099122"/>
                <a:gd name="connsiteY182" fmla="*/ 210663 h 344230"/>
                <a:gd name="connsiteX183" fmla="*/ 894172 w 1099122"/>
                <a:gd name="connsiteY183" fmla="*/ 226304 h 344230"/>
                <a:gd name="connsiteX184" fmla="*/ 907760 w 1099122"/>
                <a:gd name="connsiteY184" fmla="*/ 255775 h 344230"/>
                <a:gd name="connsiteX185" fmla="*/ 943391 w 1099122"/>
                <a:gd name="connsiteY185" fmla="*/ 265498 h 344230"/>
                <a:gd name="connsiteX186" fmla="*/ 1101979 w 1099122"/>
                <a:gd name="connsiteY186" fmla="*/ 277033 h 344230"/>
                <a:gd name="connsiteX187" fmla="*/ 1081808 w 1099122"/>
                <a:gd name="connsiteY187" fmla="*/ 277033 h 344230"/>
                <a:gd name="connsiteX188" fmla="*/ 1081808 w 1099122"/>
                <a:gd name="connsiteY188" fmla="*/ 8412 h 344230"/>
                <a:gd name="connsiteX189" fmla="*/ 1101979 w 1099122"/>
                <a:gd name="connsiteY189" fmla="*/ 8412 h 344230"/>
                <a:gd name="connsiteX190" fmla="*/ 1101979 w 1099122"/>
                <a:gd name="connsiteY190" fmla="*/ 277033 h 3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099122" h="344230">
                  <a:moveTo>
                    <a:pt x="124424" y="264351"/>
                  </a:moveTo>
                  <a:cubicBezTo>
                    <a:pt x="136381" y="264351"/>
                    <a:pt x="147433" y="262599"/>
                    <a:pt x="157639" y="259097"/>
                  </a:cubicBezTo>
                  <a:cubicBezTo>
                    <a:pt x="167845" y="255594"/>
                    <a:pt x="176783" y="250581"/>
                    <a:pt x="184513" y="243999"/>
                  </a:cubicBezTo>
                  <a:cubicBezTo>
                    <a:pt x="192243" y="237416"/>
                    <a:pt x="198524" y="229384"/>
                    <a:pt x="203355" y="219903"/>
                  </a:cubicBezTo>
                  <a:cubicBezTo>
                    <a:pt x="208187" y="210482"/>
                    <a:pt x="211387" y="199732"/>
                    <a:pt x="212897" y="187835"/>
                  </a:cubicBezTo>
                  <a:lnTo>
                    <a:pt x="233793" y="187835"/>
                  </a:lnTo>
                  <a:cubicBezTo>
                    <a:pt x="232283" y="201000"/>
                    <a:pt x="228659" y="213320"/>
                    <a:pt x="222983" y="224794"/>
                  </a:cubicBezTo>
                  <a:cubicBezTo>
                    <a:pt x="217245" y="236269"/>
                    <a:pt x="209697" y="246233"/>
                    <a:pt x="200215" y="254809"/>
                  </a:cubicBezTo>
                  <a:cubicBezTo>
                    <a:pt x="190734" y="263384"/>
                    <a:pt x="179622" y="270148"/>
                    <a:pt x="166819" y="275161"/>
                  </a:cubicBezTo>
                  <a:cubicBezTo>
                    <a:pt x="154016" y="280113"/>
                    <a:pt x="139763" y="282649"/>
                    <a:pt x="124122" y="282649"/>
                  </a:cubicBezTo>
                  <a:cubicBezTo>
                    <a:pt x="105944" y="282649"/>
                    <a:pt x="89397" y="279388"/>
                    <a:pt x="74480" y="272926"/>
                  </a:cubicBezTo>
                  <a:cubicBezTo>
                    <a:pt x="59564" y="266464"/>
                    <a:pt x="46821" y="257285"/>
                    <a:pt x="36253" y="245327"/>
                  </a:cubicBezTo>
                  <a:cubicBezTo>
                    <a:pt x="25684" y="233370"/>
                    <a:pt x="17471" y="218936"/>
                    <a:pt x="11613" y="202027"/>
                  </a:cubicBezTo>
                  <a:cubicBezTo>
                    <a:pt x="5755" y="185117"/>
                    <a:pt x="2856" y="166094"/>
                    <a:pt x="2856" y="144957"/>
                  </a:cubicBezTo>
                  <a:cubicBezTo>
                    <a:pt x="2856" y="121827"/>
                    <a:pt x="5936" y="101415"/>
                    <a:pt x="12156" y="83781"/>
                  </a:cubicBezTo>
                  <a:cubicBezTo>
                    <a:pt x="18377" y="66146"/>
                    <a:pt x="26892" y="51290"/>
                    <a:pt x="37702" y="39393"/>
                  </a:cubicBezTo>
                  <a:cubicBezTo>
                    <a:pt x="48512" y="27435"/>
                    <a:pt x="61315" y="18377"/>
                    <a:pt x="76111" y="12156"/>
                  </a:cubicBezTo>
                  <a:cubicBezTo>
                    <a:pt x="90907" y="5936"/>
                    <a:pt x="106910" y="2856"/>
                    <a:pt x="124062" y="2856"/>
                  </a:cubicBezTo>
                  <a:cubicBezTo>
                    <a:pt x="138495" y="2856"/>
                    <a:pt x="151962" y="4849"/>
                    <a:pt x="164524" y="8835"/>
                  </a:cubicBezTo>
                  <a:cubicBezTo>
                    <a:pt x="177085" y="12821"/>
                    <a:pt x="188197" y="18558"/>
                    <a:pt x="197920" y="25986"/>
                  </a:cubicBezTo>
                  <a:cubicBezTo>
                    <a:pt x="207643" y="33475"/>
                    <a:pt x="215554" y="42533"/>
                    <a:pt x="221775" y="53223"/>
                  </a:cubicBezTo>
                  <a:cubicBezTo>
                    <a:pt x="227995" y="63912"/>
                    <a:pt x="232102" y="75990"/>
                    <a:pt x="234095" y="89397"/>
                  </a:cubicBezTo>
                  <a:lnTo>
                    <a:pt x="213199" y="89397"/>
                  </a:lnTo>
                  <a:cubicBezTo>
                    <a:pt x="208972" y="66992"/>
                    <a:pt x="198886" y="50022"/>
                    <a:pt x="183004" y="38487"/>
                  </a:cubicBezTo>
                  <a:cubicBezTo>
                    <a:pt x="167060" y="26892"/>
                    <a:pt x="147433" y="21155"/>
                    <a:pt x="124062" y="21155"/>
                  </a:cubicBezTo>
                  <a:cubicBezTo>
                    <a:pt x="109870" y="21155"/>
                    <a:pt x="96704" y="23812"/>
                    <a:pt x="84505" y="29187"/>
                  </a:cubicBezTo>
                  <a:cubicBezTo>
                    <a:pt x="72306" y="34562"/>
                    <a:pt x="61798" y="42413"/>
                    <a:pt x="52981" y="52860"/>
                  </a:cubicBezTo>
                  <a:cubicBezTo>
                    <a:pt x="44164" y="63308"/>
                    <a:pt x="37158" y="76232"/>
                    <a:pt x="32086" y="91692"/>
                  </a:cubicBezTo>
                  <a:cubicBezTo>
                    <a:pt x="26952" y="107092"/>
                    <a:pt x="24416" y="124907"/>
                    <a:pt x="24416" y="145017"/>
                  </a:cubicBezTo>
                  <a:cubicBezTo>
                    <a:pt x="24416" y="163678"/>
                    <a:pt x="26892" y="180407"/>
                    <a:pt x="31904" y="195203"/>
                  </a:cubicBezTo>
                  <a:cubicBezTo>
                    <a:pt x="36857" y="209998"/>
                    <a:pt x="43862" y="222499"/>
                    <a:pt x="52800" y="232706"/>
                  </a:cubicBezTo>
                  <a:cubicBezTo>
                    <a:pt x="61738" y="242912"/>
                    <a:pt x="72306" y="250763"/>
                    <a:pt x="84505" y="256198"/>
                  </a:cubicBezTo>
                  <a:cubicBezTo>
                    <a:pt x="96704" y="261633"/>
                    <a:pt x="110051" y="264351"/>
                    <a:pt x="124424" y="264351"/>
                  </a:cubicBezTo>
                  <a:close/>
                  <a:moveTo>
                    <a:pt x="274798" y="133422"/>
                  </a:moveTo>
                  <a:cubicBezTo>
                    <a:pt x="275523" y="125209"/>
                    <a:pt x="277878" y="117600"/>
                    <a:pt x="281864" y="110655"/>
                  </a:cubicBezTo>
                  <a:cubicBezTo>
                    <a:pt x="285850" y="103710"/>
                    <a:pt x="291044" y="97791"/>
                    <a:pt x="297506" y="92960"/>
                  </a:cubicBezTo>
                  <a:cubicBezTo>
                    <a:pt x="303967" y="88129"/>
                    <a:pt x="311698" y="84324"/>
                    <a:pt x="320635" y="81606"/>
                  </a:cubicBezTo>
                  <a:cubicBezTo>
                    <a:pt x="329573" y="78889"/>
                    <a:pt x="339417" y="77500"/>
                    <a:pt x="350106" y="77500"/>
                  </a:cubicBezTo>
                  <a:cubicBezTo>
                    <a:pt x="360796" y="77500"/>
                    <a:pt x="370639" y="79010"/>
                    <a:pt x="379577" y="81969"/>
                  </a:cubicBezTo>
                  <a:cubicBezTo>
                    <a:pt x="388515" y="84988"/>
                    <a:pt x="396125" y="89216"/>
                    <a:pt x="402345" y="94651"/>
                  </a:cubicBezTo>
                  <a:cubicBezTo>
                    <a:pt x="408565" y="100147"/>
                    <a:pt x="413397" y="106790"/>
                    <a:pt x="416899" y="114641"/>
                  </a:cubicBezTo>
                  <a:cubicBezTo>
                    <a:pt x="420402" y="122491"/>
                    <a:pt x="422093" y="131369"/>
                    <a:pt x="422093" y="141333"/>
                  </a:cubicBezTo>
                  <a:lnTo>
                    <a:pt x="422093" y="277154"/>
                  </a:lnTo>
                  <a:lnTo>
                    <a:pt x="405666" y="277154"/>
                  </a:lnTo>
                  <a:lnTo>
                    <a:pt x="402707" y="245086"/>
                  </a:lnTo>
                  <a:cubicBezTo>
                    <a:pt x="399748" y="250038"/>
                    <a:pt x="396125" y="254869"/>
                    <a:pt x="391897" y="259459"/>
                  </a:cubicBezTo>
                  <a:cubicBezTo>
                    <a:pt x="387670" y="264049"/>
                    <a:pt x="382718" y="268095"/>
                    <a:pt x="376981" y="271598"/>
                  </a:cubicBezTo>
                  <a:cubicBezTo>
                    <a:pt x="371243" y="275100"/>
                    <a:pt x="364842" y="277818"/>
                    <a:pt x="357776" y="279811"/>
                  </a:cubicBezTo>
                  <a:cubicBezTo>
                    <a:pt x="350710" y="281804"/>
                    <a:pt x="342799" y="282770"/>
                    <a:pt x="334103" y="282770"/>
                  </a:cubicBezTo>
                  <a:cubicBezTo>
                    <a:pt x="324621" y="282770"/>
                    <a:pt x="315925" y="281502"/>
                    <a:pt x="307953" y="279026"/>
                  </a:cubicBezTo>
                  <a:cubicBezTo>
                    <a:pt x="299982" y="276550"/>
                    <a:pt x="293157" y="272926"/>
                    <a:pt x="287420" y="268216"/>
                  </a:cubicBezTo>
                  <a:cubicBezTo>
                    <a:pt x="281683" y="263505"/>
                    <a:pt x="277214" y="257768"/>
                    <a:pt x="274013" y="251065"/>
                  </a:cubicBezTo>
                  <a:cubicBezTo>
                    <a:pt x="270752" y="244361"/>
                    <a:pt x="269182" y="236631"/>
                    <a:pt x="269182" y="227935"/>
                  </a:cubicBezTo>
                  <a:cubicBezTo>
                    <a:pt x="269182" y="219722"/>
                    <a:pt x="270511" y="212293"/>
                    <a:pt x="273107" y="205530"/>
                  </a:cubicBezTo>
                  <a:cubicBezTo>
                    <a:pt x="275704" y="198826"/>
                    <a:pt x="279992" y="192847"/>
                    <a:pt x="285971" y="187654"/>
                  </a:cubicBezTo>
                  <a:cubicBezTo>
                    <a:pt x="291950" y="182400"/>
                    <a:pt x="299619" y="177991"/>
                    <a:pt x="309101" y="174428"/>
                  </a:cubicBezTo>
                  <a:cubicBezTo>
                    <a:pt x="318582" y="170804"/>
                    <a:pt x="330117" y="167906"/>
                    <a:pt x="343826" y="165671"/>
                  </a:cubicBezTo>
                  <a:lnTo>
                    <a:pt x="402043" y="155948"/>
                  </a:lnTo>
                  <a:lnTo>
                    <a:pt x="402043" y="139159"/>
                  </a:lnTo>
                  <a:cubicBezTo>
                    <a:pt x="402043" y="124967"/>
                    <a:pt x="397393" y="113916"/>
                    <a:pt x="388032" y="105944"/>
                  </a:cubicBezTo>
                  <a:cubicBezTo>
                    <a:pt x="378732" y="97973"/>
                    <a:pt x="365687" y="93987"/>
                    <a:pt x="349019" y="93987"/>
                  </a:cubicBezTo>
                  <a:cubicBezTo>
                    <a:pt x="333378" y="93987"/>
                    <a:pt x="320877" y="97610"/>
                    <a:pt x="311516" y="104797"/>
                  </a:cubicBezTo>
                  <a:cubicBezTo>
                    <a:pt x="302216" y="112044"/>
                    <a:pt x="296902" y="121586"/>
                    <a:pt x="295633" y="133543"/>
                  </a:cubicBezTo>
                  <a:lnTo>
                    <a:pt x="274798" y="133543"/>
                  </a:lnTo>
                  <a:close/>
                  <a:moveTo>
                    <a:pt x="339357" y="265498"/>
                  </a:moveTo>
                  <a:cubicBezTo>
                    <a:pt x="347087" y="265498"/>
                    <a:pt x="354636" y="264049"/>
                    <a:pt x="362124" y="261210"/>
                  </a:cubicBezTo>
                  <a:cubicBezTo>
                    <a:pt x="369613" y="258372"/>
                    <a:pt x="376316" y="254447"/>
                    <a:pt x="382295" y="249434"/>
                  </a:cubicBezTo>
                  <a:cubicBezTo>
                    <a:pt x="388274" y="244482"/>
                    <a:pt x="393045" y="238443"/>
                    <a:pt x="396668" y="231317"/>
                  </a:cubicBezTo>
                  <a:cubicBezTo>
                    <a:pt x="400292" y="224251"/>
                    <a:pt x="402103" y="216460"/>
                    <a:pt x="402103" y="208006"/>
                  </a:cubicBezTo>
                  <a:lnTo>
                    <a:pt x="402103" y="171831"/>
                  </a:lnTo>
                  <a:lnTo>
                    <a:pt x="349865" y="180769"/>
                  </a:lnTo>
                  <a:cubicBezTo>
                    <a:pt x="338149" y="182762"/>
                    <a:pt x="328547" y="185178"/>
                    <a:pt x="320937" y="188076"/>
                  </a:cubicBezTo>
                  <a:cubicBezTo>
                    <a:pt x="313328" y="190915"/>
                    <a:pt x="307229" y="194236"/>
                    <a:pt x="302639" y="197981"/>
                  </a:cubicBezTo>
                  <a:cubicBezTo>
                    <a:pt x="298049" y="201725"/>
                    <a:pt x="294788" y="205952"/>
                    <a:pt x="292916" y="210663"/>
                  </a:cubicBezTo>
                  <a:cubicBezTo>
                    <a:pt x="291044" y="215373"/>
                    <a:pt x="290138" y="220627"/>
                    <a:pt x="290138" y="226304"/>
                  </a:cubicBezTo>
                  <a:cubicBezTo>
                    <a:pt x="290138" y="239469"/>
                    <a:pt x="294667" y="249313"/>
                    <a:pt x="303786" y="255775"/>
                  </a:cubicBezTo>
                  <a:cubicBezTo>
                    <a:pt x="312785" y="262237"/>
                    <a:pt x="324682" y="265498"/>
                    <a:pt x="339357" y="265498"/>
                  </a:cubicBezTo>
                  <a:close/>
                  <a:moveTo>
                    <a:pt x="494200" y="82996"/>
                  </a:moveTo>
                  <a:lnTo>
                    <a:pt x="497582" y="119170"/>
                  </a:lnTo>
                  <a:cubicBezTo>
                    <a:pt x="503561" y="106971"/>
                    <a:pt x="512378" y="97006"/>
                    <a:pt x="524094" y="89155"/>
                  </a:cubicBezTo>
                  <a:cubicBezTo>
                    <a:pt x="535749" y="81305"/>
                    <a:pt x="549821" y="77379"/>
                    <a:pt x="566247" y="77379"/>
                  </a:cubicBezTo>
                  <a:cubicBezTo>
                    <a:pt x="578205" y="77379"/>
                    <a:pt x="589135" y="79493"/>
                    <a:pt x="599100" y="83720"/>
                  </a:cubicBezTo>
                  <a:cubicBezTo>
                    <a:pt x="609064" y="87948"/>
                    <a:pt x="617701" y="94228"/>
                    <a:pt x="625008" y="102562"/>
                  </a:cubicBezTo>
                  <a:cubicBezTo>
                    <a:pt x="632315" y="110896"/>
                    <a:pt x="637992" y="121344"/>
                    <a:pt x="641978" y="133905"/>
                  </a:cubicBezTo>
                  <a:cubicBezTo>
                    <a:pt x="645964" y="146467"/>
                    <a:pt x="647957" y="161081"/>
                    <a:pt x="647957" y="177750"/>
                  </a:cubicBezTo>
                  <a:cubicBezTo>
                    <a:pt x="647957" y="194901"/>
                    <a:pt x="645782" y="209998"/>
                    <a:pt x="641434" y="223103"/>
                  </a:cubicBezTo>
                  <a:cubicBezTo>
                    <a:pt x="637086" y="236148"/>
                    <a:pt x="631168" y="247079"/>
                    <a:pt x="623740" y="255956"/>
                  </a:cubicBezTo>
                  <a:cubicBezTo>
                    <a:pt x="616251" y="264773"/>
                    <a:pt x="607434" y="271416"/>
                    <a:pt x="597228" y="275885"/>
                  </a:cubicBezTo>
                  <a:cubicBezTo>
                    <a:pt x="587022" y="280354"/>
                    <a:pt x="575970" y="282589"/>
                    <a:pt x="564013" y="282589"/>
                  </a:cubicBezTo>
                  <a:cubicBezTo>
                    <a:pt x="548371" y="282589"/>
                    <a:pt x="534904" y="278845"/>
                    <a:pt x="523732" y="271416"/>
                  </a:cubicBezTo>
                  <a:cubicBezTo>
                    <a:pt x="512559" y="263928"/>
                    <a:pt x="503923" y="254265"/>
                    <a:pt x="498005" y="242308"/>
                  </a:cubicBezTo>
                  <a:lnTo>
                    <a:pt x="498005" y="344188"/>
                  </a:lnTo>
                  <a:lnTo>
                    <a:pt x="477895" y="344188"/>
                  </a:lnTo>
                  <a:lnTo>
                    <a:pt x="477895" y="82996"/>
                  </a:lnTo>
                  <a:lnTo>
                    <a:pt x="494200" y="82996"/>
                  </a:lnTo>
                  <a:close/>
                  <a:moveTo>
                    <a:pt x="627001" y="177387"/>
                  </a:moveTo>
                  <a:cubicBezTo>
                    <a:pt x="627001" y="163195"/>
                    <a:pt x="625370" y="150875"/>
                    <a:pt x="622169" y="140428"/>
                  </a:cubicBezTo>
                  <a:cubicBezTo>
                    <a:pt x="618908" y="129980"/>
                    <a:pt x="614379" y="121344"/>
                    <a:pt x="608581" y="114520"/>
                  </a:cubicBezTo>
                  <a:cubicBezTo>
                    <a:pt x="602723" y="107696"/>
                    <a:pt x="595839" y="102623"/>
                    <a:pt x="587867" y="99422"/>
                  </a:cubicBezTo>
                  <a:cubicBezTo>
                    <a:pt x="579895" y="96161"/>
                    <a:pt x="571320" y="94591"/>
                    <a:pt x="562140" y="94591"/>
                  </a:cubicBezTo>
                  <a:cubicBezTo>
                    <a:pt x="553927" y="94591"/>
                    <a:pt x="545895" y="96161"/>
                    <a:pt x="538044" y="99241"/>
                  </a:cubicBezTo>
                  <a:cubicBezTo>
                    <a:pt x="530193" y="102381"/>
                    <a:pt x="523188" y="107333"/>
                    <a:pt x="516968" y="114157"/>
                  </a:cubicBezTo>
                  <a:cubicBezTo>
                    <a:pt x="510747" y="120982"/>
                    <a:pt x="505795" y="129859"/>
                    <a:pt x="502051" y="140669"/>
                  </a:cubicBezTo>
                  <a:cubicBezTo>
                    <a:pt x="498307" y="151479"/>
                    <a:pt x="496435" y="164584"/>
                    <a:pt x="496435" y="180044"/>
                  </a:cubicBezTo>
                  <a:cubicBezTo>
                    <a:pt x="496435" y="194236"/>
                    <a:pt x="498065" y="206677"/>
                    <a:pt x="501266" y="217366"/>
                  </a:cubicBezTo>
                  <a:cubicBezTo>
                    <a:pt x="504527" y="228055"/>
                    <a:pt x="508996" y="236933"/>
                    <a:pt x="514673" y="244059"/>
                  </a:cubicBezTo>
                  <a:cubicBezTo>
                    <a:pt x="520410" y="251125"/>
                    <a:pt x="527174" y="256500"/>
                    <a:pt x="535025" y="260123"/>
                  </a:cubicBezTo>
                  <a:cubicBezTo>
                    <a:pt x="542876" y="263747"/>
                    <a:pt x="551512" y="265559"/>
                    <a:pt x="560933" y="265559"/>
                  </a:cubicBezTo>
                  <a:cubicBezTo>
                    <a:pt x="570112" y="265559"/>
                    <a:pt x="578808" y="263747"/>
                    <a:pt x="586841" y="260123"/>
                  </a:cubicBezTo>
                  <a:cubicBezTo>
                    <a:pt x="594933" y="256500"/>
                    <a:pt x="601938" y="251125"/>
                    <a:pt x="607917" y="243878"/>
                  </a:cubicBezTo>
                  <a:cubicBezTo>
                    <a:pt x="613896" y="236691"/>
                    <a:pt x="618546" y="227512"/>
                    <a:pt x="621928" y="216460"/>
                  </a:cubicBezTo>
                  <a:cubicBezTo>
                    <a:pt x="625370" y="205348"/>
                    <a:pt x="627001" y="192364"/>
                    <a:pt x="627001" y="177387"/>
                  </a:cubicBezTo>
                  <a:close/>
                  <a:moveTo>
                    <a:pt x="692284" y="36011"/>
                  </a:moveTo>
                  <a:lnTo>
                    <a:pt x="692284" y="8412"/>
                  </a:lnTo>
                  <a:lnTo>
                    <a:pt x="716561" y="8412"/>
                  </a:lnTo>
                  <a:lnTo>
                    <a:pt x="716561" y="36011"/>
                  </a:lnTo>
                  <a:lnTo>
                    <a:pt x="692284" y="36011"/>
                  </a:lnTo>
                  <a:close/>
                  <a:moveTo>
                    <a:pt x="694156" y="277033"/>
                  </a:moveTo>
                  <a:lnTo>
                    <a:pt x="694156" y="82996"/>
                  </a:lnTo>
                  <a:lnTo>
                    <a:pt x="714266" y="82996"/>
                  </a:lnTo>
                  <a:lnTo>
                    <a:pt x="714266" y="277033"/>
                  </a:lnTo>
                  <a:lnTo>
                    <a:pt x="694156" y="277033"/>
                  </a:lnTo>
                  <a:close/>
                  <a:moveTo>
                    <a:pt x="799418" y="100569"/>
                  </a:moveTo>
                  <a:lnTo>
                    <a:pt x="799418" y="238262"/>
                  </a:lnTo>
                  <a:cubicBezTo>
                    <a:pt x="799418" y="247743"/>
                    <a:pt x="801652" y="254628"/>
                    <a:pt x="806121" y="258976"/>
                  </a:cubicBezTo>
                  <a:cubicBezTo>
                    <a:pt x="810590" y="263324"/>
                    <a:pt x="816811" y="265498"/>
                    <a:pt x="824782" y="265498"/>
                  </a:cubicBezTo>
                  <a:cubicBezTo>
                    <a:pt x="828285" y="265498"/>
                    <a:pt x="831788" y="265317"/>
                    <a:pt x="835411" y="264955"/>
                  </a:cubicBezTo>
                  <a:cubicBezTo>
                    <a:pt x="839035" y="264592"/>
                    <a:pt x="843323" y="263747"/>
                    <a:pt x="848275" y="262539"/>
                  </a:cubicBezTo>
                  <a:lnTo>
                    <a:pt x="848275" y="278965"/>
                  </a:lnTo>
                  <a:cubicBezTo>
                    <a:pt x="839820" y="281441"/>
                    <a:pt x="831607" y="282710"/>
                    <a:pt x="823635" y="282710"/>
                  </a:cubicBezTo>
                  <a:cubicBezTo>
                    <a:pt x="809443" y="282710"/>
                    <a:pt x="798512" y="278905"/>
                    <a:pt x="790782" y="271356"/>
                  </a:cubicBezTo>
                  <a:cubicBezTo>
                    <a:pt x="783052" y="263747"/>
                    <a:pt x="779187" y="252635"/>
                    <a:pt x="779187" y="237960"/>
                  </a:cubicBezTo>
                  <a:lnTo>
                    <a:pt x="779187" y="100630"/>
                  </a:lnTo>
                  <a:lnTo>
                    <a:pt x="751226" y="100630"/>
                  </a:lnTo>
                  <a:lnTo>
                    <a:pt x="751226" y="83116"/>
                  </a:lnTo>
                  <a:lnTo>
                    <a:pt x="779187" y="83116"/>
                  </a:lnTo>
                  <a:lnTo>
                    <a:pt x="780334" y="36494"/>
                  </a:lnTo>
                  <a:lnTo>
                    <a:pt x="799358" y="36494"/>
                  </a:lnTo>
                  <a:lnTo>
                    <a:pt x="799358" y="83116"/>
                  </a:lnTo>
                  <a:lnTo>
                    <a:pt x="844530" y="83116"/>
                  </a:lnTo>
                  <a:lnTo>
                    <a:pt x="844530" y="100630"/>
                  </a:lnTo>
                  <a:lnTo>
                    <a:pt x="799418" y="100630"/>
                  </a:lnTo>
                  <a:close/>
                  <a:moveTo>
                    <a:pt x="878893" y="133422"/>
                  </a:moveTo>
                  <a:cubicBezTo>
                    <a:pt x="879618" y="125209"/>
                    <a:pt x="881973" y="117600"/>
                    <a:pt x="885959" y="110655"/>
                  </a:cubicBezTo>
                  <a:cubicBezTo>
                    <a:pt x="889945" y="103710"/>
                    <a:pt x="895138" y="97791"/>
                    <a:pt x="901600" y="92960"/>
                  </a:cubicBezTo>
                  <a:cubicBezTo>
                    <a:pt x="908062" y="88129"/>
                    <a:pt x="915792" y="84324"/>
                    <a:pt x="924730" y="81606"/>
                  </a:cubicBezTo>
                  <a:cubicBezTo>
                    <a:pt x="933668" y="78889"/>
                    <a:pt x="943512" y="77500"/>
                    <a:pt x="954201" y="77500"/>
                  </a:cubicBezTo>
                  <a:cubicBezTo>
                    <a:pt x="964890" y="77500"/>
                    <a:pt x="974734" y="79010"/>
                    <a:pt x="983672" y="81969"/>
                  </a:cubicBezTo>
                  <a:cubicBezTo>
                    <a:pt x="992610" y="84988"/>
                    <a:pt x="1000219" y="89216"/>
                    <a:pt x="1006440" y="94651"/>
                  </a:cubicBezTo>
                  <a:cubicBezTo>
                    <a:pt x="1012660" y="100147"/>
                    <a:pt x="1017491" y="106790"/>
                    <a:pt x="1020994" y="114641"/>
                  </a:cubicBezTo>
                  <a:cubicBezTo>
                    <a:pt x="1024497" y="122491"/>
                    <a:pt x="1026248" y="131369"/>
                    <a:pt x="1026248" y="141333"/>
                  </a:cubicBezTo>
                  <a:lnTo>
                    <a:pt x="1026248" y="277154"/>
                  </a:lnTo>
                  <a:lnTo>
                    <a:pt x="1009821" y="277154"/>
                  </a:lnTo>
                  <a:lnTo>
                    <a:pt x="1006802" y="245086"/>
                  </a:lnTo>
                  <a:cubicBezTo>
                    <a:pt x="1003843" y="250038"/>
                    <a:pt x="1000219" y="254869"/>
                    <a:pt x="995992" y="259459"/>
                  </a:cubicBezTo>
                  <a:cubicBezTo>
                    <a:pt x="991764" y="264049"/>
                    <a:pt x="986812" y="268095"/>
                    <a:pt x="981075" y="271598"/>
                  </a:cubicBezTo>
                  <a:cubicBezTo>
                    <a:pt x="975338" y="275100"/>
                    <a:pt x="968937" y="277818"/>
                    <a:pt x="961871" y="279811"/>
                  </a:cubicBezTo>
                  <a:cubicBezTo>
                    <a:pt x="954805" y="281804"/>
                    <a:pt x="946894" y="282770"/>
                    <a:pt x="938197" y="282770"/>
                  </a:cubicBezTo>
                  <a:cubicBezTo>
                    <a:pt x="928716" y="282770"/>
                    <a:pt x="920020" y="281502"/>
                    <a:pt x="912048" y="279026"/>
                  </a:cubicBezTo>
                  <a:cubicBezTo>
                    <a:pt x="904076" y="276550"/>
                    <a:pt x="897252" y="272926"/>
                    <a:pt x="891515" y="268216"/>
                  </a:cubicBezTo>
                  <a:cubicBezTo>
                    <a:pt x="885778" y="263505"/>
                    <a:pt x="881309" y="257768"/>
                    <a:pt x="878108" y="251065"/>
                  </a:cubicBezTo>
                  <a:cubicBezTo>
                    <a:pt x="874847" y="244361"/>
                    <a:pt x="873277" y="236631"/>
                    <a:pt x="873277" y="227935"/>
                  </a:cubicBezTo>
                  <a:cubicBezTo>
                    <a:pt x="873277" y="219722"/>
                    <a:pt x="874605" y="212293"/>
                    <a:pt x="877202" y="205530"/>
                  </a:cubicBezTo>
                  <a:cubicBezTo>
                    <a:pt x="879799" y="198826"/>
                    <a:pt x="884087" y="192847"/>
                    <a:pt x="890065" y="187654"/>
                  </a:cubicBezTo>
                  <a:cubicBezTo>
                    <a:pt x="896044" y="182400"/>
                    <a:pt x="903714" y="177991"/>
                    <a:pt x="913195" y="174428"/>
                  </a:cubicBezTo>
                  <a:cubicBezTo>
                    <a:pt x="922616" y="170804"/>
                    <a:pt x="934212" y="167906"/>
                    <a:pt x="947920" y="165671"/>
                  </a:cubicBezTo>
                  <a:lnTo>
                    <a:pt x="1006138" y="155948"/>
                  </a:lnTo>
                  <a:lnTo>
                    <a:pt x="1006138" y="139159"/>
                  </a:lnTo>
                  <a:cubicBezTo>
                    <a:pt x="1006138" y="124967"/>
                    <a:pt x="1001488" y="113916"/>
                    <a:pt x="992127" y="105944"/>
                  </a:cubicBezTo>
                  <a:cubicBezTo>
                    <a:pt x="982827" y="97973"/>
                    <a:pt x="969782" y="93987"/>
                    <a:pt x="953114" y="93987"/>
                  </a:cubicBezTo>
                  <a:cubicBezTo>
                    <a:pt x="937473" y="93987"/>
                    <a:pt x="924911" y="97610"/>
                    <a:pt x="915611" y="104797"/>
                  </a:cubicBezTo>
                  <a:cubicBezTo>
                    <a:pt x="906311" y="112044"/>
                    <a:pt x="900996" y="121586"/>
                    <a:pt x="899728" y="133543"/>
                  </a:cubicBezTo>
                  <a:lnTo>
                    <a:pt x="878893" y="133543"/>
                  </a:lnTo>
                  <a:close/>
                  <a:moveTo>
                    <a:pt x="943391" y="265498"/>
                  </a:moveTo>
                  <a:cubicBezTo>
                    <a:pt x="951121" y="265498"/>
                    <a:pt x="958670" y="264049"/>
                    <a:pt x="966159" y="261210"/>
                  </a:cubicBezTo>
                  <a:cubicBezTo>
                    <a:pt x="973587" y="258372"/>
                    <a:pt x="980351" y="254447"/>
                    <a:pt x="986329" y="249434"/>
                  </a:cubicBezTo>
                  <a:cubicBezTo>
                    <a:pt x="992308" y="244482"/>
                    <a:pt x="997079" y="238443"/>
                    <a:pt x="1000702" y="231317"/>
                  </a:cubicBezTo>
                  <a:cubicBezTo>
                    <a:pt x="1004326" y="224251"/>
                    <a:pt x="1006138" y="216460"/>
                    <a:pt x="1006138" y="208006"/>
                  </a:cubicBezTo>
                  <a:lnTo>
                    <a:pt x="1006138" y="171831"/>
                  </a:lnTo>
                  <a:lnTo>
                    <a:pt x="953899" y="180769"/>
                  </a:lnTo>
                  <a:cubicBezTo>
                    <a:pt x="942183" y="182762"/>
                    <a:pt x="932581" y="185178"/>
                    <a:pt x="924972" y="188076"/>
                  </a:cubicBezTo>
                  <a:cubicBezTo>
                    <a:pt x="917362" y="190915"/>
                    <a:pt x="911323" y="194236"/>
                    <a:pt x="906673" y="197981"/>
                  </a:cubicBezTo>
                  <a:cubicBezTo>
                    <a:pt x="902083" y="201725"/>
                    <a:pt x="898822" y="205952"/>
                    <a:pt x="896950" y="210663"/>
                  </a:cubicBezTo>
                  <a:cubicBezTo>
                    <a:pt x="895078" y="215373"/>
                    <a:pt x="894172" y="220627"/>
                    <a:pt x="894172" y="226304"/>
                  </a:cubicBezTo>
                  <a:cubicBezTo>
                    <a:pt x="894172" y="239469"/>
                    <a:pt x="898701" y="249313"/>
                    <a:pt x="907760" y="255775"/>
                  </a:cubicBezTo>
                  <a:cubicBezTo>
                    <a:pt x="916879" y="262237"/>
                    <a:pt x="928716" y="265498"/>
                    <a:pt x="943391" y="265498"/>
                  </a:cubicBezTo>
                  <a:close/>
                  <a:moveTo>
                    <a:pt x="1101979" y="277033"/>
                  </a:moveTo>
                  <a:lnTo>
                    <a:pt x="1081808" y="277033"/>
                  </a:lnTo>
                  <a:lnTo>
                    <a:pt x="1081808" y="8412"/>
                  </a:lnTo>
                  <a:lnTo>
                    <a:pt x="1101979" y="8412"/>
                  </a:lnTo>
                  <a:lnTo>
                    <a:pt x="1101979" y="277033"/>
                  </a:lnTo>
                  <a:close/>
                </a:path>
              </a:pathLst>
            </a:custGeom>
            <a:grpFill/>
            <a:ln w="6006" cap="flat">
              <a:noFill/>
              <a:prstDash val="solid"/>
              <a:miter/>
            </a:ln>
          </p:spPr>
          <p:txBody>
            <a:bodyPr rtlCol="0" anchor="ctr"/>
            <a:lstStyle/>
            <a:p>
              <a:endParaRPr lang="en-US" sz="2400"/>
            </a:p>
          </p:txBody>
        </p:sp>
        <p:sp>
          <p:nvSpPr>
            <p:cNvPr id="10" name="Freeform: Shape 9">
              <a:extLst>
                <a:ext uri="{FF2B5EF4-FFF2-40B4-BE49-F238E27FC236}">
                  <a16:creationId xmlns:a16="http://schemas.microsoft.com/office/drawing/2014/main" id="{FE6D94E1-C6CE-4672-872E-87A0DED65B1F}"/>
                </a:ext>
              </a:extLst>
            </p:cNvPr>
            <p:cNvSpPr/>
            <p:nvPr/>
          </p:nvSpPr>
          <p:spPr>
            <a:xfrm>
              <a:off x="4216291" y="2691440"/>
              <a:ext cx="78509" cy="289878"/>
            </a:xfrm>
            <a:custGeom>
              <a:avLst/>
              <a:gdLst>
                <a:gd name="connsiteX0" fmla="*/ 4529 w 78508"/>
                <a:gd name="connsiteY0" fmla="*/ 4529 h 289878"/>
                <a:gd name="connsiteX1" fmla="*/ 75489 w 78508"/>
                <a:gd name="connsiteY1" fmla="*/ 4529 h 289878"/>
                <a:gd name="connsiteX2" fmla="*/ 75489 w 78508"/>
                <a:gd name="connsiteY2" fmla="*/ 285832 h 289878"/>
                <a:gd name="connsiteX3" fmla="*/ 4529 w 78508"/>
                <a:gd name="connsiteY3" fmla="*/ 285832 h 289878"/>
              </a:gdLst>
              <a:ahLst/>
              <a:cxnLst>
                <a:cxn ang="0">
                  <a:pos x="connsiteX0" y="connsiteY0"/>
                </a:cxn>
                <a:cxn ang="0">
                  <a:pos x="connsiteX1" y="connsiteY1"/>
                </a:cxn>
                <a:cxn ang="0">
                  <a:pos x="connsiteX2" y="connsiteY2"/>
                </a:cxn>
                <a:cxn ang="0">
                  <a:pos x="connsiteX3" y="connsiteY3"/>
                </a:cxn>
              </a:cxnLst>
              <a:rect l="l" t="t" r="r" b="b"/>
              <a:pathLst>
                <a:path w="78508" h="289878">
                  <a:moveTo>
                    <a:pt x="4529" y="4529"/>
                  </a:moveTo>
                  <a:lnTo>
                    <a:pt x="75489" y="4529"/>
                  </a:lnTo>
                  <a:lnTo>
                    <a:pt x="75489" y="285832"/>
                  </a:lnTo>
                  <a:lnTo>
                    <a:pt x="4529" y="285832"/>
                  </a:lnTo>
                  <a:close/>
                </a:path>
              </a:pathLst>
            </a:custGeom>
            <a:grpFill/>
            <a:ln w="9525"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780351D5-E263-4C62-B85C-933372AD2500}"/>
                </a:ext>
              </a:extLst>
            </p:cNvPr>
            <p:cNvSpPr/>
            <p:nvPr/>
          </p:nvSpPr>
          <p:spPr>
            <a:xfrm>
              <a:off x="4645010" y="2686428"/>
              <a:ext cx="223448" cy="295918"/>
            </a:xfrm>
            <a:custGeom>
              <a:avLst/>
              <a:gdLst>
                <a:gd name="connsiteX0" fmla="*/ 219100 w 223447"/>
                <a:gd name="connsiteY0" fmla="*/ 90164 h 295917"/>
                <a:gd name="connsiteX1" fmla="*/ 159373 w 223447"/>
                <a:gd name="connsiteY1" fmla="*/ 75127 h 295917"/>
                <a:gd name="connsiteX2" fmla="*/ 81649 w 223447"/>
                <a:gd name="connsiteY2" fmla="*/ 150133 h 295917"/>
                <a:gd name="connsiteX3" fmla="*/ 159373 w 223447"/>
                <a:gd name="connsiteY3" fmla="*/ 225199 h 295917"/>
                <a:gd name="connsiteX4" fmla="*/ 219100 w 223447"/>
                <a:gd name="connsiteY4" fmla="*/ 210283 h 295917"/>
                <a:gd name="connsiteX5" fmla="*/ 219100 w 223447"/>
                <a:gd name="connsiteY5" fmla="*/ 285772 h 295917"/>
                <a:gd name="connsiteX6" fmla="*/ 154421 w 223447"/>
                <a:gd name="connsiteY6" fmla="*/ 295797 h 295917"/>
                <a:gd name="connsiteX7" fmla="*/ 4529 w 223447"/>
                <a:gd name="connsiteY7" fmla="*/ 150133 h 295917"/>
                <a:gd name="connsiteX8" fmla="*/ 154421 w 223447"/>
                <a:gd name="connsiteY8" fmla="*/ 4529 h 295917"/>
                <a:gd name="connsiteX9" fmla="*/ 219100 w 223447"/>
                <a:gd name="connsiteY9" fmla="*/ 14615 h 295917"/>
                <a:gd name="connsiteX10" fmla="*/ 219100 w 223447"/>
                <a:gd name="connsiteY10" fmla="*/ 90164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447" h="295917">
                  <a:moveTo>
                    <a:pt x="219100" y="90164"/>
                  </a:moveTo>
                  <a:cubicBezTo>
                    <a:pt x="216201" y="88654"/>
                    <a:pt x="193313" y="75127"/>
                    <a:pt x="159373" y="75127"/>
                  </a:cubicBezTo>
                  <a:cubicBezTo>
                    <a:pt x="113475" y="75127"/>
                    <a:pt x="81649" y="107074"/>
                    <a:pt x="81649" y="150133"/>
                  </a:cubicBezTo>
                  <a:cubicBezTo>
                    <a:pt x="81649" y="191924"/>
                    <a:pt x="112086" y="225199"/>
                    <a:pt x="159373" y="225199"/>
                  </a:cubicBezTo>
                  <a:cubicBezTo>
                    <a:pt x="192769" y="225199"/>
                    <a:pt x="215959" y="211974"/>
                    <a:pt x="219100" y="210283"/>
                  </a:cubicBezTo>
                  <a:lnTo>
                    <a:pt x="219100" y="285772"/>
                  </a:lnTo>
                  <a:cubicBezTo>
                    <a:pt x="210162" y="288248"/>
                    <a:pt x="185945" y="295797"/>
                    <a:pt x="154421" y="295797"/>
                  </a:cubicBezTo>
                  <a:cubicBezTo>
                    <a:pt x="74583" y="295797"/>
                    <a:pt x="4529" y="240780"/>
                    <a:pt x="4529" y="150133"/>
                  </a:cubicBezTo>
                  <a:cubicBezTo>
                    <a:pt x="4529" y="66128"/>
                    <a:pt x="67940" y="4529"/>
                    <a:pt x="154421" y="4529"/>
                  </a:cubicBezTo>
                  <a:cubicBezTo>
                    <a:pt x="187696" y="4529"/>
                    <a:pt x="212396" y="12622"/>
                    <a:pt x="219100" y="14615"/>
                  </a:cubicBezTo>
                  <a:lnTo>
                    <a:pt x="219100" y="90164"/>
                  </a:lnTo>
                  <a:close/>
                </a:path>
              </a:pathLst>
            </a:custGeom>
            <a:grpFill/>
            <a:ln w="952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110BD445-828F-4DD2-85A2-2EE907C90DBE}"/>
                </a:ext>
              </a:extLst>
            </p:cNvPr>
            <p:cNvSpPr/>
            <p:nvPr/>
          </p:nvSpPr>
          <p:spPr>
            <a:xfrm>
              <a:off x="3904189" y="2686428"/>
              <a:ext cx="223448" cy="295918"/>
            </a:xfrm>
            <a:custGeom>
              <a:avLst/>
              <a:gdLst>
                <a:gd name="connsiteX0" fmla="*/ 219039 w 223447"/>
                <a:gd name="connsiteY0" fmla="*/ 90164 h 295917"/>
                <a:gd name="connsiteX1" fmla="*/ 159373 w 223447"/>
                <a:gd name="connsiteY1" fmla="*/ 75127 h 295917"/>
                <a:gd name="connsiteX2" fmla="*/ 81589 w 223447"/>
                <a:gd name="connsiteY2" fmla="*/ 150133 h 295917"/>
                <a:gd name="connsiteX3" fmla="*/ 159373 w 223447"/>
                <a:gd name="connsiteY3" fmla="*/ 225199 h 295917"/>
                <a:gd name="connsiteX4" fmla="*/ 219039 w 223447"/>
                <a:gd name="connsiteY4" fmla="*/ 210283 h 295917"/>
                <a:gd name="connsiteX5" fmla="*/ 219039 w 223447"/>
                <a:gd name="connsiteY5" fmla="*/ 285772 h 295917"/>
                <a:gd name="connsiteX6" fmla="*/ 154300 w 223447"/>
                <a:gd name="connsiteY6" fmla="*/ 295797 h 295917"/>
                <a:gd name="connsiteX7" fmla="*/ 4529 w 223447"/>
                <a:gd name="connsiteY7" fmla="*/ 150133 h 295917"/>
                <a:gd name="connsiteX8" fmla="*/ 154300 w 223447"/>
                <a:gd name="connsiteY8" fmla="*/ 4529 h 295917"/>
                <a:gd name="connsiteX9" fmla="*/ 219039 w 223447"/>
                <a:gd name="connsiteY9" fmla="*/ 14615 h 295917"/>
                <a:gd name="connsiteX10" fmla="*/ 219039 w 223447"/>
                <a:gd name="connsiteY10" fmla="*/ 90164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447" h="295917">
                  <a:moveTo>
                    <a:pt x="219039" y="90164"/>
                  </a:moveTo>
                  <a:cubicBezTo>
                    <a:pt x="216201" y="88654"/>
                    <a:pt x="193373" y="75127"/>
                    <a:pt x="159373" y="75127"/>
                  </a:cubicBezTo>
                  <a:cubicBezTo>
                    <a:pt x="113415" y="75127"/>
                    <a:pt x="81589" y="107074"/>
                    <a:pt x="81589" y="150133"/>
                  </a:cubicBezTo>
                  <a:cubicBezTo>
                    <a:pt x="81589" y="191924"/>
                    <a:pt x="112086" y="225199"/>
                    <a:pt x="159373" y="225199"/>
                  </a:cubicBezTo>
                  <a:cubicBezTo>
                    <a:pt x="192769" y="225199"/>
                    <a:pt x="215959" y="211974"/>
                    <a:pt x="219039" y="210283"/>
                  </a:cubicBezTo>
                  <a:lnTo>
                    <a:pt x="219039" y="285772"/>
                  </a:lnTo>
                  <a:cubicBezTo>
                    <a:pt x="210222" y="288248"/>
                    <a:pt x="186005" y="295797"/>
                    <a:pt x="154300" y="295797"/>
                  </a:cubicBezTo>
                  <a:cubicBezTo>
                    <a:pt x="74523" y="295797"/>
                    <a:pt x="4529" y="240780"/>
                    <a:pt x="4529" y="150133"/>
                  </a:cubicBezTo>
                  <a:cubicBezTo>
                    <a:pt x="4529" y="66128"/>
                    <a:pt x="67940" y="4529"/>
                    <a:pt x="154300" y="4529"/>
                  </a:cubicBezTo>
                  <a:cubicBezTo>
                    <a:pt x="187696" y="4529"/>
                    <a:pt x="212336" y="12622"/>
                    <a:pt x="219039" y="14615"/>
                  </a:cubicBezTo>
                  <a:lnTo>
                    <a:pt x="219039" y="90164"/>
                  </a:lnTo>
                  <a:close/>
                </a:path>
              </a:pathLst>
            </a:custGeom>
            <a:grp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C00A8CBE-2F78-4B7C-8863-5FD4BD005FD8}"/>
                </a:ext>
              </a:extLst>
            </p:cNvPr>
            <p:cNvSpPr/>
            <p:nvPr/>
          </p:nvSpPr>
          <p:spPr>
            <a:xfrm>
              <a:off x="4934284" y="2686428"/>
              <a:ext cx="301957" cy="295918"/>
            </a:xfrm>
            <a:custGeom>
              <a:avLst/>
              <a:gdLst>
                <a:gd name="connsiteX0" fmla="*/ 301776 w 301956"/>
                <a:gd name="connsiteY0" fmla="*/ 150133 h 295917"/>
                <a:gd name="connsiteX1" fmla="*/ 153092 w 301956"/>
                <a:gd name="connsiteY1" fmla="*/ 295797 h 295917"/>
                <a:gd name="connsiteX2" fmla="*/ 4529 w 301956"/>
                <a:gd name="connsiteY2" fmla="*/ 150133 h 295917"/>
                <a:gd name="connsiteX3" fmla="*/ 153092 w 301956"/>
                <a:gd name="connsiteY3" fmla="*/ 4529 h 295917"/>
                <a:gd name="connsiteX4" fmla="*/ 301776 w 301956"/>
                <a:gd name="connsiteY4" fmla="*/ 150133 h 295917"/>
                <a:gd name="connsiteX5" fmla="*/ 153092 w 301956"/>
                <a:gd name="connsiteY5" fmla="*/ 76153 h 295917"/>
                <a:gd name="connsiteX6" fmla="*/ 79717 w 301956"/>
                <a:gd name="connsiteY6" fmla="*/ 150133 h 295917"/>
                <a:gd name="connsiteX7" fmla="*/ 153092 w 301956"/>
                <a:gd name="connsiteY7" fmla="*/ 224173 h 295917"/>
                <a:gd name="connsiteX8" fmla="*/ 226528 w 301956"/>
                <a:gd name="connsiteY8" fmla="*/ 150133 h 295917"/>
                <a:gd name="connsiteX9" fmla="*/ 153092 w 301956"/>
                <a:gd name="connsiteY9" fmla="*/ 76153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956" h="295917">
                  <a:moveTo>
                    <a:pt x="301776" y="150133"/>
                  </a:moveTo>
                  <a:cubicBezTo>
                    <a:pt x="301776" y="230574"/>
                    <a:pt x="239633" y="295797"/>
                    <a:pt x="153092" y="295797"/>
                  </a:cubicBezTo>
                  <a:cubicBezTo>
                    <a:pt x="66612" y="295797"/>
                    <a:pt x="4529" y="230574"/>
                    <a:pt x="4529" y="150133"/>
                  </a:cubicBezTo>
                  <a:cubicBezTo>
                    <a:pt x="4529" y="69812"/>
                    <a:pt x="66551" y="4529"/>
                    <a:pt x="153092" y="4529"/>
                  </a:cubicBezTo>
                  <a:cubicBezTo>
                    <a:pt x="239633" y="4529"/>
                    <a:pt x="301776" y="69812"/>
                    <a:pt x="301776" y="150133"/>
                  </a:cubicBezTo>
                  <a:close/>
                  <a:moveTo>
                    <a:pt x="153092" y="76153"/>
                  </a:moveTo>
                  <a:cubicBezTo>
                    <a:pt x="110999" y="76153"/>
                    <a:pt x="79717" y="109308"/>
                    <a:pt x="79717" y="150133"/>
                  </a:cubicBezTo>
                  <a:cubicBezTo>
                    <a:pt x="79717" y="191078"/>
                    <a:pt x="110999" y="224173"/>
                    <a:pt x="153092" y="224173"/>
                  </a:cubicBezTo>
                  <a:cubicBezTo>
                    <a:pt x="195185" y="224173"/>
                    <a:pt x="226528" y="191078"/>
                    <a:pt x="226528" y="150133"/>
                  </a:cubicBezTo>
                  <a:cubicBezTo>
                    <a:pt x="226528" y="109308"/>
                    <a:pt x="195185" y="76153"/>
                    <a:pt x="153092" y="76153"/>
                  </a:cubicBezTo>
                  <a:close/>
                </a:path>
              </a:pathLst>
            </a:custGeom>
            <a:grpFill/>
            <a:ln w="9525"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A3C5FA6B-DD77-401D-8987-3E42A6DCA437}"/>
                </a:ext>
              </a:extLst>
            </p:cNvPr>
            <p:cNvSpPr/>
            <p:nvPr/>
          </p:nvSpPr>
          <p:spPr>
            <a:xfrm>
              <a:off x="4382488" y="2686307"/>
              <a:ext cx="199291" cy="295918"/>
            </a:xfrm>
            <a:custGeom>
              <a:avLst/>
              <a:gdLst>
                <a:gd name="connsiteX0" fmla="*/ 178456 w 199291"/>
                <a:gd name="connsiteY0" fmla="*/ 73617 h 295917"/>
                <a:gd name="connsiteX1" fmla="*/ 122957 w 199291"/>
                <a:gd name="connsiteY1" fmla="*/ 65041 h 295917"/>
                <a:gd name="connsiteX2" fmla="*/ 79052 w 199291"/>
                <a:gd name="connsiteY2" fmla="*/ 88111 h 295917"/>
                <a:gd name="connsiteX3" fmla="*/ 111603 w 199291"/>
                <a:gd name="connsiteY3" fmla="*/ 114864 h 295917"/>
                <a:gd name="connsiteX4" fmla="*/ 131170 w 199291"/>
                <a:gd name="connsiteY4" fmla="*/ 121085 h 295917"/>
                <a:gd name="connsiteX5" fmla="*/ 198204 w 199291"/>
                <a:gd name="connsiteY5" fmla="*/ 201526 h 295917"/>
                <a:gd name="connsiteX6" fmla="*/ 81770 w 199291"/>
                <a:gd name="connsiteY6" fmla="*/ 295918 h 295917"/>
                <a:gd name="connsiteX7" fmla="*/ 5194 w 199291"/>
                <a:gd name="connsiteY7" fmla="*/ 288248 h 295917"/>
                <a:gd name="connsiteX8" fmla="*/ 5194 w 199291"/>
                <a:gd name="connsiteY8" fmla="*/ 223508 h 295917"/>
                <a:gd name="connsiteX9" fmla="*/ 72228 w 199291"/>
                <a:gd name="connsiteY9" fmla="*/ 233956 h 295917"/>
                <a:gd name="connsiteX10" fmla="*/ 123802 w 199291"/>
                <a:gd name="connsiteY10" fmla="*/ 207686 h 295917"/>
                <a:gd name="connsiteX11" fmla="*/ 92157 w 199291"/>
                <a:gd name="connsiteY11" fmla="*/ 179664 h 295917"/>
                <a:gd name="connsiteX12" fmla="*/ 76999 w 199291"/>
                <a:gd name="connsiteY12" fmla="*/ 174773 h 295917"/>
                <a:gd name="connsiteX13" fmla="*/ 4529 w 199291"/>
                <a:gd name="connsiteY13" fmla="*/ 92459 h 295917"/>
                <a:gd name="connsiteX14" fmla="*/ 109369 w 199291"/>
                <a:gd name="connsiteY14" fmla="*/ 4529 h 295917"/>
                <a:gd name="connsiteX15" fmla="*/ 178577 w 199291"/>
                <a:gd name="connsiteY15" fmla="*/ 13467 h 295917"/>
                <a:gd name="connsiteX16" fmla="*/ 178577 w 199291"/>
                <a:gd name="connsiteY16" fmla="*/ 73617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1" h="295917">
                  <a:moveTo>
                    <a:pt x="178456" y="73617"/>
                  </a:moveTo>
                  <a:cubicBezTo>
                    <a:pt x="177369" y="73315"/>
                    <a:pt x="147536" y="65041"/>
                    <a:pt x="122957" y="65041"/>
                  </a:cubicBezTo>
                  <a:cubicBezTo>
                    <a:pt x="94512" y="65041"/>
                    <a:pt x="79052" y="74583"/>
                    <a:pt x="79052" y="88111"/>
                  </a:cubicBezTo>
                  <a:cubicBezTo>
                    <a:pt x="79052" y="105202"/>
                    <a:pt x="99887" y="111180"/>
                    <a:pt x="111603" y="114864"/>
                  </a:cubicBezTo>
                  <a:lnTo>
                    <a:pt x="131170" y="121085"/>
                  </a:lnTo>
                  <a:cubicBezTo>
                    <a:pt x="177249" y="135699"/>
                    <a:pt x="198204" y="167284"/>
                    <a:pt x="198204" y="201526"/>
                  </a:cubicBezTo>
                  <a:cubicBezTo>
                    <a:pt x="198204" y="272184"/>
                    <a:pt x="136062" y="295918"/>
                    <a:pt x="81770" y="295918"/>
                  </a:cubicBezTo>
                  <a:cubicBezTo>
                    <a:pt x="44025" y="295918"/>
                    <a:pt x="8636" y="288973"/>
                    <a:pt x="5194" y="288248"/>
                  </a:cubicBezTo>
                  <a:lnTo>
                    <a:pt x="5194" y="223508"/>
                  </a:lnTo>
                  <a:cubicBezTo>
                    <a:pt x="11474" y="225078"/>
                    <a:pt x="41187" y="233956"/>
                    <a:pt x="72228" y="233956"/>
                  </a:cubicBezTo>
                  <a:cubicBezTo>
                    <a:pt x="107557" y="233956"/>
                    <a:pt x="123802" y="223629"/>
                    <a:pt x="123802" y="207686"/>
                  </a:cubicBezTo>
                  <a:cubicBezTo>
                    <a:pt x="123802" y="193433"/>
                    <a:pt x="109731" y="185220"/>
                    <a:pt x="92157" y="179664"/>
                  </a:cubicBezTo>
                  <a:cubicBezTo>
                    <a:pt x="87869" y="178215"/>
                    <a:pt x="81408" y="176222"/>
                    <a:pt x="76999" y="174773"/>
                  </a:cubicBezTo>
                  <a:cubicBezTo>
                    <a:pt x="37443" y="162272"/>
                    <a:pt x="4529" y="139021"/>
                    <a:pt x="4529" y="92459"/>
                  </a:cubicBezTo>
                  <a:cubicBezTo>
                    <a:pt x="4529" y="39858"/>
                    <a:pt x="43904" y="4529"/>
                    <a:pt x="109369" y="4529"/>
                  </a:cubicBezTo>
                  <a:cubicBezTo>
                    <a:pt x="143913" y="4529"/>
                    <a:pt x="176464" y="12924"/>
                    <a:pt x="178577" y="13467"/>
                  </a:cubicBezTo>
                  <a:lnTo>
                    <a:pt x="178577" y="73617"/>
                  </a:lnTo>
                  <a:close/>
                </a:path>
              </a:pathLst>
            </a:custGeom>
            <a:grpFill/>
            <a:ln w="952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E24445DD-8E71-44C3-9E4A-404B1FD82560}"/>
                </a:ext>
              </a:extLst>
            </p:cNvPr>
            <p:cNvSpPr/>
            <p:nvPr/>
          </p:nvSpPr>
          <p:spPr>
            <a:xfrm>
              <a:off x="3758465" y="2354094"/>
              <a:ext cx="78509" cy="150978"/>
            </a:xfrm>
            <a:custGeom>
              <a:avLst/>
              <a:gdLst>
                <a:gd name="connsiteX0" fmla="*/ 75006 w 78508"/>
                <a:gd name="connsiteY0" fmla="*/ 39617 h 150978"/>
                <a:gd name="connsiteX1" fmla="*/ 39738 w 78508"/>
                <a:gd name="connsiteY1" fmla="*/ 4530 h 150978"/>
                <a:gd name="connsiteX2" fmla="*/ 4529 w 78508"/>
                <a:gd name="connsiteY2" fmla="*/ 39617 h 150978"/>
                <a:gd name="connsiteX3" fmla="*/ 4529 w 78508"/>
                <a:gd name="connsiteY3" fmla="*/ 113475 h 150978"/>
                <a:gd name="connsiteX4" fmla="*/ 39738 w 78508"/>
                <a:gd name="connsiteY4" fmla="*/ 148684 h 150978"/>
                <a:gd name="connsiteX5" fmla="*/ 75006 w 78508"/>
                <a:gd name="connsiteY5" fmla="*/ 113475 h 150978"/>
                <a:gd name="connsiteX6" fmla="*/ 75006 w 78508"/>
                <a:gd name="connsiteY6" fmla="*/ 39617 h 1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150978">
                  <a:moveTo>
                    <a:pt x="75006" y="39617"/>
                  </a:moveTo>
                  <a:cubicBezTo>
                    <a:pt x="75006" y="20231"/>
                    <a:pt x="59184" y="4530"/>
                    <a:pt x="39738" y="4530"/>
                  </a:cubicBezTo>
                  <a:cubicBezTo>
                    <a:pt x="20412" y="4469"/>
                    <a:pt x="4529" y="20231"/>
                    <a:pt x="4529" y="39617"/>
                  </a:cubicBezTo>
                  <a:lnTo>
                    <a:pt x="4529" y="113475"/>
                  </a:lnTo>
                  <a:cubicBezTo>
                    <a:pt x="4529" y="132982"/>
                    <a:pt x="20412" y="148684"/>
                    <a:pt x="39738" y="148684"/>
                  </a:cubicBezTo>
                  <a:cubicBezTo>
                    <a:pt x="59123" y="148684"/>
                    <a:pt x="75006" y="132982"/>
                    <a:pt x="75006" y="113475"/>
                  </a:cubicBezTo>
                  <a:lnTo>
                    <a:pt x="75006" y="39617"/>
                  </a:lnTo>
                  <a:close/>
                </a:path>
              </a:pathLst>
            </a:custGeom>
            <a:grpFill/>
            <a:ln w="9525" cap="flat">
              <a:noFill/>
              <a:prstDash val="solid"/>
              <a:miter/>
            </a:ln>
          </p:spPr>
          <p:txBody>
            <a:bodyPr rtlCol="0" anchor="ctr"/>
            <a:lstStyle/>
            <a:p>
              <a:endParaRPr lang="en-US" sz="2400"/>
            </a:p>
          </p:txBody>
        </p:sp>
        <p:sp>
          <p:nvSpPr>
            <p:cNvPr id="16" name="Freeform: Shape 15">
              <a:extLst>
                <a:ext uri="{FF2B5EF4-FFF2-40B4-BE49-F238E27FC236}">
                  <a16:creationId xmlns:a16="http://schemas.microsoft.com/office/drawing/2014/main" id="{BCF8306E-2726-443E-849C-73F6E4AB7984}"/>
                </a:ext>
              </a:extLst>
            </p:cNvPr>
            <p:cNvSpPr/>
            <p:nvPr/>
          </p:nvSpPr>
          <p:spPr>
            <a:xfrm>
              <a:off x="3952019" y="2257106"/>
              <a:ext cx="78509" cy="247604"/>
            </a:xfrm>
            <a:custGeom>
              <a:avLst/>
              <a:gdLst>
                <a:gd name="connsiteX0" fmla="*/ 75006 w 78508"/>
                <a:gd name="connsiteY0" fmla="*/ 39677 h 247604"/>
                <a:gd name="connsiteX1" fmla="*/ 39798 w 78508"/>
                <a:gd name="connsiteY1" fmla="*/ 4529 h 247604"/>
                <a:gd name="connsiteX2" fmla="*/ 4529 w 78508"/>
                <a:gd name="connsiteY2" fmla="*/ 39677 h 247604"/>
                <a:gd name="connsiteX3" fmla="*/ 4529 w 78508"/>
                <a:gd name="connsiteY3" fmla="*/ 210403 h 247604"/>
                <a:gd name="connsiteX4" fmla="*/ 39798 w 78508"/>
                <a:gd name="connsiteY4" fmla="*/ 245612 h 247604"/>
                <a:gd name="connsiteX5" fmla="*/ 75006 w 78508"/>
                <a:gd name="connsiteY5" fmla="*/ 210403 h 247604"/>
                <a:gd name="connsiteX6" fmla="*/ 75006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5006" y="39677"/>
                  </a:moveTo>
                  <a:cubicBezTo>
                    <a:pt x="75006" y="20291"/>
                    <a:pt x="59184" y="4529"/>
                    <a:pt x="39798" y="4529"/>
                  </a:cubicBezTo>
                  <a:cubicBezTo>
                    <a:pt x="20412" y="4529"/>
                    <a:pt x="4529" y="20291"/>
                    <a:pt x="4529" y="39677"/>
                  </a:cubicBezTo>
                  <a:lnTo>
                    <a:pt x="4529" y="210403"/>
                  </a:lnTo>
                  <a:cubicBezTo>
                    <a:pt x="4529" y="229910"/>
                    <a:pt x="20352" y="245612"/>
                    <a:pt x="39798" y="245612"/>
                  </a:cubicBezTo>
                  <a:cubicBezTo>
                    <a:pt x="59184" y="245612"/>
                    <a:pt x="75006" y="229910"/>
                    <a:pt x="75006" y="210403"/>
                  </a:cubicBezTo>
                  <a:lnTo>
                    <a:pt x="75006" y="39677"/>
                  </a:lnTo>
                  <a:close/>
                </a:path>
              </a:pathLst>
            </a:custGeom>
            <a:grpFill/>
            <a:ln w="9525" cap="flat">
              <a:noFill/>
              <a:prstDash val="solid"/>
              <a:miter/>
            </a:ln>
          </p:spPr>
          <p:txBody>
            <a:bodyPr rtlCol="0" anchor="ctr"/>
            <a:lstStyle/>
            <a:p>
              <a:endParaRPr lang="en-US" sz="2400"/>
            </a:p>
          </p:txBody>
        </p:sp>
        <p:sp>
          <p:nvSpPr>
            <p:cNvPr id="17" name="Freeform: Shape 16">
              <a:extLst>
                <a:ext uri="{FF2B5EF4-FFF2-40B4-BE49-F238E27FC236}">
                  <a16:creationId xmlns:a16="http://schemas.microsoft.com/office/drawing/2014/main" id="{53EA94B4-C1B8-45B7-BB34-61E1B43AA6DD}"/>
                </a:ext>
              </a:extLst>
            </p:cNvPr>
            <p:cNvSpPr/>
            <p:nvPr/>
          </p:nvSpPr>
          <p:spPr>
            <a:xfrm>
              <a:off x="4145573" y="2124547"/>
              <a:ext cx="78509" cy="446896"/>
            </a:xfrm>
            <a:custGeom>
              <a:avLst/>
              <a:gdLst>
                <a:gd name="connsiteX0" fmla="*/ 75006 w 78508"/>
                <a:gd name="connsiteY0" fmla="*/ 39617 h 446895"/>
                <a:gd name="connsiteX1" fmla="*/ 39798 w 78508"/>
                <a:gd name="connsiteY1" fmla="*/ 4529 h 446895"/>
                <a:gd name="connsiteX2" fmla="*/ 4529 w 78508"/>
                <a:gd name="connsiteY2" fmla="*/ 39617 h 446895"/>
                <a:gd name="connsiteX3" fmla="*/ 4529 w 78508"/>
                <a:gd name="connsiteY3" fmla="*/ 413137 h 446895"/>
                <a:gd name="connsiteX4" fmla="*/ 39798 w 78508"/>
                <a:gd name="connsiteY4" fmla="*/ 448345 h 446895"/>
                <a:gd name="connsiteX5" fmla="*/ 75006 w 78508"/>
                <a:gd name="connsiteY5" fmla="*/ 413137 h 446895"/>
                <a:gd name="connsiteX6" fmla="*/ 75006 w 78508"/>
                <a:gd name="connsiteY6" fmla="*/ 39617 h 44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446895">
                  <a:moveTo>
                    <a:pt x="75006" y="39617"/>
                  </a:moveTo>
                  <a:cubicBezTo>
                    <a:pt x="75006" y="20231"/>
                    <a:pt x="59184" y="4529"/>
                    <a:pt x="39798" y="4529"/>
                  </a:cubicBezTo>
                  <a:cubicBezTo>
                    <a:pt x="20412" y="4529"/>
                    <a:pt x="4529" y="20231"/>
                    <a:pt x="4529" y="39617"/>
                  </a:cubicBezTo>
                  <a:lnTo>
                    <a:pt x="4529" y="413137"/>
                  </a:lnTo>
                  <a:cubicBezTo>
                    <a:pt x="4529" y="432644"/>
                    <a:pt x="20352" y="448345"/>
                    <a:pt x="39798" y="448345"/>
                  </a:cubicBezTo>
                  <a:cubicBezTo>
                    <a:pt x="59184" y="448345"/>
                    <a:pt x="75006" y="432644"/>
                    <a:pt x="75006" y="413137"/>
                  </a:cubicBezTo>
                  <a:lnTo>
                    <a:pt x="75006" y="39617"/>
                  </a:lnTo>
                  <a:close/>
                </a:path>
              </a:pathLst>
            </a:custGeom>
            <a:grpFill/>
            <a:ln w="9525" cap="flat">
              <a:noFill/>
              <a:prstDash val="solid"/>
              <a:miter/>
            </a:ln>
          </p:spPr>
          <p:txBody>
            <a:bodyPr rtlCol="0" anchor="ctr"/>
            <a:lstStyle/>
            <a:p>
              <a:endParaRPr lang="en-US" sz="2400"/>
            </a:p>
          </p:txBody>
        </p:sp>
        <p:sp>
          <p:nvSpPr>
            <p:cNvPr id="18" name="Freeform: Shape 17">
              <a:extLst>
                <a:ext uri="{FF2B5EF4-FFF2-40B4-BE49-F238E27FC236}">
                  <a16:creationId xmlns:a16="http://schemas.microsoft.com/office/drawing/2014/main" id="{A8FA6CE3-61CA-42B0-BBAC-FA8BA70AC03A}"/>
                </a:ext>
              </a:extLst>
            </p:cNvPr>
            <p:cNvSpPr/>
            <p:nvPr/>
          </p:nvSpPr>
          <p:spPr>
            <a:xfrm>
              <a:off x="4339127" y="2257106"/>
              <a:ext cx="78509" cy="247604"/>
            </a:xfrm>
            <a:custGeom>
              <a:avLst/>
              <a:gdLst>
                <a:gd name="connsiteX0" fmla="*/ 75006 w 78508"/>
                <a:gd name="connsiteY0" fmla="*/ 39677 h 247604"/>
                <a:gd name="connsiteX1" fmla="*/ 39798 w 78508"/>
                <a:gd name="connsiteY1" fmla="*/ 4529 h 247604"/>
                <a:gd name="connsiteX2" fmla="*/ 4529 w 78508"/>
                <a:gd name="connsiteY2" fmla="*/ 39677 h 247604"/>
                <a:gd name="connsiteX3" fmla="*/ 4529 w 78508"/>
                <a:gd name="connsiteY3" fmla="*/ 210403 h 247604"/>
                <a:gd name="connsiteX4" fmla="*/ 39798 w 78508"/>
                <a:gd name="connsiteY4" fmla="*/ 245612 h 247604"/>
                <a:gd name="connsiteX5" fmla="*/ 75006 w 78508"/>
                <a:gd name="connsiteY5" fmla="*/ 210403 h 247604"/>
                <a:gd name="connsiteX6" fmla="*/ 75006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5006" y="39677"/>
                  </a:moveTo>
                  <a:cubicBezTo>
                    <a:pt x="75006" y="20291"/>
                    <a:pt x="59183" y="4529"/>
                    <a:pt x="39798" y="4529"/>
                  </a:cubicBezTo>
                  <a:cubicBezTo>
                    <a:pt x="20412" y="4529"/>
                    <a:pt x="4529" y="20291"/>
                    <a:pt x="4529" y="39677"/>
                  </a:cubicBezTo>
                  <a:lnTo>
                    <a:pt x="4529" y="210403"/>
                  </a:lnTo>
                  <a:cubicBezTo>
                    <a:pt x="4529" y="229910"/>
                    <a:pt x="20352" y="245612"/>
                    <a:pt x="39798" y="245612"/>
                  </a:cubicBezTo>
                  <a:cubicBezTo>
                    <a:pt x="59183" y="245612"/>
                    <a:pt x="75006" y="229910"/>
                    <a:pt x="75006" y="210403"/>
                  </a:cubicBezTo>
                  <a:lnTo>
                    <a:pt x="75006" y="39677"/>
                  </a:lnTo>
                  <a:close/>
                </a:path>
              </a:pathLst>
            </a:custGeom>
            <a:grpFill/>
            <a:ln w="9525" cap="flat">
              <a:noFill/>
              <a:prstDash val="solid"/>
              <a:miter/>
            </a:ln>
          </p:spPr>
          <p:txBody>
            <a:bodyPr rtlCol="0" anchor="ctr"/>
            <a:lstStyle/>
            <a:p>
              <a:endParaRPr lang="en-US" sz="2400"/>
            </a:p>
          </p:txBody>
        </p:sp>
        <p:sp>
          <p:nvSpPr>
            <p:cNvPr id="19" name="Freeform: Shape 18">
              <a:extLst>
                <a:ext uri="{FF2B5EF4-FFF2-40B4-BE49-F238E27FC236}">
                  <a16:creationId xmlns:a16="http://schemas.microsoft.com/office/drawing/2014/main" id="{CA3503DE-FFB3-413B-8561-CCDB07F9EA9A}"/>
                </a:ext>
              </a:extLst>
            </p:cNvPr>
            <p:cNvSpPr/>
            <p:nvPr/>
          </p:nvSpPr>
          <p:spPr>
            <a:xfrm>
              <a:off x="4532742" y="2354094"/>
              <a:ext cx="78509" cy="150978"/>
            </a:xfrm>
            <a:custGeom>
              <a:avLst/>
              <a:gdLst>
                <a:gd name="connsiteX0" fmla="*/ 74764 w 78508"/>
                <a:gd name="connsiteY0" fmla="*/ 39617 h 150978"/>
                <a:gd name="connsiteX1" fmla="*/ 39737 w 78508"/>
                <a:gd name="connsiteY1" fmla="*/ 4529 h 150978"/>
                <a:gd name="connsiteX2" fmla="*/ 4529 w 78508"/>
                <a:gd name="connsiteY2" fmla="*/ 39617 h 150978"/>
                <a:gd name="connsiteX3" fmla="*/ 4529 w 78508"/>
                <a:gd name="connsiteY3" fmla="*/ 113475 h 150978"/>
                <a:gd name="connsiteX4" fmla="*/ 39737 w 78508"/>
                <a:gd name="connsiteY4" fmla="*/ 148683 h 150978"/>
                <a:gd name="connsiteX5" fmla="*/ 74764 w 78508"/>
                <a:gd name="connsiteY5" fmla="*/ 113475 h 150978"/>
                <a:gd name="connsiteX6" fmla="*/ 74764 w 78508"/>
                <a:gd name="connsiteY6" fmla="*/ 39617 h 1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150978">
                  <a:moveTo>
                    <a:pt x="74764" y="39617"/>
                  </a:moveTo>
                  <a:cubicBezTo>
                    <a:pt x="74764" y="20231"/>
                    <a:pt x="59063" y="4529"/>
                    <a:pt x="39737" y="4529"/>
                  </a:cubicBezTo>
                  <a:cubicBezTo>
                    <a:pt x="20352" y="4529"/>
                    <a:pt x="4529" y="20231"/>
                    <a:pt x="4529" y="39617"/>
                  </a:cubicBezTo>
                  <a:lnTo>
                    <a:pt x="4529" y="113475"/>
                  </a:lnTo>
                  <a:cubicBezTo>
                    <a:pt x="4529" y="132982"/>
                    <a:pt x="20352" y="148683"/>
                    <a:pt x="39737" y="148683"/>
                  </a:cubicBezTo>
                  <a:cubicBezTo>
                    <a:pt x="59063" y="148683"/>
                    <a:pt x="74764" y="132982"/>
                    <a:pt x="74764" y="113475"/>
                  </a:cubicBezTo>
                  <a:lnTo>
                    <a:pt x="74764" y="39617"/>
                  </a:lnTo>
                  <a:close/>
                </a:path>
              </a:pathLst>
            </a:custGeom>
            <a:grpFill/>
            <a:ln w="9525" cap="flat">
              <a:noFill/>
              <a:prstDash val="solid"/>
              <a:miter/>
            </a:ln>
          </p:spPr>
          <p:txBody>
            <a:bodyPr rtlCol="0" anchor="ctr"/>
            <a:lstStyle/>
            <a:p>
              <a:endParaRPr lang="en-US" sz="2400"/>
            </a:p>
          </p:txBody>
        </p:sp>
        <p:sp>
          <p:nvSpPr>
            <p:cNvPr id="20" name="Freeform: Shape 19">
              <a:extLst>
                <a:ext uri="{FF2B5EF4-FFF2-40B4-BE49-F238E27FC236}">
                  <a16:creationId xmlns:a16="http://schemas.microsoft.com/office/drawing/2014/main" id="{520A306B-6276-4DDF-AD7A-0A280E04672C}"/>
                </a:ext>
              </a:extLst>
            </p:cNvPr>
            <p:cNvSpPr/>
            <p:nvPr/>
          </p:nvSpPr>
          <p:spPr>
            <a:xfrm>
              <a:off x="4726296" y="2257106"/>
              <a:ext cx="78509" cy="247604"/>
            </a:xfrm>
            <a:custGeom>
              <a:avLst/>
              <a:gdLst>
                <a:gd name="connsiteX0" fmla="*/ 74825 w 78508"/>
                <a:gd name="connsiteY0" fmla="*/ 39677 h 247604"/>
                <a:gd name="connsiteX1" fmla="*/ 39677 w 78508"/>
                <a:gd name="connsiteY1" fmla="*/ 4529 h 247604"/>
                <a:gd name="connsiteX2" fmla="*/ 4529 w 78508"/>
                <a:gd name="connsiteY2" fmla="*/ 39677 h 247604"/>
                <a:gd name="connsiteX3" fmla="*/ 4529 w 78508"/>
                <a:gd name="connsiteY3" fmla="*/ 210403 h 247604"/>
                <a:gd name="connsiteX4" fmla="*/ 39677 w 78508"/>
                <a:gd name="connsiteY4" fmla="*/ 245612 h 247604"/>
                <a:gd name="connsiteX5" fmla="*/ 74825 w 78508"/>
                <a:gd name="connsiteY5" fmla="*/ 210403 h 247604"/>
                <a:gd name="connsiteX6" fmla="*/ 74825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4825" y="39677"/>
                  </a:moveTo>
                  <a:cubicBezTo>
                    <a:pt x="74825" y="20291"/>
                    <a:pt x="59123" y="4529"/>
                    <a:pt x="39677" y="4529"/>
                  </a:cubicBezTo>
                  <a:cubicBezTo>
                    <a:pt x="20291" y="4529"/>
                    <a:pt x="4529" y="20291"/>
                    <a:pt x="4529" y="39677"/>
                  </a:cubicBezTo>
                  <a:lnTo>
                    <a:pt x="4529" y="210403"/>
                  </a:lnTo>
                  <a:cubicBezTo>
                    <a:pt x="4529" y="229910"/>
                    <a:pt x="20291" y="245612"/>
                    <a:pt x="39677" y="245612"/>
                  </a:cubicBezTo>
                  <a:cubicBezTo>
                    <a:pt x="59063" y="245612"/>
                    <a:pt x="74825" y="229910"/>
                    <a:pt x="74825" y="210403"/>
                  </a:cubicBezTo>
                  <a:lnTo>
                    <a:pt x="74825" y="39677"/>
                  </a:lnTo>
                  <a:close/>
                </a:path>
              </a:pathLst>
            </a:custGeom>
            <a:grpFill/>
            <a:ln w="9525"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ECB0F6E3-70DB-472D-A892-82F16B5DCF97}"/>
                </a:ext>
              </a:extLst>
            </p:cNvPr>
            <p:cNvSpPr/>
            <p:nvPr/>
          </p:nvSpPr>
          <p:spPr>
            <a:xfrm>
              <a:off x="4920032" y="2124547"/>
              <a:ext cx="78509" cy="446896"/>
            </a:xfrm>
            <a:custGeom>
              <a:avLst/>
              <a:gdLst>
                <a:gd name="connsiteX0" fmla="*/ 74825 w 78508"/>
                <a:gd name="connsiteY0" fmla="*/ 39617 h 446895"/>
                <a:gd name="connsiteX1" fmla="*/ 39677 w 78508"/>
                <a:gd name="connsiteY1" fmla="*/ 4529 h 446895"/>
                <a:gd name="connsiteX2" fmla="*/ 4529 w 78508"/>
                <a:gd name="connsiteY2" fmla="*/ 39617 h 446895"/>
                <a:gd name="connsiteX3" fmla="*/ 4529 w 78508"/>
                <a:gd name="connsiteY3" fmla="*/ 413137 h 446895"/>
                <a:gd name="connsiteX4" fmla="*/ 39677 w 78508"/>
                <a:gd name="connsiteY4" fmla="*/ 448345 h 446895"/>
                <a:gd name="connsiteX5" fmla="*/ 74825 w 78508"/>
                <a:gd name="connsiteY5" fmla="*/ 413137 h 446895"/>
                <a:gd name="connsiteX6" fmla="*/ 74825 w 78508"/>
                <a:gd name="connsiteY6" fmla="*/ 39617 h 44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446895">
                  <a:moveTo>
                    <a:pt x="74825" y="39617"/>
                  </a:moveTo>
                  <a:cubicBezTo>
                    <a:pt x="74825" y="20231"/>
                    <a:pt x="59123" y="4529"/>
                    <a:pt x="39677" y="4529"/>
                  </a:cubicBezTo>
                  <a:cubicBezTo>
                    <a:pt x="20231" y="4529"/>
                    <a:pt x="4529" y="20231"/>
                    <a:pt x="4529" y="39617"/>
                  </a:cubicBezTo>
                  <a:lnTo>
                    <a:pt x="4529" y="413137"/>
                  </a:lnTo>
                  <a:cubicBezTo>
                    <a:pt x="4529" y="432644"/>
                    <a:pt x="20231" y="448345"/>
                    <a:pt x="39677" y="448345"/>
                  </a:cubicBezTo>
                  <a:cubicBezTo>
                    <a:pt x="59123" y="448345"/>
                    <a:pt x="74825" y="432644"/>
                    <a:pt x="74825" y="413137"/>
                  </a:cubicBezTo>
                  <a:lnTo>
                    <a:pt x="74825" y="39617"/>
                  </a:lnTo>
                  <a:close/>
                </a:path>
              </a:pathLst>
            </a:custGeom>
            <a:grpFill/>
            <a:ln w="9525"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C311B7F3-52ED-433A-B394-C9401E6B4F2A}"/>
                </a:ext>
              </a:extLst>
            </p:cNvPr>
            <p:cNvSpPr/>
            <p:nvPr/>
          </p:nvSpPr>
          <p:spPr>
            <a:xfrm>
              <a:off x="5113224" y="2257106"/>
              <a:ext cx="78509" cy="247604"/>
            </a:xfrm>
            <a:custGeom>
              <a:avLst/>
              <a:gdLst>
                <a:gd name="connsiteX0" fmla="*/ 75248 w 78508"/>
                <a:gd name="connsiteY0" fmla="*/ 39677 h 247604"/>
                <a:gd name="connsiteX1" fmla="*/ 39677 w 78508"/>
                <a:gd name="connsiteY1" fmla="*/ 4529 h 247604"/>
                <a:gd name="connsiteX2" fmla="*/ 4529 w 78508"/>
                <a:gd name="connsiteY2" fmla="*/ 39677 h 247604"/>
                <a:gd name="connsiteX3" fmla="*/ 4529 w 78508"/>
                <a:gd name="connsiteY3" fmla="*/ 210403 h 247604"/>
                <a:gd name="connsiteX4" fmla="*/ 39677 w 78508"/>
                <a:gd name="connsiteY4" fmla="*/ 245612 h 247604"/>
                <a:gd name="connsiteX5" fmla="*/ 75248 w 78508"/>
                <a:gd name="connsiteY5" fmla="*/ 210403 h 247604"/>
                <a:gd name="connsiteX6" fmla="*/ 75248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5248" y="39677"/>
                  </a:moveTo>
                  <a:cubicBezTo>
                    <a:pt x="75248" y="20291"/>
                    <a:pt x="59546" y="4529"/>
                    <a:pt x="39677" y="4529"/>
                  </a:cubicBezTo>
                  <a:cubicBezTo>
                    <a:pt x="20291" y="4529"/>
                    <a:pt x="4529" y="20291"/>
                    <a:pt x="4529" y="39677"/>
                  </a:cubicBezTo>
                  <a:lnTo>
                    <a:pt x="4529" y="210403"/>
                  </a:lnTo>
                  <a:cubicBezTo>
                    <a:pt x="4529" y="229910"/>
                    <a:pt x="20231" y="245612"/>
                    <a:pt x="39677" y="245612"/>
                  </a:cubicBezTo>
                  <a:cubicBezTo>
                    <a:pt x="59546" y="245612"/>
                    <a:pt x="75248" y="229910"/>
                    <a:pt x="75248" y="210403"/>
                  </a:cubicBezTo>
                  <a:lnTo>
                    <a:pt x="75248" y="39677"/>
                  </a:lnTo>
                  <a:close/>
                </a:path>
              </a:pathLst>
            </a:custGeom>
            <a:grpFill/>
            <a:ln w="9525"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3F79D224-3170-491E-A24A-36857457357D}"/>
                </a:ext>
              </a:extLst>
            </p:cNvPr>
            <p:cNvSpPr/>
            <p:nvPr/>
          </p:nvSpPr>
          <p:spPr>
            <a:xfrm>
              <a:off x="5306838" y="2354094"/>
              <a:ext cx="78509" cy="150978"/>
            </a:xfrm>
            <a:custGeom>
              <a:avLst/>
              <a:gdLst>
                <a:gd name="connsiteX0" fmla="*/ 74885 w 78508"/>
                <a:gd name="connsiteY0" fmla="*/ 39617 h 150978"/>
                <a:gd name="connsiteX1" fmla="*/ 39737 w 78508"/>
                <a:gd name="connsiteY1" fmla="*/ 4529 h 150978"/>
                <a:gd name="connsiteX2" fmla="*/ 4529 w 78508"/>
                <a:gd name="connsiteY2" fmla="*/ 39617 h 150978"/>
                <a:gd name="connsiteX3" fmla="*/ 4529 w 78508"/>
                <a:gd name="connsiteY3" fmla="*/ 113475 h 150978"/>
                <a:gd name="connsiteX4" fmla="*/ 39737 w 78508"/>
                <a:gd name="connsiteY4" fmla="*/ 148683 h 150978"/>
                <a:gd name="connsiteX5" fmla="*/ 74885 w 78508"/>
                <a:gd name="connsiteY5" fmla="*/ 113475 h 150978"/>
                <a:gd name="connsiteX6" fmla="*/ 74885 w 78508"/>
                <a:gd name="connsiteY6" fmla="*/ 39617 h 1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150978">
                  <a:moveTo>
                    <a:pt x="74885" y="39617"/>
                  </a:moveTo>
                  <a:cubicBezTo>
                    <a:pt x="74885" y="20231"/>
                    <a:pt x="59123" y="4529"/>
                    <a:pt x="39737" y="4529"/>
                  </a:cubicBezTo>
                  <a:cubicBezTo>
                    <a:pt x="20352" y="4529"/>
                    <a:pt x="4529" y="20231"/>
                    <a:pt x="4529" y="39617"/>
                  </a:cubicBezTo>
                  <a:lnTo>
                    <a:pt x="4529" y="113475"/>
                  </a:lnTo>
                  <a:cubicBezTo>
                    <a:pt x="4529" y="132982"/>
                    <a:pt x="20291" y="148683"/>
                    <a:pt x="39737" y="148683"/>
                  </a:cubicBezTo>
                  <a:cubicBezTo>
                    <a:pt x="59123" y="148683"/>
                    <a:pt x="74885" y="132982"/>
                    <a:pt x="74885" y="113475"/>
                  </a:cubicBezTo>
                  <a:lnTo>
                    <a:pt x="74885" y="39617"/>
                  </a:lnTo>
                  <a:close/>
                </a:path>
              </a:pathLst>
            </a:custGeom>
            <a:grpFill/>
            <a:ln w="9525"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1350850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5_Call out">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Tree>
    <p:extLst>
      <p:ext uri="{BB962C8B-B14F-4D97-AF65-F5344CB8AC3E}">
        <p14:creationId xmlns:p14="http://schemas.microsoft.com/office/powerpoint/2010/main" val="18298938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9_Call 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C5C4D5-2BFB-E540-F4CF-F2537787862E}"/>
              </a:ext>
            </a:extLst>
          </p:cNvPr>
          <p:cNvSpPr/>
          <p:nvPr userDrawn="1"/>
        </p:nvSpPr>
        <p:spPr>
          <a:xfrm>
            <a:off x="0" y="0"/>
            <a:ext cx="12192000" cy="6858000"/>
          </a:xfrm>
          <a:prstGeom prst="rect">
            <a:avLst/>
          </a:prstGeom>
          <a:gradFill>
            <a:gsLst>
              <a:gs pos="0">
                <a:srgbClr val="162949">
                  <a:lumMod val="99587"/>
                  <a:alpha val="58086"/>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852302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Call out">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00A082"/>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Tree>
    <p:extLst>
      <p:ext uri="{BB962C8B-B14F-4D97-AF65-F5344CB8AC3E}">
        <p14:creationId xmlns:p14="http://schemas.microsoft.com/office/powerpoint/2010/main" val="6678619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0_Call 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C5C4D5-2BFB-E540-F4CF-F2537787862E}"/>
              </a:ext>
            </a:extLst>
          </p:cNvPr>
          <p:cNvSpPr/>
          <p:nvPr userDrawn="1"/>
        </p:nvSpPr>
        <p:spPr>
          <a:xfrm>
            <a:off x="0" y="0"/>
            <a:ext cx="12192000" cy="6858000"/>
          </a:xfrm>
          <a:prstGeom prst="rect">
            <a:avLst/>
          </a:prstGeom>
          <a:gradFill>
            <a:gsLst>
              <a:gs pos="0">
                <a:srgbClr val="00A082">
                  <a:alpha val="49783"/>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9579714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7_Call out">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00A082"/>
              </a:gs>
              <a:gs pos="98000">
                <a:srgbClr val="97C23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Tree>
    <p:extLst>
      <p:ext uri="{BB962C8B-B14F-4D97-AF65-F5344CB8AC3E}">
        <p14:creationId xmlns:p14="http://schemas.microsoft.com/office/powerpoint/2010/main" val="37300994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1_Call 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C5C4D5-2BFB-E540-F4CF-F2537787862E}"/>
              </a:ext>
            </a:extLst>
          </p:cNvPr>
          <p:cNvSpPr/>
          <p:nvPr userDrawn="1"/>
        </p:nvSpPr>
        <p:spPr>
          <a:xfrm>
            <a:off x="0" y="0"/>
            <a:ext cx="12192000" cy="6858000"/>
          </a:xfrm>
          <a:prstGeom prst="rect">
            <a:avLst/>
          </a:prstGeom>
          <a:gradFill>
            <a:gsLst>
              <a:gs pos="0">
                <a:srgbClr val="00A082">
                  <a:alpha val="49829"/>
                </a:srgbClr>
              </a:gs>
              <a:gs pos="98000">
                <a:srgbClr val="97C23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751701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6_Call out">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6D5BA3"/>
              </a:gs>
              <a:gs pos="98000">
                <a:srgbClr val="9D2B7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Tree>
    <p:extLst>
      <p:ext uri="{BB962C8B-B14F-4D97-AF65-F5344CB8AC3E}">
        <p14:creationId xmlns:p14="http://schemas.microsoft.com/office/powerpoint/2010/main" val="18247521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2_Call 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C5C4D5-2BFB-E540-F4CF-F2537787862E}"/>
              </a:ext>
            </a:extLst>
          </p:cNvPr>
          <p:cNvSpPr/>
          <p:nvPr userDrawn="1"/>
        </p:nvSpPr>
        <p:spPr>
          <a:xfrm>
            <a:off x="0" y="0"/>
            <a:ext cx="12192000" cy="6858000"/>
          </a:xfrm>
          <a:prstGeom prst="rect">
            <a:avLst/>
          </a:prstGeom>
          <a:gradFill>
            <a:gsLst>
              <a:gs pos="0">
                <a:srgbClr val="6D5BA3">
                  <a:alpha val="50286"/>
                </a:srgbClr>
              </a:gs>
              <a:gs pos="98000">
                <a:srgbClr val="9D2B7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580300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8_Call out">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99000">
                <a:srgbClr val="002060"/>
              </a:gs>
              <a:gs pos="7000">
                <a:schemeClr val="accent4"/>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Tree>
    <p:extLst>
      <p:ext uri="{BB962C8B-B14F-4D97-AF65-F5344CB8AC3E}">
        <p14:creationId xmlns:p14="http://schemas.microsoft.com/office/powerpoint/2010/main" val="3968201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Reversed">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77AEB-9718-BF47-8DD2-E1245F05797F}"/>
              </a:ext>
            </a:extLst>
          </p:cNvPr>
          <p:cNvSpPr/>
          <p:nvPr/>
        </p:nvSpPr>
        <p:spPr>
          <a:xfrm rot="16200000" flipH="1">
            <a:off x="3489368" y="-2519337"/>
            <a:ext cx="5213266" cy="12192000"/>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30">
            <a:extLst>
              <a:ext uri="{FF2B5EF4-FFF2-40B4-BE49-F238E27FC236}">
                <a16:creationId xmlns:a16="http://schemas.microsoft.com/office/drawing/2014/main" id="{44BE0FDA-3618-EC48-8DBA-97E563A42807}"/>
              </a:ext>
            </a:extLst>
          </p:cNvPr>
          <p:cNvSpPr/>
          <p:nvPr/>
        </p:nvSpPr>
        <p:spPr>
          <a:xfrm rot="16200000" flipH="1">
            <a:off x="2801995" y="-2532005"/>
            <a:ext cx="6588010" cy="12191999"/>
          </a:xfrm>
          <a:custGeom>
            <a:avLst/>
            <a:gdLst>
              <a:gd name="connsiteX0" fmla="*/ 0 w 6608289"/>
              <a:gd name="connsiteY0" fmla="*/ 12229528 h 12229528"/>
              <a:gd name="connsiteX1" fmla="*/ 6608289 w 6608289"/>
              <a:gd name="connsiteY1" fmla="*/ 12229528 h 12229528"/>
              <a:gd name="connsiteX2" fmla="*/ 6608288 w 6608289"/>
              <a:gd name="connsiteY2" fmla="*/ 0 h 12229528"/>
              <a:gd name="connsiteX3" fmla="*/ 2080967 w 6608289"/>
              <a:gd name="connsiteY3" fmla="*/ 0 h 12229528"/>
            </a:gdLst>
            <a:ahLst/>
            <a:cxnLst>
              <a:cxn ang="0">
                <a:pos x="connsiteX0" y="connsiteY0"/>
              </a:cxn>
              <a:cxn ang="0">
                <a:pos x="connsiteX1" y="connsiteY1"/>
              </a:cxn>
              <a:cxn ang="0">
                <a:pos x="connsiteX2" y="connsiteY2"/>
              </a:cxn>
              <a:cxn ang="0">
                <a:pos x="connsiteX3" y="connsiteY3"/>
              </a:cxn>
            </a:cxnLst>
            <a:rect l="l" t="t" r="r" b="b"/>
            <a:pathLst>
              <a:path w="6608289" h="12229528">
                <a:moveTo>
                  <a:pt x="0" y="12229528"/>
                </a:moveTo>
                <a:lnTo>
                  <a:pt x="6608289" y="12229528"/>
                </a:lnTo>
                <a:lnTo>
                  <a:pt x="6608288" y="0"/>
                </a:lnTo>
                <a:lnTo>
                  <a:pt x="20809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itle Placeholder 1">
            <a:extLst>
              <a:ext uri="{FF2B5EF4-FFF2-40B4-BE49-F238E27FC236}">
                <a16:creationId xmlns:a16="http://schemas.microsoft.com/office/drawing/2014/main" id="{4109FEC1-CAEB-1946-BA48-D6371FBEAD39}"/>
              </a:ext>
            </a:extLst>
          </p:cNvPr>
          <p:cNvSpPr>
            <a:spLocks noGrp="1"/>
          </p:cNvSpPr>
          <p:nvPr>
            <p:ph type="title"/>
          </p:nvPr>
        </p:nvSpPr>
        <p:spPr>
          <a:xfrm>
            <a:off x="504889" y="195944"/>
            <a:ext cx="11151303" cy="750342"/>
          </a:xfrm>
          <a:prstGeom prst="rect">
            <a:avLst/>
          </a:prstGeom>
        </p:spPr>
        <p:txBody>
          <a:bodyPr vert="horz" lIns="91440" tIns="45720" rIns="91440" bIns="45720" rtlCol="0" anchor="ctr">
            <a:normAutofit/>
          </a:bodyPr>
          <a:lstStyle>
            <a:lvl1pPr>
              <a:defRPr sz="2600"/>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2B7FCD04-730A-C846-A99F-28BBBB4932A5}"/>
              </a:ext>
            </a:extLst>
          </p:cNvPr>
          <p:cNvSpPr>
            <a:spLocks noGrp="1"/>
          </p:cNvSpPr>
          <p:nvPr>
            <p:ph sz="quarter" idx="13"/>
          </p:nvPr>
        </p:nvSpPr>
        <p:spPr>
          <a:xfrm>
            <a:off x="504825" y="2294626"/>
            <a:ext cx="11150600" cy="417919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2" name="Freeform 31">
            <a:extLst>
              <a:ext uri="{FF2B5EF4-FFF2-40B4-BE49-F238E27FC236}">
                <a16:creationId xmlns:a16="http://schemas.microsoft.com/office/drawing/2014/main" id="{A263DEBD-5FFC-A145-AD69-0BC0D9A2A8D4}"/>
              </a:ext>
            </a:extLst>
          </p:cNvPr>
          <p:cNvSpPr/>
          <p:nvPr/>
        </p:nvSpPr>
        <p:spPr>
          <a:xfrm rot="16200000" flipH="1">
            <a:off x="6738601" y="-2404967"/>
            <a:ext cx="2766388" cy="8128824"/>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Box 7">
            <a:extLst>
              <a:ext uri="{FF2B5EF4-FFF2-40B4-BE49-F238E27FC236}">
                <a16:creationId xmlns:a16="http://schemas.microsoft.com/office/drawing/2014/main" id="{526E83CF-593C-BA46-B16F-B42F8736336C}"/>
              </a:ext>
            </a:extLst>
          </p:cNvPr>
          <p:cNvSpPr txBox="1"/>
          <p:nvPr userDrawn="1"/>
        </p:nvSpPr>
        <p:spPr>
          <a:xfrm>
            <a:off x="11581190" y="6383757"/>
            <a:ext cx="544004" cy="369332"/>
          </a:xfrm>
          <a:prstGeom prst="rect">
            <a:avLst/>
          </a:prstGeom>
          <a:noFill/>
        </p:spPr>
        <p:txBody>
          <a:bodyPr wrap="square" rtlCol="0">
            <a:spAutoFit/>
          </a:bodyPr>
          <a:lstStyle/>
          <a:p>
            <a:fld id="{B270B8E3-3372-5844-B44F-028CB326750A}" type="slidenum">
              <a:rPr lang="en-US" smtClean="0">
                <a:solidFill>
                  <a:schemeClr val="bg1"/>
                </a:solidFill>
              </a:rPr>
              <a:t>‹#›</a:t>
            </a:fld>
            <a:endParaRPr lang="en-US" dirty="0">
              <a:solidFill>
                <a:schemeClr val="bg1"/>
              </a:solidFill>
            </a:endParaRPr>
          </a:p>
        </p:txBody>
      </p:sp>
    </p:spTree>
    <p:extLst>
      <p:ext uri="{BB962C8B-B14F-4D97-AF65-F5344CB8AC3E}">
        <p14:creationId xmlns:p14="http://schemas.microsoft.com/office/powerpoint/2010/main" val="35353754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4_Call 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2698CEE-143E-AD8F-C63E-A81CD385F6A9}"/>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00A082"/>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b="0" i="0">
              <a:latin typeface="Montserrat" pitchFamily="2" charset="77"/>
            </a:endParaRP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
        <p:nvSpPr>
          <p:cNvPr id="2" name="Text Placeholder 2">
            <a:extLst>
              <a:ext uri="{FF2B5EF4-FFF2-40B4-BE49-F238E27FC236}">
                <a16:creationId xmlns:a16="http://schemas.microsoft.com/office/drawing/2014/main" id="{4CC5D940-A5EB-B0C2-6FB6-7438B561C561}"/>
              </a:ext>
            </a:extLst>
          </p:cNvPr>
          <p:cNvSpPr>
            <a:spLocks noGrp="1"/>
          </p:cNvSpPr>
          <p:nvPr>
            <p:ph idx="1" hasCustomPrompt="1"/>
          </p:nvPr>
        </p:nvSpPr>
        <p:spPr>
          <a:xfrm>
            <a:off x="105879" y="1426344"/>
            <a:ext cx="5280768" cy="5167485"/>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Title Placeholder 1">
            <a:extLst>
              <a:ext uri="{FF2B5EF4-FFF2-40B4-BE49-F238E27FC236}">
                <a16:creationId xmlns:a16="http://schemas.microsoft.com/office/drawing/2014/main" id="{62DEBAA4-EAA6-ED89-1677-D0629FCF0A17}"/>
              </a:ext>
            </a:extLst>
          </p:cNvPr>
          <p:cNvSpPr>
            <a:spLocks noGrp="1"/>
          </p:cNvSpPr>
          <p:nvPr>
            <p:ph type="title" hasCustomPrompt="1"/>
          </p:nvPr>
        </p:nvSpPr>
        <p:spPr>
          <a:xfrm>
            <a:off x="105878" y="683050"/>
            <a:ext cx="5280767" cy="452432"/>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a:t>Click to edit master title style</a:t>
            </a:r>
          </a:p>
        </p:txBody>
      </p:sp>
    </p:spTree>
    <p:extLst>
      <p:ext uri="{BB962C8B-B14F-4D97-AF65-F5344CB8AC3E}">
        <p14:creationId xmlns:p14="http://schemas.microsoft.com/office/powerpoint/2010/main" val="13365758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2_Call out">
    <p:bg>
      <p:bgPr>
        <a:blipFill dpi="0" rotWithShape="1">
          <a:blip r:embed="rId2" cstate="screen">
            <a:lum/>
            <a:extLst>
              <a:ext uri="{28A0092B-C50C-407E-A947-70E740481C1C}">
                <a14:useLocalDpi xmlns:a14="http://schemas.microsoft.com/office/drawing/2010/main"/>
              </a:ext>
            </a:extLst>
          </a:blip>
          <a:srcRect/>
          <a:stretch>
            <a:fillRect l="42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Tree>
    <p:extLst>
      <p:ext uri="{BB962C8B-B14F-4D97-AF65-F5344CB8AC3E}">
        <p14:creationId xmlns:p14="http://schemas.microsoft.com/office/powerpoint/2010/main" val="16198023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3_Call out">
    <p:bg>
      <p:bgPr>
        <a:blipFill dpi="0" rotWithShape="1">
          <a:blip r:embed="rId2" cstate="screen">
            <a:lum/>
            <a:extLst>
              <a:ext uri="{28A0092B-C50C-407E-A947-70E740481C1C}">
                <a14:useLocalDpi xmlns:a14="http://schemas.microsoft.com/office/drawing/2010/main"/>
              </a:ext>
            </a:extLst>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a:solidFill>
                <a:schemeClr val="tx1"/>
              </a:solidFill>
              <a:latin typeface="Montserrat" pitchFamily="2" charset="77"/>
            </a:endParaRPr>
          </a:p>
        </p:txBody>
      </p:sp>
    </p:spTree>
    <p:extLst>
      <p:ext uri="{BB962C8B-B14F-4D97-AF65-F5344CB8AC3E}">
        <p14:creationId xmlns:p14="http://schemas.microsoft.com/office/powerpoint/2010/main" val="3581004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Hero text">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4487BD7-A7FB-C44E-B611-7E0F290F198C}"/>
              </a:ext>
            </a:extLst>
          </p:cNvPr>
          <p:cNvGrpSpPr/>
          <p:nvPr userDrawn="1"/>
        </p:nvGrpSpPr>
        <p:grpSpPr>
          <a:xfrm flipH="1">
            <a:off x="-30164" y="0"/>
            <a:ext cx="6479853" cy="6864524"/>
            <a:chOff x="7730133" y="0"/>
            <a:chExt cx="6479853" cy="6864524"/>
          </a:xfrm>
        </p:grpSpPr>
        <p:sp>
          <p:nvSpPr>
            <p:cNvPr id="13" name="Freeform 12">
              <a:extLst>
                <a:ext uri="{FF2B5EF4-FFF2-40B4-BE49-F238E27FC236}">
                  <a16:creationId xmlns:a16="http://schemas.microsoft.com/office/drawing/2014/main" id="{3FF58E99-F6FD-C247-A04F-E3572D9DC55B}"/>
                </a:ext>
              </a:extLst>
            </p:cNvPr>
            <p:cNvSpPr/>
            <p:nvPr userDrawn="1"/>
          </p:nvSpPr>
          <p:spPr>
            <a:xfrm>
              <a:off x="8110245"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4" name="Freeform 13">
              <a:extLst>
                <a:ext uri="{FF2B5EF4-FFF2-40B4-BE49-F238E27FC236}">
                  <a16:creationId xmlns:a16="http://schemas.microsoft.com/office/drawing/2014/main" id="{06C61880-5FDE-B149-B33A-851D5FBA53FE}"/>
                </a:ext>
              </a:extLst>
            </p:cNvPr>
            <p:cNvSpPr/>
            <p:nvPr userDrawn="1"/>
          </p:nvSpPr>
          <p:spPr>
            <a:xfrm>
              <a:off x="7730133"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14">
              <a:extLst>
                <a:ext uri="{FF2B5EF4-FFF2-40B4-BE49-F238E27FC236}">
                  <a16:creationId xmlns:a16="http://schemas.microsoft.com/office/drawing/2014/main" id="{C0140556-12A8-744E-A192-C21C6E45A3C2}"/>
                </a:ext>
              </a:extLst>
            </p:cNvPr>
            <p:cNvSpPr/>
            <p:nvPr userDrawn="1"/>
          </p:nvSpPr>
          <p:spPr>
            <a:xfrm>
              <a:off x="7730133"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2">
            <a:extLst>
              <a:ext uri="{FF2B5EF4-FFF2-40B4-BE49-F238E27FC236}">
                <a16:creationId xmlns:a16="http://schemas.microsoft.com/office/drawing/2014/main" id="{48F03185-2C00-5F45-B203-D63386DBCD8D}"/>
              </a:ext>
            </a:extLst>
          </p:cNvPr>
          <p:cNvSpPr>
            <a:spLocks noGrp="1"/>
          </p:cNvSpPr>
          <p:nvPr userDrawn="1">
            <p:ph idx="1"/>
          </p:nvPr>
        </p:nvSpPr>
        <p:spPr>
          <a:xfrm>
            <a:off x="504890" y="1216272"/>
            <a:ext cx="4260150"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p:nvPr>
        </p:nvSpPr>
        <p:spPr>
          <a:xfrm>
            <a:off x="504890" y="472978"/>
            <a:ext cx="3431843" cy="452432"/>
          </a:xfrm>
          <a:prstGeom prst="rect">
            <a:avLst/>
          </a:prstGeom>
        </p:spPr>
        <p:txBody>
          <a:bodyPr vert="horz" lIns="91440" tIns="45720" rIns="91440" bIns="45720" rtlCol="0" anchor="t" anchorCtr="0">
            <a:spAutoFit/>
          </a:bodyPr>
          <a:lstStyle>
            <a:lvl1pPr>
              <a:defRPr sz="2600">
                <a:solidFill>
                  <a:schemeClr val="bg1"/>
                </a:solidFill>
              </a:defRPr>
            </a:lvl1pPr>
          </a:lstStyle>
          <a:p>
            <a:endParaRPr lang="en-GB" dirty="0"/>
          </a:p>
        </p:txBody>
      </p:sp>
      <p:sp>
        <p:nvSpPr>
          <p:cNvPr id="8" name="Text Placeholder 2">
            <a:extLst>
              <a:ext uri="{FF2B5EF4-FFF2-40B4-BE49-F238E27FC236}">
                <a16:creationId xmlns:a16="http://schemas.microsoft.com/office/drawing/2014/main" id="{F705F232-7ECA-8141-9A26-02D19C88A30A}"/>
              </a:ext>
            </a:extLst>
          </p:cNvPr>
          <p:cNvSpPr>
            <a:spLocks noGrp="1"/>
          </p:cNvSpPr>
          <p:nvPr>
            <p:ph idx="10" hasCustomPrompt="1"/>
          </p:nvPr>
        </p:nvSpPr>
        <p:spPr>
          <a:xfrm>
            <a:off x="6376429" y="12246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dirty="0"/>
              <a:t>Edit Master text styles</a:t>
            </a:r>
          </a:p>
        </p:txBody>
      </p:sp>
      <p:sp>
        <p:nvSpPr>
          <p:cNvPr id="9" name="Text Placeholder 2">
            <a:extLst>
              <a:ext uri="{FF2B5EF4-FFF2-40B4-BE49-F238E27FC236}">
                <a16:creationId xmlns:a16="http://schemas.microsoft.com/office/drawing/2014/main" id="{FB6EF369-1469-2843-A25E-6B8396500402}"/>
              </a:ext>
            </a:extLst>
          </p:cNvPr>
          <p:cNvSpPr>
            <a:spLocks noGrp="1"/>
          </p:cNvSpPr>
          <p:nvPr>
            <p:ph idx="11" hasCustomPrompt="1"/>
          </p:nvPr>
        </p:nvSpPr>
        <p:spPr>
          <a:xfrm>
            <a:off x="9231389" y="12246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dirty="0"/>
              <a:t>Edit Master text styles</a:t>
            </a:r>
          </a:p>
        </p:txBody>
      </p:sp>
      <p:sp>
        <p:nvSpPr>
          <p:cNvPr id="10" name="Text Placeholder 2">
            <a:extLst>
              <a:ext uri="{FF2B5EF4-FFF2-40B4-BE49-F238E27FC236}">
                <a16:creationId xmlns:a16="http://schemas.microsoft.com/office/drawing/2014/main" id="{3BEB1D3F-CEE4-3442-9DAA-E504751740BC}"/>
              </a:ext>
            </a:extLst>
          </p:cNvPr>
          <p:cNvSpPr>
            <a:spLocks noGrp="1"/>
          </p:cNvSpPr>
          <p:nvPr>
            <p:ph idx="12" hasCustomPrompt="1"/>
          </p:nvPr>
        </p:nvSpPr>
        <p:spPr>
          <a:xfrm>
            <a:off x="6376429" y="37138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dirty="0"/>
              <a:t>Edit Master text styles</a:t>
            </a:r>
          </a:p>
        </p:txBody>
      </p:sp>
      <p:sp>
        <p:nvSpPr>
          <p:cNvPr id="11" name="Text Placeholder 2">
            <a:extLst>
              <a:ext uri="{FF2B5EF4-FFF2-40B4-BE49-F238E27FC236}">
                <a16:creationId xmlns:a16="http://schemas.microsoft.com/office/drawing/2014/main" id="{A47C5129-6F72-0D40-B75B-EB7E3F0F444A}"/>
              </a:ext>
            </a:extLst>
          </p:cNvPr>
          <p:cNvSpPr>
            <a:spLocks noGrp="1"/>
          </p:cNvSpPr>
          <p:nvPr>
            <p:ph idx="13" hasCustomPrompt="1"/>
          </p:nvPr>
        </p:nvSpPr>
        <p:spPr>
          <a:xfrm>
            <a:off x="9231389" y="37138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dirty="0"/>
              <a:t>Edit Master text styles</a:t>
            </a:r>
          </a:p>
        </p:txBody>
      </p:sp>
      <p:sp>
        <p:nvSpPr>
          <p:cNvPr id="16" name="TextBox 15">
            <a:extLst>
              <a:ext uri="{FF2B5EF4-FFF2-40B4-BE49-F238E27FC236}">
                <a16:creationId xmlns:a16="http://schemas.microsoft.com/office/drawing/2014/main" id="{7B580E9E-20D5-9B4D-B83D-301C9F1F7BB1}"/>
              </a:ext>
            </a:extLst>
          </p:cNvPr>
          <p:cNvSpPr txBox="1"/>
          <p:nvPr userDrawn="1"/>
        </p:nvSpPr>
        <p:spPr>
          <a:xfrm>
            <a:off x="11581190" y="6383757"/>
            <a:ext cx="544004" cy="369332"/>
          </a:xfrm>
          <a:prstGeom prst="rect">
            <a:avLst/>
          </a:prstGeom>
          <a:noFill/>
        </p:spPr>
        <p:txBody>
          <a:bodyPr wrap="square" rtlCol="0">
            <a:spAutoFit/>
          </a:bodyPr>
          <a:lstStyle/>
          <a:p>
            <a:fld id="{60BA29E8-ED26-5D4A-9C08-90D547BFB5AA}" type="slidenum">
              <a:rPr lang="en-US" smtClean="0">
                <a:solidFill>
                  <a:srgbClr val="274977"/>
                </a:solidFill>
              </a:rPr>
              <a:t>‹#›</a:t>
            </a:fld>
            <a:endParaRPr lang="en-US" dirty="0">
              <a:solidFill>
                <a:srgbClr val="274977"/>
              </a:solidFill>
            </a:endParaRPr>
          </a:p>
        </p:txBody>
      </p:sp>
    </p:spTree>
    <p:extLst>
      <p:ext uri="{BB962C8B-B14F-4D97-AF65-F5344CB8AC3E}">
        <p14:creationId xmlns:p14="http://schemas.microsoft.com/office/powerpoint/2010/main" val="1699491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 on the sid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482B07-8F74-5341-AA72-6962522E5E9C}"/>
              </a:ext>
            </a:extLst>
          </p:cNvPr>
          <p:cNvGrpSpPr/>
          <p:nvPr/>
        </p:nvGrpSpPr>
        <p:grpSpPr>
          <a:xfrm>
            <a:off x="8138920" y="-22034"/>
            <a:ext cx="4080301" cy="6931454"/>
            <a:chOff x="9451257" y="-22034"/>
            <a:chExt cx="4080301" cy="6931454"/>
          </a:xfrm>
        </p:grpSpPr>
        <p:sp>
          <p:nvSpPr>
            <p:cNvPr id="12" name="Freeform 11">
              <a:extLst>
                <a:ext uri="{FF2B5EF4-FFF2-40B4-BE49-F238E27FC236}">
                  <a16:creationId xmlns:a16="http://schemas.microsoft.com/office/drawing/2014/main" id="{703FC6B0-8E08-CC47-88BE-05207D08A716}"/>
                </a:ext>
              </a:extLst>
            </p:cNvPr>
            <p:cNvSpPr/>
            <p:nvPr/>
          </p:nvSpPr>
          <p:spPr>
            <a:xfrm>
              <a:off x="9833599" y="-10952"/>
              <a:ext cx="2380435" cy="6904773"/>
            </a:xfrm>
            <a:custGeom>
              <a:avLst/>
              <a:gdLst>
                <a:gd name="connsiteX0" fmla="*/ 0 w 2380435"/>
                <a:gd name="connsiteY0" fmla="*/ 0 h 6904773"/>
                <a:gd name="connsiteX1" fmla="*/ 2380435 w 2380435"/>
                <a:gd name="connsiteY1" fmla="*/ 0 h 6904773"/>
                <a:gd name="connsiteX2" fmla="*/ 2380435 w 2380435"/>
                <a:gd name="connsiteY2" fmla="*/ 6904773 h 6904773"/>
                <a:gd name="connsiteX3" fmla="*/ 1174911 w 2380435"/>
                <a:gd name="connsiteY3" fmla="*/ 6904773 h 6904773"/>
              </a:gdLst>
              <a:ahLst/>
              <a:cxnLst>
                <a:cxn ang="0">
                  <a:pos x="connsiteX0" y="connsiteY0"/>
                </a:cxn>
                <a:cxn ang="0">
                  <a:pos x="connsiteX1" y="connsiteY1"/>
                </a:cxn>
                <a:cxn ang="0">
                  <a:pos x="connsiteX2" y="connsiteY2"/>
                </a:cxn>
                <a:cxn ang="0">
                  <a:pos x="connsiteX3" y="connsiteY3"/>
                </a:cxn>
              </a:cxnLst>
              <a:rect l="l" t="t" r="r" b="b"/>
              <a:pathLst>
                <a:path w="2380435" h="6904773">
                  <a:moveTo>
                    <a:pt x="0" y="0"/>
                  </a:moveTo>
                  <a:lnTo>
                    <a:pt x="2380435" y="0"/>
                  </a:lnTo>
                  <a:lnTo>
                    <a:pt x="2380435" y="6904773"/>
                  </a:lnTo>
                  <a:lnTo>
                    <a:pt x="1174911" y="6904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14">
              <a:extLst>
                <a:ext uri="{FF2B5EF4-FFF2-40B4-BE49-F238E27FC236}">
                  <a16:creationId xmlns:a16="http://schemas.microsoft.com/office/drawing/2014/main" id="{D3ECA366-7DDE-B744-A9E6-9789F2BD72F4}"/>
                </a:ext>
              </a:extLst>
            </p:cNvPr>
            <p:cNvSpPr/>
            <p:nvPr/>
          </p:nvSpPr>
          <p:spPr>
            <a:xfrm>
              <a:off x="9462342" y="-22034"/>
              <a:ext cx="4069216" cy="6931454"/>
            </a:xfrm>
            <a:custGeom>
              <a:avLst/>
              <a:gdLst>
                <a:gd name="connsiteX0" fmla="*/ 1151631 w 2751693"/>
                <a:gd name="connsiteY0" fmla="*/ 0 h 6933517"/>
                <a:gd name="connsiteX1" fmla="*/ 2751693 w 2751693"/>
                <a:gd name="connsiteY1" fmla="*/ 3039 h 6933517"/>
                <a:gd name="connsiteX2" fmla="*/ 2751693 w 2751693"/>
                <a:gd name="connsiteY2" fmla="*/ 6933517 h 6933517"/>
                <a:gd name="connsiteX3" fmla="*/ 0 w 2751693"/>
                <a:gd name="connsiteY3" fmla="*/ 6931454 h 6933517"/>
                <a:gd name="connsiteX0" fmla="*/ 1151631 w 4059383"/>
                <a:gd name="connsiteY0" fmla="*/ 0 h 6933517"/>
                <a:gd name="connsiteX1" fmla="*/ 4059383 w 4059383"/>
                <a:gd name="connsiteY1" fmla="*/ 12872 h 6933517"/>
                <a:gd name="connsiteX2" fmla="*/ 2751693 w 4059383"/>
                <a:gd name="connsiteY2" fmla="*/ 6933517 h 6933517"/>
                <a:gd name="connsiteX3" fmla="*/ 0 w 4059383"/>
                <a:gd name="connsiteY3" fmla="*/ 6931454 h 6933517"/>
                <a:gd name="connsiteX4" fmla="*/ 1151631 w 4059383"/>
                <a:gd name="connsiteY4" fmla="*/ 0 h 6933517"/>
                <a:gd name="connsiteX0" fmla="*/ 1151631 w 4069216"/>
                <a:gd name="connsiteY0" fmla="*/ 0 h 6931454"/>
                <a:gd name="connsiteX1" fmla="*/ 4059383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216" h="6931454">
                  <a:moveTo>
                    <a:pt x="1151631" y="0"/>
                  </a:moveTo>
                  <a:lnTo>
                    <a:pt x="4059383" y="12872"/>
                  </a:lnTo>
                  <a:cubicBezTo>
                    <a:pt x="4062661" y="2309921"/>
                    <a:pt x="4065938" y="4606971"/>
                    <a:pt x="4069216" y="6904020"/>
                  </a:cubicBezTo>
                  <a:lnTo>
                    <a:pt x="0" y="6931454"/>
                  </a:lnTo>
                  <a:lnTo>
                    <a:pt x="115163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7" name="Freeform 16">
              <a:extLst>
                <a:ext uri="{FF2B5EF4-FFF2-40B4-BE49-F238E27FC236}">
                  <a16:creationId xmlns:a16="http://schemas.microsoft.com/office/drawing/2014/main" id="{D7BDCF69-BB3E-E84A-BE80-9B319144CE8C}"/>
                </a:ext>
              </a:extLst>
            </p:cNvPr>
            <p:cNvSpPr/>
            <p:nvPr/>
          </p:nvSpPr>
          <p:spPr>
            <a:xfrm>
              <a:off x="9451257" y="2286891"/>
              <a:ext cx="1566707" cy="4603648"/>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 name="TextBox 2">
            <a:extLst>
              <a:ext uri="{FF2B5EF4-FFF2-40B4-BE49-F238E27FC236}">
                <a16:creationId xmlns:a16="http://schemas.microsoft.com/office/drawing/2014/main" id="{2155076E-DED9-6E4F-96D1-6C4C4B4B8432}"/>
              </a:ext>
            </a:extLst>
          </p:cNvPr>
          <p:cNvSpPr txBox="1"/>
          <p:nvPr/>
        </p:nvSpPr>
        <p:spPr>
          <a:xfrm>
            <a:off x="1318661" y="-365760"/>
            <a:ext cx="184731" cy="369332"/>
          </a:xfrm>
          <a:prstGeom prst="rect">
            <a:avLst/>
          </a:prstGeom>
          <a:noFill/>
        </p:spPr>
        <p:txBody>
          <a:bodyPr wrap="none" rtlCol="0">
            <a:spAutoFit/>
          </a:bodyPr>
          <a:lstStyle/>
          <a:p>
            <a:endParaRPr lang="en-US" dirty="0"/>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90" y="472978"/>
            <a:ext cx="7528064" cy="452432"/>
          </a:xfrm>
          <a:prstGeom prst="rect">
            <a:avLst/>
          </a:prstGeom>
        </p:spPr>
        <p:txBody>
          <a:bodyPr vert="horz" wrap="square" lIns="91440" tIns="45720" rIns="91440" bIns="45720" rtlCol="0" anchor="t" anchorCtr="0">
            <a:spAutoFit/>
          </a:bodyPr>
          <a:lstStyle>
            <a:lvl1pPr>
              <a:defRPr sz="2600"/>
            </a:lvl1pPr>
          </a:lstStyle>
          <a:p>
            <a:endParaRPr lang="en-GB" dirty="0"/>
          </a:p>
        </p:txBody>
      </p:sp>
      <p:sp>
        <p:nvSpPr>
          <p:cNvPr id="8" name="TextBox 7">
            <a:extLst>
              <a:ext uri="{FF2B5EF4-FFF2-40B4-BE49-F238E27FC236}">
                <a16:creationId xmlns:a16="http://schemas.microsoft.com/office/drawing/2014/main" id="{744F5931-4750-DD45-9920-47A1A50A30FB}"/>
              </a:ext>
            </a:extLst>
          </p:cNvPr>
          <p:cNvSpPr txBox="1"/>
          <p:nvPr userDrawn="1"/>
        </p:nvSpPr>
        <p:spPr>
          <a:xfrm>
            <a:off x="11581190" y="6383757"/>
            <a:ext cx="544004" cy="369332"/>
          </a:xfrm>
          <a:prstGeom prst="rect">
            <a:avLst/>
          </a:prstGeom>
          <a:noFill/>
        </p:spPr>
        <p:txBody>
          <a:bodyPr wrap="square" rtlCol="0">
            <a:spAutoFit/>
          </a:bodyPr>
          <a:lstStyle/>
          <a:p>
            <a:fld id="{EB4A6049-12BB-6540-AC8D-4E68C8619A3D}" type="slidenum">
              <a:rPr lang="en-US" smtClean="0">
                <a:solidFill>
                  <a:schemeClr val="bg1"/>
                </a:solidFill>
              </a:rPr>
              <a:t>‹#›</a:t>
            </a:fld>
            <a:endParaRPr lang="en-US" dirty="0">
              <a:solidFill>
                <a:schemeClr val="bg1"/>
              </a:solidFill>
            </a:endParaRPr>
          </a:p>
        </p:txBody>
      </p:sp>
    </p:spTree>
    <p:extLst>
      <p:ext uri="{BB962C8B-B14F-4D97-AF65-F5344CB8AC3E}">
        <p14:creationId xmlns:p14="http://schemas.microsoft.com/office/powerpoint/2010/main" val="42640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all out">
    <p:bg>
      <p:bgPr>
        <a:blipFill dpi="0" rotWithShape="1">
          <a:blip r:embed="rId2">
            <a:lum/>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dirty="0"/>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dirty="0">
              <a:solidFill>
                <a:schemeClr val="tx1"/>
              </a:solidFill>
              <a:latin typeface="Montserrat" pitchFamily="2" charset="77"/>
            </a:endParaRPr>
          </a:p>
        </p:txBody>
      </p:sp>
    </p:spTree>
    <p:extLst>
      <p:ext uri="{BB962C8B-B14F-4D97-AF65-F5344CB8AC3E}">
        <p14:creationId xmlns:p14="http://schemas.microsoft.com/office/powerpoint/2010/main" val="4284072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Call out">
    <p:bg>
      <p:bgPr>
        <a:blipFill dpi="0" rotWithShape="1">
          <a:blip r:embed="rId2">
            <a:lum/>
          </a:blip>
          <a:srcRect/>
          <a:stretch>
            <a:fillRect l="42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dirty="0"/>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dirty="0">
              <a:solidFill>
                <a:schemeClr val="tx1"/>
              </a:solidFill>
              <a:latin typeface="Montserrat" pitchFamily="2" charset="77"/>
            </a:endParaRPr>
          </a:p>
        </p:txBody>
      </p:sp>
    </p:spTree>
    <p:extLst>
      <p:ext uri="{BB962C8B-B14F-4D97-AF65-F5344CB8AC3E}">
        <p14:creationId xmlns:p14="http://schemas.microsoft.com/office/powerpoint/2010/main" val="38375820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Call out">
    <p:bg>
      <p:bgPr>
        <a:blipFill dpi="0" rotWithShape="1">
          <a:blip r:embed="rId2">
            <a:lum/>
          </a:blip>
          <a:srcRect/>
          <a:stretch>
            <a:fillRect l="41000"/>
          </a:stretch>
        </a:blip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0"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2638640"/>
            <a:ext cx="4829111" cy="978729"/>
          </a:xfrm>
          <a:prstGeom prst="rect">
            <a:avLst/>
          </a:prstGeom>
        </p:spPr>
        <p:txBody>
          <a:bodyPr vert="horz" wrap="square" lIns="91440" tIns="45720" rIns="91440" bIns="45720" rtlCol="0" anchor="t" anchorCtr="0">
            <a:spAutoFit/>
          </a:bodyPr>
          <a:lstStyle>
            <a:lvl1pPr>
              <a:defRPr sz="3200" b="1" i="0">
                <a:solidFill>
                  <a:schemeClr val="bg1"/>
                </a:solidFill>
                <a:latin typeface="Montserrat" pitchFamily="2" charset="77"/>
                <a:cs typeface="Gotham Bold" pitchFamily="2" charset="0"/>
              </a:defRPr>
            </a:lvl1pPr>
          </a:lstStyle>
          <a:p>
            <a:r>
              <a:rPr lang="en-GB" dirty="0"/>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hasCustomPrompt="1"/>
          </p:nvPr>
        </p:nvSpPr>
        <p:spPr>
          <a:xfrm>
            <a:off x="504889" y="3813095"/>
            <a:ext cx="4639159" cy="258532"/>
          </a:xfrm>
          <a:prstGeom prst="rect">
            <a:avLst/>
          </a:prstGeom>
        </p:spPr>
        <p:txBody>
          <a:bodyPr>
            <a:spAutoFit/>
          </a:bodyPr>
          <a:lstStyle>
            <a:lvl1pPr marL="0" indent="0" algn="l">
              <a:buNone/>
              <a:defRPr sz="1200" b="1" i="0">
                <a:solidFill>
                  <a:schemeClr val="bg1"/>
                </a:solidFill>
                <a:latin typeface="Montserrat" pitchFamily="2" charset="77"/>
                <a:ea typeface="Tahoma" panose="020B0604030504040204" pitchFamily="34" charset="0"/>
                <a:cs typeface="Gotham Book"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Triangle 5">
            <a:extLst>
              <a:ext uri="{FF2B5EF4-FFF2-40B4-BE49-F238E27FC236}">
                <a16:creationId xmlns:a16="http://schemas.microsoft.com/office/drawing/2014/main" id="{5807A853-0037-490B-8125-6D6DBB8A6FAE}"/>
              </a:ext>
            </a:extLst>
          </p:cNvPr>
          <p:cNvSpPr/>
          <p:nvPr userDrawn="1"/>
        </p:nvSpPr>
        <p:spPr>
          <a:xfrm rot="10800000">
            <a:off x="5561119" y="-2069"/>
            <a:ext cx="491363" cy="1428413"/>
          </a:xfrm>
          <a:prstGeom prst="triangle">
            <a:avLst/>
          </a:prstGeom>
          <a:solidFill>
            <a:schemeClr val="bg1"/>
          </a:solidFill>
        </p:spPr>
        <p:txBody>
          <a:bodyPr wrap="square" lIns="0" tIns="0" rIns="0" bIns="0" rtlCol="0"/>
          <a:lstStyle/>
          <a:p>
            <a:pPr lvl="0"/>
            <a:endParaRPr lang="en-US" b="0" i="0" dirty="0">
              <a:solidFill>
                <a:schemeClr val="tx1"/>
              </a:solidFill>
              <a:latin typeface="Montserrat" pitchFamily="2" charset="77"/>
            </a:endParaRPr>
          </a:p>
        </p:txBody>
      </p:sp>
    </p:spTree>
    <p:extLst>
      <p:ext uri="{BB962C8B-B14F-4D97-AF65-F5344CB8AC3E}">
        <p14:creationId xmlns:p14="http://schemas.microsoft.com/office/powerpoint/2010/main" val="1368885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Wrap">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10467911" cy="51674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67911"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p>
        </p:txBody>
      </p:sp>
      <p:grpSp>
        <p:nvGrpSpPr>
          <p:cNvPr id="9" name="Group 8">
            <a:extLst>
              <a:ext uri="{FF2B5EF4-FFF2-40B4-BE49-F238E27FC236}">
                <a16:creationId xmlns:a16="http://schemas.microsoft.com/office/drawing/2014/main" id="{9F27D327-A40C-2E43-A066-73D3D516C74B}"/>
              </a:ext>
            </a:extLst>
          </p:cNvPr>
          <p:cNvGrpSpPr/>
          <p:nvPr userDrawn="1"/>
        </p:nvGrpSpPr>
        <p:grpSpPr>
          <a:xfrm rot="16200000" flipH="1">
            <a:off x="5405422" y="77210"/>
            <a:ext cx="1375371" cy="12186208"/>
            <a:chOff x="11405581" y="13444"/>
            <a:chExt cx="772865" cy="6847818"/>
          </a:xfrm>
        </p:grpSpPr>
        <p:sp>
          <p:nvSpPr>
            <p:cNvPr id="11" name="Freeform 10">
              <a:extLst>
                <a:ext uri="{FF2B5EF4-FFF2-40B4-BE49-F238E27FC236}">
                  <a16:creationId xmlns:a16="http://schemas.microsoft.com/office/drawing/2014/main" id="{403F762F-CB99-CE4A-A038-6AC325807B6C}"/>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Freeform 11">
              <a:extLst>
                <a:ext uri="{FF2B5EF4-FFF2-40B4-BE49-F238E27FC236}">
                  <a16:creationId xmlns:a16="http://schemas.microsoft.com/office/drawing/2014/main" id="{77067AB1-AD27-FF40-B3AC-FCC65324A976}"/>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grpSp>
    </p:spTree>
    <p:extLst>
      <p:ext uri="{BB962C8B-B14F-4D97-AF65-F5344CB8AC3E}">
        <p14:creationId xmlns:p14="http://schemas.microsoft.com/office/powerpoint/2010/main" val="211097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ue top">
    <p:bg>
      <p:bgPr>
        <a:solidFill>
          <a:schemeClr val="bg1"/>
        </a:solidFill>
        <a:effectLst/>
      </p:bgPr>
    </p:bg>
    <p:spTree>
      <p:nvGrpSpPr>
        <p:cNvPr id="1" name=""/>
        <p:cNvGrpSpPr/>
        <p:nvPr/>
      </p:nvGrpSpPr>
      <p:grpSpPr>
        <a:xfrm>
          <a:off x="0" y="0"/>
          <a:ext cx="0" cy="0"/>
          <a:chOff x="0" y="0"/>
          <a:chExt cx="0" cy="0"/>
        </a:xfrm>
      </p:grpSpPr>
      <p:sp>
        <p:nvSpPr>
          <p:cNvPr id="11" name="object 14">
            <a:extLst>
              <a:ext uri="{FF2B5EF4-FFF2-40B4-BE49-F238E27FC236}">
                <a16:creationId xmlns:a16="http://schemas.microsoft.com/office/drawing/2014/main" id="{BCF837C1-B6FA-84E4-07EC-08C010CB3148}"/>
              </a:ext>
            </a:extLst>
          </p:cNvPr>
          <p:cNvSpPr/>
          <p:nvPr userDrawn="1"/>
        </p:nvSpPr>
        <p:spPr>
          <a:xfrm flipV="1">
            <a:off x="-28349" y="-10910"/>
            <a:ext cx="11017225" cy="2454412"/>
          </a:xfrm>
          <a:custGeom>
            <a:avLst/>
            <a:gdLst>
              <a:gd name="connsiteX0" fmla="*/ 0 w 5854774"/>
              <a:gd name="connsiteY0" fmla="*/ 0 h 1619856"/>
              <a:gd name="connsiteX1" fmla="*/ 4612 w 5854774"/>
              <a:gd name="connsiteY1" fmla="*/ 1257466 h 1619856"/>
              <a:gd name="connsiteX2" fmla="*/ 5854774 w 5854774"/>
              <a:gd name="connsiteY2" fmla="*/ 1619856 h 1619856"/>
              <a:gd name="connsiteX3" fmla="*/ 5854774 w 5854774"/>
              <a:gd name="connsiteY3" fmla="*/ 1343435 h 1619856"/>
              <a:gd name="connsiteX4" fmla="*/ 0 w 5854774"/>
              <a:gd name="connsiteY4" fmla="*/ 0 h 1619856"/>
              <a:gd name="connsiteX0" fmla="*/ 0 w 5854774"/>
              <a:gd name="connsiteY0" fmla="*/ 0 h 1619856"/>
              <a:gd name="connsiteX1" fmla="*/ 9224 w 5854774"/>
              <a:gd name="connsiteY1" fmla="*/ 1395747 h 1619856"/>
              <a:gd name="connsiteX2" fmla="*/ 5854774 w 5854774"/>
              <a:gd name="connsiteY2" fmla="*/ 1619856 h 1619856"/>
              <a:gd name="connsiteX3" fmla="*/ 5854774 w 5854774"/>
              <a:gd name="connsiteY3" fmla="*/ 1343435 h 1619856"/>
              <a:gd name="connsiteX4" fmla="*/ 0 w 5854774"/>
              <a:gd name="connsiteY4" fmla="*/ 0 h 1619856"/>
              <a:gd name="connsiteX0" fmla="*/ 0 w 5854774"/>
              <a:gd name="connsiteY0" fmla="*/ 0 h 1410051"/>
              <a:gd name="connsiteX1" fmla="*/ 9224 w 5854774"/>
              <a:gd name="connsiteY1" fmla="*/ 1395747 h 1410051"/>
              <a:gd name="connsiteX2" fmla="*/ 5845550 w 5854774"/>
              <a:gd name="connsiteY2" fmla="*/ 1410051 h 1410051"/>
              <a:gd name="connsiteX3" fmla="*/ 5854774 w 5854774"/>
              <a:gd name="connsiteY3" fmla="*/ 1343435 h 1410051"/>
              <a:gd name="connsiteX4" fmla="*/ 0 w 5854774"/>
              <a:gd name="connsiteY4" fmla="*/ 0 h 1410051"/>
              <a:gd name="connsiteX0" fmla="*/ 0 w 5854774"/>
              <a:gd name="connsiteY0" fmla="*/ 0 h 1410051"/>
              <a:gd name="connsiteX1" fmla="*/ 157518 w 5854774"/>
              <a:gd name="connsiteY1" fmla="*/ 1009797 h 1410051"/>
              <a:gd name="connsiteX2" fmla="*/ 5845550 w 5854774"/>
              <a:gd name="connsiteY2" fmla="*/ 1410051 h 1410051"/>
              <a:gd name="connsiteX3" fmla="*/ 5854774 w 5854774"/>
              <a:gd name="connsiteY3" fmla="*/ 1343435 h 1410051"/>
              <a:gd name="connsiteX4" fmla="*/ 0 w 5854774"/>
              <a:gd name="connsiteY4" fmla="*/ 0 h 1410051"/>
              <a:gd name="connsiteX0" fmla="*/ 0 w 5854774"/>
              <a:gd name="connsiteY0" fmla="*/ 0 h 1410051"/>
              <a:gd name="connsiteX1" fmla="*/ 9224 w 5854774"/>
              <a:gd name="connsiteY1" fmla="*/ 1348164 h 1410051"/>
              <a:gd name="connsiteX2" fmla="*/ 5845550 w 5854774"/>
              <a:gd name="connsiteY2" fmla="*/ 1410051 h 1410051"/>
              <a:gd name="connsiteX3" fmla="*/ 5854774 w 5854774"/>
              <a:gd name="connsiteY3" fmla="*/ 1343435 h 1410051"/>
              <a:gd name="connsiteX4" fmla="*/ 0 w 5854774"/>
              <a:gd name="connsiteY4" fmla="*/ 0 h 1410051"/>
              <a:gd name="connsiteX0" fmla="*/ 0 w 5854774"/>
              <a:gd name="connsiteY0" fmla="*/ 0 h 1348164"/>
              <a:gd name="connsiteX1" fmla="*/ 9224 w 5854774"/>
              <a:gd name="connsiteY1" fmla="*/ 1348164 h 1348164"/>
              <a:gd name="connsiteX2" fmla="*/ 5405782 w 5854774"/>
              <a:gd name="connsiteY2" fmla="*/ 1330746 h 1348164"/>
              <a:gd name="connsiteX3" fmla="*/ 5854774 w 5854774"/>
              <a:gd name="connsiteY3" fmla="*/ 1343435 h 1348164"/>
              <a:gd name="connsiteX4" fmla="*/ 0 w 5854774"/>
              <a:gd name="connsiteY4" fmla="*/ 0 h 1348164"/>
              <a:gd name="connsiteX0" fmla="*/ 0 w 5854774"/>
              <a:gd name="connsiteY0" fmla="*/ 0 h 1348164"/>
              <a:gd name="connsiteX1" fmla="*/ 9224 w 5854774"/>
              <a:gd name="connsiteY1" fmla="*/ 1348164 h 1348164"/>
              <a:gd name="connsiteX2" fmla="*/ 5405782 w 5854774"/>
              <a:gd name="connsiteY2" fmla="*/ 1330746 h 1348164"/>
              <a:gd name="connsiteX3" fmla="*/ 5854774 w 5854774"/>
              <a:gd name="connsiteY3" fmla="*/ 1343435 h 1348164"/>
              <a:gd name="connsiteX4" fmla="*/ 0 w 5854774"/>
              <a:gd name="connsiteY4" fmla="*/ 0 h 1348164"/>
              <a:gd name="connsiteX0" fmla="*/ 0 w 5854774"/>
              <a:gd name="connsiteY0" fmla="*/ 0 h 1348164"/>
              <a:gd name="connsiteX1" fmla="*/ 9224 w 5854774"/>
              <a:gd name="connsiteY1" fmla="*/ 1348164 h 1348164"/>
              <a:gd name="connsiteX2" fmla="*/ 5392288 w 5854774"/>
              <a:gd name="connsiteY2" fmla="*/ 1344698 h 1348164"/>
              <a:gd name="connsiteX3" fmla="*/ 5854774 w 5854774"/>
              <a:gd name="connsiteY3" fmla="*/ 1343435 h 1348164"/>
              <a:gd name="connsiteX4" fmla="*/ 0 w 5854774"/>
              <a:gd name="connsiteY4" fmla="*/ 0 h 1348164"/>
              <a:gd name="connsiteX0" fmla="*/ 0 w 5853087"/>
              <a:gd name="connsiteY0" fmla="*/ 0 h 1348164"/>
              <a:gd name="connsiteX1" fmla="*/ 9224 w 5853087"/>
              <a:gd name="connsiteY1" fmla="*/ 1348164 h 1348164"/>
              <a:gd name="connsiteX2" fmla="*/ 5392288 w 5853087"/>
              <a:gd name="connsiteY2" fmla="*/ 1344698 h 1348164"/>
              <a:gd name="connsiteX3" fmla="*/ 5853087 w 5853087"/>
              <a:gd name="connsiteY3" fmla="*/ 1343435 h 1348164"/>
              <a:gd name="connsiteX4" fmla="*/ 0 w 5853087"/>
              <a:gd name="connsiteY4" fmla="*/ 0 h 13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3087" h="1348164">
                <a:moveTo>
                  <a:pt x="0" y="0"/>
                </a:moveTo>
                <a:cubicBezTo>
                  <a:pt x="1537" y="419155"/>
                  <a:pt x="7687" y="929009"/>
                  <a:pt x="9224" y="1348164"/>
                </a:cubicBezTo>
                <a:lnTo>
                  <a:pt x="5392288" y="1344698"/>
                </a:lnTo>
                <a:lnTo>
                  <a:pt x="5853087" y="1343435"/>
                </a:lnTo>
                <a:lnTo>
                  <a:pt x="0" y="0"/>
                </a:lnTo>
                <a:close/>
              </a:path>
            </a:pathLst>
          </a:custGeom>
          <a:gradFill>
            <a:gsLst>
              <a:gs pos="0">
                <a:srgbClr val="162949">
                  <a:lumMod val="99587"/>
                </a:srgbClr>
              </a:gs>
              <a:gs pos="98000">
                <a:srgbClr val="3396BC"/>
              </a:gs>
            </a:gsLst>
            <a:lin ang="14400000" scaled="0"/>
          </a:gradFill>
        </p:spPr>
        <p:txBody>
          <a:bodyPr wrap="square" lIns="0" tIns="0" rIns="0" bIns="0" rtlCol="0"/>
          <a:lstStyle/>
          <a:p>
            <a:endParaRPr b="0" i="0" dirty="0">
              <a:latin typeface="Montserrat" pitchFamily="2" charset="77"/>
            </a:endParaRPr>
          </a:p>
        </p:txBody>
      </p:sp>
      <p:sp>
        <p:nvSpPr>
          <p:cNvPr id="12" name="object 15">
            <a:extLst>
              <a:ext uri="{FF2B5EF4-FFF2-40B4-BE49-F238E27FC236}">
                <a16:creationId xmlns:a16="http://schemas.microsoft.com/office/drawing/2014/main" id="{345EEEAC-9081-4A0A-D140-ABC6B22F7973}"/>
              </a:ext>
            </a:extLst>
          </p:cNvPr>
          <p:cNvSpPr/>
          <p:nvPr userDrawn="1"/>
        </p:nvSpPr>
        <p:spPr>
          <a:xfrm flipV="1">
            <a:off x="8413342" y="870"/>
            <a:ext cx="3780413" cy="1510296"/>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solidFill>
            <a:schemeClr val="accent2"/>
          </a:solidFill>
        </p:spPr>
        <p:txBody>
          <a:bodyPr wrap="square" lIns="0" tIns="0" rIns="0" bIns="0" rtlCol="0"/>
          <a:lstStyle/>
          <a:p>
            <a:endParaRPr b="0" i="0" dirty="0">
              <a:latin typeface="Montserrat" pitchFamily="2" charset="77"/>
            </a:endParaRPr>
          </a:p>
        </p:txBody>
      </p:sp>
      <p:sp>
        <p:nvSpPr>
          <p:cNvPr id="14" name="Text Placeholder 2">
            <a:extLst>
              <a:ext uri="{FF2B5EF4-FFF2-40B4-BE49-F238E27FC236}">
                <a16:creationId xmlns:a16="http://schemas.microsoft.com/office/drawing/2014/main" id="{CF9BF7A3-7A56-3E4D-9B81-C38FCACF7603}"/>
              </a:ext>
            </a:extLst>
          </p:cNvPr>
          <p:cNvSpPr>
            <a:spLocks noGrp="1"/>
          </p:cNvSpPr>
          <p:nvPr userDrawn="1">
            <p:ph idx="1" hasCustomPrompt="1"/>
          </p:nvPr>
        </p:nvSpPr>
        <p:spPr>
          <a:xfrm>
            <a:off x="504889" y="2721167"/>
            <a:ext cx="11151305" cy="3662590"/>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itle Placeholder 1">
            <a:extLst>
              <a:ext uri="{FF2B5EF4-FFF2-40B4-BE49-F238E27FC236}">
                <a16:creationId xmlns:a16="http://schemas.microsoft.com/office/drawing/2014/main" id="{EF1E813B-B8E8-4638-90F6-A2C338A7DA71}"/>
              </a:ext>
            </a:extLst>
          </p:cNvPr>
          <p:cNvSpPr>
            <a:spLocks noGrp="1"/>
          </p:cNvSpPr>
          <p:nvPr>
            <p:ph type="title" hasCustomPrompt="1"/>
          </p:nvPr>
        </p:nvSpPr>
        <p:spPr>
          <a:xfrm>
            <a:off x="607617" y="442356"/>
            <a:ext cx="6037731" cy="452432"/>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Tree>
    <p:extLst>
      <p:ext uri="{BB962C8B-B14F-4D97-AF65-F5344CB8AC3E}">
        <p14:creationId xmlns:p14="http://schemas.microsoft.com/office/powerpoint/2010/main" val="16712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9C0C24-8761-AA3C-F43E-B112A7CD8240}"/>
              </a:ext>
            </a:extLst>
          </p:cNvPr>
          <p:cNvGrpSpPr/>
          <p:nvPr userDrawn="1"/>
        </p:nvGrpSpPr>
        <p:grpSpPr>
          <a:xfrm>
            <a:off x="-28348" y="3582785"/>
            <a:ext cx="12224080" cy="3269894"/>
            <a:chOff x="-28348" y="3582785"/>
            <a:chExt cx="12224080" cy="3269894"/>
          </a:xfrm>
        </p:grpSpPr>
        <p:sp>
          <p:nvSpPr>
            <p:cNvPr id="13" name="object 14">
              <a:extLst>
                <a:ext uri="{FF2B5EF4-FFF2-40B4-BE49-F238E27FC236}">
                  <a16:creationId xmlns:a16="http://schemas.microsoft.com/office/drawing/2014/main" id="{9A6B9610-8BC4-B0BB-C2CA-7CE0854F2D0D}"/>
                </a:ext>
              </a:extLst>
            </p:cNvPr>
            <p:cNvSpPr/>
            <p:nvPr userDrawn="1"/>
          </p:nvSpPr>
          <p:spPr>
            <a:xfrm>
              <a:off x="-28348" y="3582785"/>
              <a:ext cx="12220348" cy="3269894"/>
            </a:xfrm>
            <a:custGeom>
              <a:avLst/>
              <a:gdLst/>
              <a:ahLst/>
              <a:cxnLst/>
              <a:rect l="l" t="t" r="r" b="b"/>
              <a:pathLst>
                <a:path w="5855334" h="1619885">
                  <a:moveTo>
                    <a:pt x="0" y="0"/>
                  </a:moveTo>
                  <a:lnTo>
                    <a:pt x="0" y="1619856"/>
                  </a:lnTo>
                  <a:lnTo>
                    <a:pt x="5854774" y="1619856"/>
                  </a:lnTo>
                  <a:lnTo>
                    <a:pt x="5854774" y="1343435"/>
                  </a:lnTo>
                  <a:lnTo>
                    <a:pt x="0" y="0"/>
                  </a:lnTo>
                  <a:close/>
                </a:path>
              </a:pathLst>
            </a:custGeom>
            <a:solidFill>
              <a:srgbClr val="FFFFFF"/>
            </a:solidFill>
          </p:spPr>
          <p:txBody>
            <a:bodyPr wrap="square" lIns="0" tIns="0" rIns="0" bIns="0" rtlCol="0"/>
            <a:lstStyle/>
            <a:p>
              <a:endParaRPr b="0" i="0" dirty="0">
                <a:latin typeface="Montserrat" pitchFamily="2" charset="77"/>
              </a:endParaRPr>
            </a:p>
          </p:txBody>
        </p:sp>
        <p:sp>
          <p:nvSpPr>
            <p:cNvPr id="14" name="object 15">
              <a:extLst>
                <a:ext uri="{FF2B5EF4-FFF2-40B4-BE49-F238E27FC236}">
                  <a16:creationId xmlns:a16="http://schemas.microsoft.com/office/drawing/2014/main" id="{1E317BF3-0D8C-26AA-5E92-E45E19AEA4C6}"/>
                </a:ext>
              </a:extLst>
            </p:cNvPr>
            <p:cNvSpPr/>
            <p:nvPr userDrawn="1"/>
          </p:nvSpPr>
          <p:spPr>
            <a:xfrm>
              <a:off x="7801006" y="4146120"/>
              <a:ext cx="4394726" cy="1758240"/>
            </a:xfrm>
            <a:custGeom>
              <a:avLst/>
              <a:gdLst>
                <a:gd name="connsiteX0" fmla="*/ 2105717 w 2105717"/>
                <a:gd name="connsiteY0" fmla="*/ 0 h 871022"/>
                <a:gd name="connsiteX1" fmla="*/ 0 w 2105717"/>
                <a:gd name="connsiteY1" fmla="*/ 362651 h 871022"/>
                <a:gd name="connsiteX2" fmla="*/ 2103360 w 2105717"/>
                <a:gd name="connsiteY2" fmla="*/ 871022 h 871022"/>
                <a:gd name="connsiteX3" fmla="*/ 2105717 w 2105717"/>
                <a:gd name="connsiteY3" fmla="*/ 0 h 871022"/>
              </a:gdLst>
              <a:ahLst/>
              <a:cxnLst>
                <a:cxn ang="0">
                  <a:pos x="connsiteX0" y="connsiteY0"/>
                </a:cxn>
                <a:cxn ang="0">
                  <a:pos x="connsiteX1" y="connsiteY1"/>
                </a:cxn>
                <a:cxn ang="0">
                  <a:pos x="connsiteX2" y="connsiteY2"/>
                </a:cxn>
                <a:cxn ang="0">
                  <a:pos x="connsiteX3" y="connsiteY3"/>
                </a:cxn>
              </a:cxnLst>
              <a:rect l="l" t="t" r="r" b="b"/>
              <a:pathLst>
                <a:path w="2105717" h="871022">
                  <a:moveTo>
                    <a:pt x="2105717" y="0"/>
                  </a:moveTo>
                  <a:lnTo>
                    <a:pt x="0" y="362651"/>
                  </a:lnTo>
                  <a:lnTo>
                    <a:pt x="2103360" y="871022"/>
                  </a:lnTo>
                  <a:cubicBezTo>
                    <a:pt x="2104146" y="580681"/>
                    <a:pt x="2104931" y="290341"/>
                    <a:pt x="2105717" y="0"/>
                  </a:cubicBezTo>
                  <a:close/>
                </a:path>
              </a:pathLst>
            </a:custGeom>
            <a:gradFill>
              <a:gsLst>
                <a:gs pos="0">
                  <a:srgbClr val="162949">
                    <a:lumMod val="99587"/>
                  </a:srgbClr>
                </a:gs>
                <a:gs pos="98000">
                  <a:srgbClr val="3396BC"/>
                </a:gs>
              </a:gsLst>
              <a:lin ang="14400000" scaled="0"/>
            </a:gradFill>
          </p:spPr>
          <p:txBody>
            <a:bodyPr wrap="square" lIns="0" tIns="0" rIns="0" bIns="0" rtlCol="0"/>
            <a:lstStyle/>
            <a:p>
              <a:endParaRPr b="0" i="0" dirty="0">
                <a:latin typeface="Montserrat" pitchFamily="2" charset="77"/>
              </a:endParaRPr>
            </a:p>
          </p:txBody>
        </p:sp>
      </p:grpSp>
      <p:sp>
        <p:nvSpPr>
          <p:cNvPr id="2" name="Title 1">
            <a:extLst>
              <a:ext uri="{FF2B5EF4-FFF2-40B4-BE49-F238E27FC236}">
                <a16:creationId xmlns:a16="http://schemas.microsoft.com/office/drawing/2014/main" id="{F001465B-0659-0A4B-ADA4-2D9C53C95349}"/>
              </a:ext>
            </a:extLst>
          </p:cNvPr>
          <p:cNvSpPr>
            <a:spLocks noGrp="1"/>
          </p:cNvSpPr>
          <p:nvPr>
            <p:ph type="ctrTitle" hasCustomPrompt="1"/>
          </p:nvPr>
        </p:nvSpPr>
        <p:spPr>
          <a:xfrm>
            <a:off x="372705" y="5011865"/>
            <a:ext cx="4295548" cy="812530"/>
          </a:xfrm>
          <a:prstGeom prst="rect">
            <a:avLst/>
          </a:prstGeom>
        </p:spPr>
        <p:txBody>
          <a:bodyPr wrap="square" anchor="t" anchorCtr="0">
            <a:spAutoFit/>
          </a:bodyPr>
          <a:lstStyle>
            <a:lvl1pPr algn="l">
              <a:defRPr sz="2600" b="1" i="0">
                <a:solidFill>
                  <a:schemeClr val="tx2"/>
                </a:solidFill>
                <a:latin typeface="Montserrat" pitchFamily="2" charset="77"/>
                <a:ea typeface="Tahoma" panose="020B0604030504040204" pitchFamily="34" charset="0"/>
                <a:cs typeface="Gotham Medium" pitchFamily="2" charset="0"/>
              </a:defRPr>
            </a:lvl1pPr>
          </a:lstStyle>
          <a:p>
            <a:r>
              <a:rPr lang="en-GB" dirty="0"/>
              <a:t>Click to edit master title style</a:t>
            </a:r>
          </a:p>
        </p:txBody>
      </p:sp>
      <p:sp>
        <p:nvSpPr>
          <p:cNvPr id="3" name="Subtitle 2">
            <a:extLst>
              <a:ext uri="{FF2B5EF4-FFF2-40B4-BE49-F238E27FC236}">
                <a16:creationId xmlns:a16="http://schemas.microsoft.com/office/drawing/2014/main" id="{8F4233CD-9082-A54F-90DA-F16416D2B28D}"/>
              </a:ext>
            </a:extLst>
          </p:cNvPr>
          <p:cNvSpPr>
            <a:spLocks noGrp="1"/>
          </p:cNvSpPr>
          <p:nvPr>
            <p:ph type="subTitle" idx="1" hasCustomPrompt="1"/>
          </p:nvPr>
        </p:nvSpPr>
        <p:spPr>
          <a:xfrm>
            <a:off x="375327" y="5978779"/>
            <a:ext cx="4293121" cy="258532"/>
          </a:xfrm>
          <a:prstGeom prst="rect">
            <a:avLst/>
          </a:prstGeom>
        </p:spPr>
        <p:txBody>
          <a:bodyPr wrap="square">
            <a:spAutoFit/>
          </a:bodyPr>
          <a:lstStyle>
            <a:lvl1pPr marL="0" indent="0" algn="l">
              <a:buNone/>
              <a:defRPr sz="1200" b="1" i="0">
                <a:solidFill>
                  <a:schemeClr val="accent1"/>
                </a:solidFill>
                <a:latin typeface="Montserrat" pitchFamily="2" charset="77"/>
                <a:ea typeface="Tahoma" panose="020B0604030504040204" pitchFamily="34" charset="0"/>
                <a:cs typeface="Gotham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37" name="Group 36">
            <a:extLst>
              <a:ext uri="{FF2B5EF4-FFF2-40B4-BE49-F238E27FC236}">
                <a16:creationId xmlns:a16="http://schemas.microsoft.com/office/drawing/2014/main" id="{4701B4B1-7C95-F7EB-7AA7-CC2019A99E0B}"/>
              </a:ext>
            </a:extLst>
          </p:cNvPr>
          <p:cNvGrpSpPr>
            <a:grpSpLocks noChangeAspect="1"/>
          </p:cNvGrpSpPr>
          <p:nvPr userDrawn="1"/>
        </p:nvGrpSpPr>
        <p:grpSpPr>
          <a:xfrm>
            <a:off x="7817303" y="6002799"/>
            <a:ext cx="2248322" cy="588267"/>
            <a:chOff x="2061269" y="5401478"/>
            <a:chExt cx="777387" cy="203401"/>
          </a:xfrm>
        </p:grpSpPr>
        <p:sp>
          <p:nvSpPr>
            <p:cNvPr id="38" name="Rectangle 37">
              <a:extLst>
                <a:ext uri="{FF2B5EF4-FFF2-40B4-BE49-F238E27FC236}">
                  <a16:creationId xmlns:a16="http://schemas.microsoft.com/office/drawing/2014/main" id="{78BEA56B-81C1-F984-AFA6-81C0B8C05BF2}"/>
                </a:ext>
              </a:extLst>
            </p:cNvPr>
            <p:cNvSpPr/>
            <p:nvPr/>
          </p:nvSpPr>
          <p:spPr>
            <a:xfrm>
              <a:off x="2061269" y="5401478"/>
              <a:ext cx="777387" cy="20340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39" name="Freeform 38">
              <a:extLst>
                <a:ext uri="{FF2B5EF4-FFF2-40B4-BE49-F238E27FC236}">
                  <a16:creationId xmlns:a16="http://schemas.microsoft.com/office/drawing/2014/main" id="{156CA177-5051-05F9-5295-13ACCC7DBA04}"/>
                </a:ext>
              </a:extLst>
            </p:cNvPr>
            <p:cNvSpPr/>
            <p:nvPr/>
          </p:nvSpPr>
          <p:spPr>
            <a:xfrm>
              <a:off x="2390251" y="5473301"/>
              <a:ext cx="76083" cy="76955"/>
            </a:xfrm>
            <a:custGeom>
              <a:avLst/>
              <a:gdLst>
                <a:gd name="connsiteX0" fmla="*/ 134123 w 268245"/>
                <a:gd name="connsiteY0" fmla="*/ 0 h 271320"/>
                <a:gd name="connsiteX1" fmla="*/ 268245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70391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5" y="52177"/>
                    <a:pt x="268245" y="137558"/>
                  </a:cubicBezTo>
                  <a:cubicBezTo>
                    <a:pt x="268245" y="211554"/>
                    <a:pt x="218782" y="271321"/>
                    <a:pt x="134123" y="271321"/>
                  </a:cubicBezTo>
                  <a:cubicBezTo>
                    <a:pt x="49464" y="271321"/>
                    <a:pt x="0" y="211554"/>
                    <a:pt x="0" y="137558"/>
                  </a:cubicBezTo>
                  <a:cubicBezTo>
                    <a:pt x="951"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70391" y="91073"/>
                    <a:pt x="70391" y="129968"/>
                  </a:cubicBezTo>
                  <a:cubicBezTo>
                    <a:pt x="70391" y="172659"/>
                    <a:pt x="83708" y="219144"/>
                    <a:pt x="134123" y="219144"/>
                  </a:cubicBez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40" name="Freeform 39">
              <a:extLst>
                <a:ext uri="{FF2B5EF4-FFF2-40B4-BE49-F238E27FC236}">
                  <a16:creationId xmlns:a16="http://schemas.microsoft.com/office/drawing/2014/main" id="{094B0D6B-5129-6E9D-EC6A-0D0DACD97387}"/>
                </a:ext>
              </a:extLst>
            </p:cNvPr>
            <p:cNvSpPr/>
            <p:nvPr/>
          </p:nvSpPr>
          <p:spPr>
            <a:xfrm>
              <a:off x="2477126" y="5474647"/>
              <a:ext cx="106570" cy="75610"/>
            </a:xfrm>
            <a:custGeom>
              <a:avLst/>
              <a:gdLst>
                <a:gd name="connsiteX0" fmla="*/ 0 w 375733"/>
                <a:gd name="connsiteY0" fmla="*/ 6641 h 266577"/>
                <a:gd name="connsiteX1" fmla="*/ 61830 w 375733"/>
                <a:gd name="connsiteY1" fmla="*/ 6641 h 266577"/>
                <a:gd name="connsiteX2" fmla="*/ 61830 w 375733"/>
                <a:gd name="connsiteY2" fmla="*/ 42690 h 266577"/>
                <a:gd name="connsiteX3" fmla="*/ 62781 w 375733"/>
                <a:gd name="connsiteY3" fmla="*/ 42690 h 266577"/>
                <a:gd name="connsiteX4" fmla="*/ 138879 w 375733"/>
                <a:gd name="connsiteY4" fmla="*/ 0 h 266577"/>
                <a:gd name="connsiteX5" fmla="*/ 214977 w 375733"/>
                <a:gd name="connsiteY5" fmla="*/ 45536 h 266577"/>
                <a:gd name="connsiteX6" fmla="*/ 294880 w 375733"/>
                <a:gd name="connsiteY6" fmla="*/ 0 h 266577"/>
                <a:gd name="connsiteX7" fmla="*/ 375734 w 375733"/>
                <a:gd name="connsiteY7" fmla="*/ 101508 h 266577"/>
                <a:gd name="connsiteX8" fmla="*/ 375734 w 375733"/>
                <a:gd name="connsiteY8" fmla="*/ 264680 h 266577"/>
                <a:gd name="connsiteX9" fmla="*/ 309148 w 375733"/>
                <a:gd name="connsiteY9" fmla="*/ 264680 h 266577"/>
                <a:gd name="connsiteX10" fmla="*/ 309148 w 375733"/>
                <a:gd name="connsiteY10" fmla="*/ 111944 h 266577"/>
                <a:gd name="connsiteX11" fmla="*/ 271099 w 375733"/>
                <a:gd name="connsiteY11" fmla="*/ 53126 h 266577"/>
                <a:gd name="connsiteX12" fmla="*/ 221636 w 375733"/>
                <a:gd name="connsiteY12" fmla="*/ 140404 h 266577"/>
                <a:gd name="connsiteX13" fmla="*/ 221636 w 375733"/>
                <a:gd name="connsiteY13" fmla="*/ 266578 h 266577"/>
                <a:gd name="connsiteX14" fmla="*/ 155050 w 375733"/>
                <a:gd name="connsiteY14" fmla="*/ 266578 h 266577"/>
                <a:gd name="connsiteX15" fmla="*/ 155050 w 375733"/>
                <a:gd name="connsiteY15" fmla="*/ 111944 h 266577"/>
                <a:gd name="connsiteX16" fmla="*/ 117001 w 375733"/>
                <a:gd name="connsiteY16" fmla="*/ 53126 h 266577"/>
                <a:gd name="connsiteX17" fmla="*/ 67537 w 375733"/>
                <a:gd name="connsiteY17" fmla="*/ 140404 h 266577"/>
                <a:gd name="connsiteX18" fmla="*/ 67537 w 375733"/>
                <a:gd name="connsiteY18" fmla="*/ 266578 h 266577"/>
                <a:gd name="connsiteX19" fmla="*/ 951 w 375733"/>
                <a:gd name="connsiteY19" fmla="*/ 266578 h 266577"/>
                <a:gd name="connsiteX20" fmla="*/ 951 w 375733"/>
                <a:gd name="connsiteY20" fmla="*/ 6641 h 26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33" h="266577">
                  <a:moveTo>
                    <a:pt x="0" y="6641"/>
                  </a:moveTo>
                  <a:lnTo>
                    <a:pt x="61830" y="6641"/>
                  </a:lnTo>
                  <a:lnTo>
                    <a:pt x="61830" y="42690"/>
                  </a:lnTo>
                  <a:lnTo>
                    <a:pt x="62781" y="42690"/>
                  </a:lnTo>
                  <a:cubicBezTo>
                    <a:pt x="83708" y="11384"/>
                    <a:pt x="114147" y="0"/>
                    <a:pt x="138879" y="0"/>
                  </a:cubicBezTo>
                  <a:cubicBezTo>
                    <a:pt x="175026" y="0"/>
                    <a:pt x="199757" y="13281"/>
                    <a:pt x="214977" y="45536"/>
                  </a:cubicBezTo>
                  <a:cubicBezTo>
                    <a:pt x="230197" y="14230"/>
                    <a:pt x="263489" y="0"/>
                    <a:pt x="294880" y="0"/>
                  </a:cubicBezTo>
                  <a:cubicBezTo>
                    <a:pt x="357661" y="0"/>
                    <a:pt x="375734" y="43639"/>
                    <a:pt x="375734" y="101508"/>
                  </a:cubicBezTo>
                  <a:lnTo>
                    <a:pt x="375734" y="264680"/>
                  </a:lnTo>
                  <a:lnTo>
                    <a:pt x="309148" y="264680"/>
                  </a:lnTo>
                  <a:lnTo>
                    <a:pt x="309148" y="111944"/>
                  </a:lnTo>
                  <a:cubicBezTo>
                    <a:pt x="309148" y="88227"/>
                    <a:pt x="309148" y="53126"/>
                    <a:pt x="271099" y="53126"/>
                  </a:cubicBezTo>
                  <a:cubicBezTo>
                    <a:pt x="226392" y="53126"/>
                    <a:pt x="221636" y="106252"/>
                    <a:pt x="221636" y="140404"/>
                  </a:cubicBezTo>
                  <a:lnTo>
                    <a:pt x="221636" y="266578"/>
                  </a:lnTo>
                  <a:lnTo>
                    <a:pt x="155050" y="266578"/>
                  </a:lnTo>
                  <a:lnTo>
                    <a:pt x="155050" y="111944"/>
                  </a:lnTo>
                  <a:cubicBezTo>
                    <a:pt x="155050" y="88227"/>
                    <a:pt x="155050" y="53126"/>
                    <a:pt x="117001" y="53126"/>
                  </a:cubicBezTo>
                  <a:cubicBezTo>
                    <a:pt x="72293" y="53126"/>
                    <a:pt x="67537" y="106252"/>
                    <a:pt x="67537" y="140404"/>
                  </a:cubicBezTo>
                  <a:lnTo>
                    <a:pt x="67537" y="266578"/>
                  </a:lnTo>
                  <a:lnTo>
                    <a:pt x="951" y="266578"/>
                  </a:lnTo>
                  <a:lnTo>
                    <a:pt x="951" y="6641"/>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41" name="Freeform 40">
              <a:extLst>
                <a:ext uri="{FF2B5EF4-FFF2-40B4-BE49-F238E27FC236}">
                  <a16:creationId xmlns:a16="http://schemas.microsoft.com/office/drawing/2014/main" id="{76989467-12FC-28BB-CFC8-1D035EF017C0}"/>
                </a:ext>
              </a:extLst>
            </p:cNvPr>
            <p:cNvSpPr/>
            <p:nvPr/>
          </p:nvSpPr>
          <p:spPr>
            <a:xfrm>
              <a:off x="2594758" y="5473301"/>
              <a:ext cx="52880" cy="76955"/>
            </a:xfrm>
            <a:custGeom>
              <a:avLst/>
              <a:gdLst>
                <a:gd name="connsiteX0" fmla="*/ 169318 w 186440"/>
                <a:gd name="connsiteY0" fmla="*/ 60715 h 271320"/>
                <a:gd name="connsiteX1" fmla="*/ 109391 w 186440"/>
                <a:gd name="connsiteY1" fmla="*/ 49331 h 271320"/>
                <a:gd name="connsiteX2" fmla="*/ 70391 w 186440"/>
                <a:gd name="connsiteY2" fmla="*/ 77791 h 271320"/>
                <a:gd name="connsiteX3" fmla="*/ 186440 w 186440"/>
                <a:gd name="connsiteY3" fmla="*/ 186889 h 271320"/>
                <a:gd name="connsiteX4" fmla="*/ 78952 w 186440"/>
                <a:gd name="connsiteY4" fmla="*/ 271321 h 271320"/>
                <a:gd name="connsiteX5" fmla="*/ 2854 w 186440"/>
                <a:gd name="connsiteY5" fmla="*/ 259937 h 271320"/>
                <a:gd name="connsiteX6" fmla="*/ 6659 w 186440"/>
                <a:gd name="connsiteY6" fmla="*/ 204914 h 271320"/>
                <a:gd name="connsiteX7" fmla="*/ 72293 w 186440"/>
                <a:gd name="connsiteY7" fmla="*/ 221990 h 271320"/>
                <a:gd name="connsiteX8" fmla="*/ 116050 w 186440"/>
                <a:gd name="connsiteY8" fmla="*/ 190684 h 271320"/>
                <a:gd name="connsiteX9" fmla="*/ 0 w 186440"/>
                <a:gd name="connsiteY9" fmla="*/ 80637 h 271320"/>
                <a:gd name="connsiteX10" fmla="*/ 100830 w 186440"/>
                <a:gd name="connsiteY10" fmla="*/ 0 h 271320"/>
                <a:gd name="connsiteX11" fmla="*/ 173123 w 186440"/>
                <a:gd name="connsiteY11" fmla="*/ 9487 h 271320"/>
                <a:gd name="connsiteX12" fmla="*/ 169318 w 186440"/>
                <a:gd name="connsiteY12" fmla="*/ 60715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40" h="271320">
                  <a:moveTo>
                    <a:pt x="169318" y="60715"/>
                  </a:moveTo>
                  <a:cubicBezTo>
                    <a:pt x="149342" y="54074"/>
                    <a:pt x="134123" y="49331"/>
                    <a:pt x="109391" y="49331"/>
                  </a:cubicBezTo>
                  <a:cubicBezTo>
                    <a:pt x="91318" y="49331"/>
                    <a:pt x="70391" y="55972"/>
                    <a:pt x="70391" y="77791"/>
                  </a:cubicBezTo>
                  <a:cubicBezTo>
                    <a:pt x="70391" y="118584"/>
                    <a:pt x="186440" y="92970"/>
                    <a:pt x="186440" y="186889"/>
                  </a:cubicBezTo>
                  <a:cubicBezTo>
                    <a:pt x="186440" y="247604"/>
                    <a:pt x="133171" y="271321"/>
                    <a:pt x="78952" y="271321"/>
                  </a:cubicBezTo>
                  <a:cubicBezTo>
                    <a:pt x="53269" y="271321"/>
                    <a:pt x="27585" y="266578"/>
                    <a:pt x="2854" y="259937"/>
                  </a:cubicBezTo>
                  <a:lnTo>
                    <a:pt x="6659" y="204914"/>
                  </a:lnTo>
                  <a:cubicBezTo>
                    <a:pt x="27585" y="215349"/>
                    <a:pt x="49464" y="221990"/>
                    <a:pt x="72293" y="221990"/>
                  </a:cubicBezTo>
                  <a:cubicBezTo>
                    <a:pt x="89415" y="221990"/>
                    <a:pt x="116050" y="215349"/>
                    <a:pt x="116050" y="190684"/>
                  </a:cubicBezTo>
                  <a:cubicBezTo>
                    <a:pt x="116050" y="139455"/>
                    <a:pt x="0" y="174556"/>
                    <a:pt x="0" y="80637"/>
                  </a:cubicBezTo>
                  <a:cubicBezTo>
                    <a:pt x="0" y="24666"/>
                    <a:pt x="48513" y="0"/>
                    <a:pt x="100830" y="0"/>
                  </a:cubicBezTo>
                  <a:cubicBezTo>
                    <a:pt x="132220" y="0"/>
                    <a:pt x="152196" y="4743"/>
                    <a:pt x="173123" y="9487"/>
                  </a:cubicBezTo>
                  <a:lnTo>
                    <a:pt x="169318" y="60715"/>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72" name="Freeform 71">
              <a:extLst>
                <a:ext uri="{FF2B5EF4-FFF2-40B4-BE49-F238E27FC236}">
                  <a16:creationId xmlns:a16="http://schemas.microsoft.com/office/drawing/2014/main" id="{EDC1DDF3-FAD6-07A1-93F1-3E4F7A68560F}"/>
                </a:ext>
              </a:extLst>
            </p:cNvPr>
            <p:cNvSpPr/>
            <p:nvPr/>
          </p:nvSpPr>
          <p:spPr>
            <a:xfrm>
              <a:off x="2657351" y="5448546"/>
              <a:ext cx="36962" cy="101172"/>
            </a:xfrm>
            <a:custGeom>
              <a:avLst/>
              <a:gdLst>
                <a:gd name="connsiteX0" fmla="*/ 0 w 130317"/>
                <a:gd name="connsiteY0" fmla="*/ 141353 h 356701"/>
                <a:gd name="connsiteX1" fmla="*/ 0 w 130317"/>
                <a:gd name="connsiteY1" fmla="*/ 21820 h 356701"/>
                <a:gd name="connsiteX2" fmla="*/ 66586 w 130317"/>
                <a:gd name="connsiteY2" fmla="*/ 0 h 356701"/>
                <a:gd name="connsiteX3" fmla="*/ 66586 w 130317"/>
                <a:gd name="connsiteY3" fmla="*/ 92021 h 356701"/>
                <a:gd name="connsiteX4" fmla="*/ 125562 w 130317"/>
                <a:gd name="connsiteY4" fmla="*/ 92021 h 356701"/>
                <a:gd name="connsiteX5" fmla="*/ 125562 w 130317"/>
                <a:gd name="connsiteY5" fmla="*/ 141353 h 356701"/>
                <a:gd name="connsiteX6" fmla="*/ 66586 w 130317"/>
                <a:gd name="connsiteY6" fmla="*/ 141353 h 356701"/>
                <a:gd name="connsiteX7" fmla="*/ 66586 w 130317"/>
                <a:gd name="connsiteY7" fmla="*/ 261834 h 356701"/>
                <a:gd name="connsiteX8" fmla="*/ 97976 w 130317"/>
                <a:gd name="connsiteY8" fmla="*/ 304525 h 356701"/>
                <a:gd name="connsiteX9" fmla="*/ 128415 w 130317"/>
                <a:gd name="connsiteY9" fmla="*/ 297884 h 356701"/>
                <a:gd name="connsiteX10" fmla="*/ 130318 w 130317"/>
                <a:gd name="connsiteY10" fmla="*/ 351010 h 356701"/>
                <a:gd name="connsiteX11" fmla="*/ 80854 w 130317"/>
                <a:gd name="connsiteY11" fmla="*/ 356702 h 356701"/>
                <a:gd name="connsiteX12" fmla="*/ 0 w 130317"/>
                <a:gd name="connsiteY12" fmla="*/ 272270 h 356701"/>
                <a:gd name="connsiteX13" fmla="*/ 0 w 130317"/>
                <a:gd name="connsiteY13" fmla="*/ 141353 h 3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17" h="356701">
                  <a:moveTo>
                    <a:pt x="0" y="141353"/>
                  </a:moveTo>
                  <a:lnTo>
                    <a:pt x="0" y="21820"/>
                  </a:lnTo>
                  <a:lnTo>
                    <a:pt x="66586" y="0"/>
                  </a:lnTo>
                  <a:lnTo>
                    <a:pt x="66586" y="92021"/>
                  </a:lnTo>
                  <a:lnTo>
                    <a:pt x="125562" y="92021"/>
                  </a:lnTo>
                  <a:lnTo>
                    <a:pt x="125562" y="141353"/>
                  </a:lnTo>
                  <a:lnTo>
                    <a:pt x="66586" y="141353"/>
                  </a:lnTo>
                  <a:lnTo>
                    <a:pt x="66586" y="261834"/>
                  </a:lnTo>
                  <a:cubicBezTo>
                    <a:pt x="66586" y="283654"/>
                    <a:pt x="72293" y="304525"/>
                    <a:pt x="97976" y="304525"/>
                  </a:cubicBezTo>
                  <a:cubicBezTo>
                    <a:pt x="110342" y="304525"/>
                    <a:pt x="121757" y="301679"/>
                    <a:pt x="128415" y="297884"/>
                  </a:cubicBezTo>
                  <a:lnTo>
                    <a:pt x="130318" y="351010"/>
                  </a:lnTo>
                  <a:cubicBezTo>
                    <a:pt x="116049" y="354804"/>
                    <a:pt x="100830" y="356702"/>
                    <a:pt x="80854" y="356702"/>
                  </a:cubicBezTo>
                  <a:cubicBezTo>
                    <a:pt x="28537" y="356702"/>
                    <a:pt x="0" y="324447"/>
                    <a:pt x="0" y="272270"/>
                  </a:cubicBezTo>
                  <a:lnTo>
                    <a:pt x="0" y="141353"/>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73" name="Freeform 72">
              <a:extLst>
                <a:ext uri="{FF2B5EF4-FFF2-40B4-BE49-F238E27FC236}">
                  <a16:creationId xmlns:a16="http://schemas.microsoft.com/office/drawing/2014/main" id="{E241BE52-678B-0817-E551-27A8D97DB1B4}"/>
                </a:ext>
              </a:extLst>
            </p:cNvPr>
            <p:cNvSpPr/>
            <p:nvPr/>
          </p:nvSpPr>
          <p:spPr>
            <a:xfrm>
              <a:off x="2699979" y="5473301"/>
              <a:ext cx="76083" cy="76955"/>
            </a:xfrm>
            <a:custGeom>
              <a:avLst/>
              <a:gdLst>
                <a:gd name="connsiteX0" fmla="*/ 134123 w 268245"/>
                <a:gd name="connsiteY0" fmla="*/ 0 h 271320"/>
                <a:gd name="connsiteX1" fmla="*/ 268246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69440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6" y="52177"/>
                    <a:pt x="268246" y="137558"/>
                  </a:cubicBezTo>
                  <a:cubicBezTo>
                    <a:pt x="268246" y="211554"/>
                    <a:pt x="218782" y="271321"/>
                    <a:pt x="134123" y="271321"/>
                  </a:cubicBezTo>
                  <a:cubicBezTo>
                    <a:pt x="49464" y="271321"/>
                    <a:pt x="0" y="211554"/>
                    <a:pt x="0" y="137558"/>
                  </a:cubicBezTo>
                  <a:cubicBezTo>
                    <a:pt x="0"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69440" y="91073"/>
                    <a:pt x="69440" y="129968"/>
                  </a:cubicBezTo>
                  <a:cubicBezTo>
                    <a:pt x="70391" y="172659"/>
                    <a:pt x="83708" y="219144"/>
                    <a:pt x="134123" y="219144"/>
                  </a:cubicBez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74" name="Freeform 73">
              <a:extLst>
                <a:ext uri="{FF2B5EF4-FFF2-40B4-BE49-F238E27FC236}">
                  <a16:creationId xmlns:a16="http://schemas.microsoft.com/office/drawing/2014/main" id="{ED73AF19-0DDD-D1AD-6CB9-411437ECC93B}"/>
                </a:ext>
              </a:extLst>
            </p:cNvPr>
            <p:cNvSpPr/>
            <p:nvPr/>
          </p:nvSpPr>
          <p:spPr>
            <a:xfrm>
              <a:off x="2785506" y="5474916"/>
              <a:ext cx="42628" cy="75072"/>
            </a:xfrm>
            <a:custGeom>
              <a:avLst/>
              <a:gdLst>
                <a:gd name="connsiteX0" fmla="*/ 0 w 150293"/>
                <a:gd name="connsiteY0" fmla="*/ 5692 h 264680"/>
                <a:gd name="connsiteX1" fmla="*/ 58976 w 150293"/>
                <a:gd name="connsiteY1" fmla="*/ 5692 h 264680"/>
                <a:gd name="connsiteX2" fmla="*/ 58976 w 150293"/>
                <a:gd name="connsiteY2" fmla="*/ 64510 h 264680"/>
                <a:gd name="connsiteX3" fmla="*/ 59927 w 150293"/>
                <a:gd name="connsiteY3" fmla="*/ 64510 h 264680"/>
                <a:gd name="connsiteX4" fmla="*/ 130318 w 150293"/>
                <a:gd name="connsiteY4" fmla="*/ 0 h 264680"/>
                <a:gd name="connsiteX5" fmla="*/ 150293 w 150293"/>
                <a:gd name="connsiteY5" fmla="*/ 1897 h 264680"/>
                <a:gd name="connsiteX6" fmla="*/ 150293 w 150293"/>
                <a:gd name="connsiteY6" fmla="*/ 70202 h 264680"/>
                <a:gd name="connsiteX7" fmla="*/ 120805 w 150293"/>
                <a:gd name="connsiteY7" fmla="*/ 64510 h 264680"/>
                <a:gd name="connsiteX8" fmla="*/ 66586 w 150293"/>
                <a:gd name="connsiteY8" fmla="*/ 169813 h 264680"/>
                <a:gd name="connsiteX9" fmla="*/ 66586 w 150293"/>
                <a:gd name="connsiteY9" fmla="*/ 264680 h 264680"/>
                <a:gd name="connsiteX10" fmla="*/ 0 w 150293"/>
                <a:gd name="connsiteY10" fmla="*/ 264680 h 264680"/>
                <a:gd name="connsiteX11" fmla="*/ 0 w 150293"/>
                <a:gd name="connsiteY11" fmla="*/ 5692 h 2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293" h="264680">
                  <a:moveTo>
                    <a:pt x="0" y="5692"/>
                  </a:moveTo>
                  <a:lnTo>
                    <a:pt x="58976" y="5692"/>
                  </a:lnTo>
                  <a:lnTo>
                    <a:pt x="58976" y="64510"/>
                  </a:lnTo>
                  <a:lnTo>
                    <a:pt x="59927" y="64510"/>
                  </a:lnTo>
                  <a:cubicBezTo>
                    <a:pt x="62781" y="40793"/>
                    <a:pt x="90366" y="0"/>
                    <a:pt x="130318" y="0"/>
                  </a:cubicBezTo>
                  <a:cubicBezTo>
                    <a:pt x="136976" y="0"/>
                    <a:pt x="143635" y="0"/>
                    <a:pt x="150293" y="1897"/>
                  </a:cubicBezTo>
                  <a:lnTo>
                    <a:pt x="150293" y="70202"/>
                  </a:lnTo>
                  <a:cubicBezTo>
                    <a:pt x="144586" y="66407"/>
                    <a:pt x="132220" y="64510"/>
                    <a:pt x="120805" y="64510"/>
                  </a:cubicBezTo>
                  <a:cubicBezTo>
                    <a:pt x="66586" y="64510"/>
                    <a:pt x="66586" y="132814"/>
                    <a:pt x="66586" y="169813"/>
                  </a:cubicBezTo>
                  <a:lnTo>
                    <a:pt x="66586" y="264680"/>
                  </a:lnTo>
                  <a:lnTo>
                    <a:pt x="0" y="264680"/>
                  </a:lnTo>
                  <a:lnTo>
                    <a:pt x="0" y="5692"/>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75" name="Freeform 74">
              <a:extLst>
                <a:ext uri="{FF2B5EF4-FFF2-40B4-BE49-F238E27FC236}">
                  <a16:creationId xmlns:a16="http://schemas.microsoft.com/office/drawing/2014/main" id="{FB877DF9-D7A8-2161-A3E3-BD2C9A3B201D}"/>
                </a:ext>
              </a:extLst>
            </p:cNvPr>
            <p:cNvSpPr/>
            <p:nvPr/>
          </p:nvSpPr>
          <p:spPr>
            <a:xfrm>
              <a:off x="2306074" y="5446932"/>
              <a:ext cx="77971" cy="103594"/>
            </a:xfrm>
            <a:custGeom>
              <a:avLst/>
              <a:gdLst>
                <a:gd name="connsiteX0" fmla="*/ 274904 w 274903"/>
                <a:gd name="connsiteY0" fmla="*/ 353856 h 365239"/>
                <a:gd name="connsiteX1" fmla="*/ 194050 w 274903"/>
                <a:gd name="connsiteY1" fmla="*/ 365240 h 365239"/>
                <a:gd name="connsiteX2" fmla="*/ 0 w 274903"/>
                <a:gd name="connsiteY2" fmla="*/ 188786 h 365239"/>
                <a:gd name="connsiteX3" fmla="*/ 194050 w 274903"/>
                <a:gd name="connsiteY3" fmla="*/ 0 h 365239"/>
                <a:gd name="connsiteX4" fmla="*/ 273953 w 274903"/>
                <a:gd name="connsiteY4" fmla="*/ 14230 h 365239"/>
                <a:gd name="connsiteX5" fmla="*/ 269197 w 274903"/>
                <a:gd name="connsiteY5" fmla="*/ 73997 h 365239"/>
                <a:gd name="connsiteX6" fmla="*/ 193099 w 274903"/>
                <a:gd name="connsiteY6" fmla="*/ 55023 h 365239"/>
                <a:gd name="connsiteX7" fmla="*/ 74196 w 274903"/>
                <a:gd name="connsiteY7" fmla="*/ 183094 h 365239"/>
                <a:gd name="connsiteX8" fmla="*/ 194050 w 274903"/>
                <a:gd name="connsiteY8" fmla="*/ 309268 h 365239"/>
                <a:gd name="connsiteX9" fmla="*/ 271099 w 274903"/>
                <a:gd name="connsiteY9" fmla="*/ 295038 h 365239"/>
                <a:gd name="connsiteX10" fmla="*/ 274904 w 274903"/>
                <a:gd name="connsiteY10" fmla="*/ 353856 h 3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03" h="365239">
                  <a:moveTo>
                    <a:pt x="274904" y="353856"/>
                  </a:moveTo>
                  <a:cubicBezTo>
                    <a:pt x="249221" y="359548"/>
                    <a:pt x="221636" y="365240"/>
                    <a:pt x="194050" y="365240"/>
                  </a:cubicBezTo>
                  <a:cubicBezTo>
                    <a:pt x="79903" y="365240"/>
                    <a:pt x="0" y="308319"/>
                    <a:pt x="0" y="188786"/>
                  </a:cubicBezTo>
                  <a:cubicBezTo>
                    <a:pt x="0" y="68305"/>
                    <a:pt x="74196" y="0"/>
                    <a:pt x="194050" y="0"/>
                  </a:cubicBezTo>
                  <a:cubicBezTo>
                    <a:pt x="217830" y="0"/>
                    <a:pt x="248270" y="4743"/>
                    <a:pt x="273953" y="14230"/>
                  </a:cubicBezTo>
                  <a:lnTo>
                    <a:pt x="269197" y="73997"/>
                  </a:lnTo>
                  <a:cubicBezTo>
                    <a:pt x="242562" y="58818"/>
                    <a:pt x="217830" y="55023"/>
                    <a:pt x="193099" y="55023"/>
                  </a:cubicBezTo>
                  <a:cubicBezTo>
                    <a:pt x="119854" y="55023"/>
                    <a:pt x="74196" y="110995"/>
                    <a:pt x="74196" y="183094"/>
                  </a:cubicBezTo>
                  <a:cubicBezTo>
                    <a:pt x="74196" y="255193"/>
                    <a:pt x="118903" y="309268"/>
                    <a:pt x="194050" y="309268"/>
                  </a:cubicBezTo>
                  <a:cubicBezTo>
                    <a:pt x="221636" y="309268"/>
                    <a:pt x="254928" y="303576"/>
                    <a:pt x="271099" y="295038"/>
                  </a:cubicBezTo>
                  <a:lnTo>
                    <a:pt x="274904" y="353856"/>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76" name="Freeform 75">
              <a:extLst>
                <a:ext uri="{FF2B5EF4-FFF2-40B4-BE49-F238E27FC236}">
                  <a16:creationId xmlns:a16="http://schemas.microsoft.com/office/drawing/2014/main" id="{0C571828-D377-60DD-B3CF-3FC5372F04ED}"/>
                </a:ext>
              </a:extLst>
            </p:cNvPr>
            <p:cNvSpPr/>
            <p:nvPr/>
          </p:nvSpPr>
          <p:spPr>
            <a:xfrm>
              <a:off x="2173603" y="5401997"/>
              <a:ext cx="31836" cy="79377"/>
            </a:xfrm>
            <a:custGeom>
              <a:avLst/>
              <a:gdLst>
                <a:gd name="connsiteX0" fmla="*/ 26634 w 112244"/>
                <a:gd name="connsiteY0" fmla="*/ 261834 h 279859"/>
                <a:gd name="connsiteX1" fmla="*/ 97976 w 112244"/>
                <a:gd name="connsiteY1" fmla="*/ 279859 h 279859"/>
                <a:gd name="connsiteX2" fmla="*/ 112245 w 112244"/>
                <a:gd name="connsiteY2" fmla="*/ 55972 h 279859"/>
                <a:gd name="connsiteX3" fmla="*/ 3805 w 112244"/>
                <a:gd name="connsiteY3" fmla="*/ 0 h 279859"/>
                <a:gd name="connsiteX4" fmla="*/ 0 w 112244"/>
                <a:gd name="connsiteY4" fmla="*/ 55972 h 279859"/>
                <a:gd name="connsiteX5" fmla="*/ 78952 w 112244"/>
                <a:gd name="connsiteY5" fmla="*/ 251399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26634" y="261834"/>
                  </a:moveTo>
                  <a:lnTo>
                    <a:pt x="97976" y="279859"/>
                  </a:lnTo>
                  <a:lnTo>
                    <a:pt x="112245" y="55972"/>
                  </a:lnTo>
                  <a:lnTo>
                    <a:pt x="3805" y="0"/>
                  </a:lnTo>
                  <a:lnTo>
                    <a:pt x="0" y="55972"/>
                  </a:lnTo>
                  <a:lnTo>
                    <a:pt x="78952" y="251399"/>
                  </a:lnTo>
                  <a:close/>
                </a:path>
              </a:pathLst>
            </a:custGeom>
            <a:solidFill>
              <a:srgbClr val="25517B"/>
            </a:solidFill>
            <a:ln w="9506" cap="flat">
              <a:noFill/>
              <a:prstDash val="solid"/>
              <a:miter/>
            </a:ln>
          </p:spPr>
          <p:txBody>
            <a:bodyPr rtlCol="0" anchor="ctr"/>
            <a:lstStyle/>
            <a:p>
              <a:endParaRPr lang="en-US" dirty="0">
                <a:latin typeface="Montserrat" pitchFamily="2" charset="77"/>
              </a:endParaRPr>
            </a:p>
          </p:txBody>
        </p:sp>
        <p:sp>
          <p:nvSpPr>
            <p:cNvPr id="77" name="Freeform 76">
              <a:extLst>
                <a:ext uri="{FF2B5EF4-FFF2-40B4-BE49-F238E27FC236}">
                  <a16:creationId xmlns:a16="http://schemas.microsoft.com/office/drawing/2014/main" id="{AC8F01F8-8843-4071-8EB2-16982A1A4FBB}"/>
                </a:ext>
              </a:extLst>
            </p:cNvPr>
            <p:cNvSpPr/>
            <p:nvPr/>
          </p:nvSpPr>
          <p:spPr>
            <a:xfrm>
              <a:off x="2129896" y="5409262"/>
              <a:ext cx="58546" cy="64040"/>
            </a:xfrm>
            <a:custGeom>
              <a:avLst/>
              <a:gdLst>
                <a:gd name="connsiteX0" fmla="*/ 176928 w 206415"/>
                <a:gd name="connsiteY0" fmla="*/ 194478 h 225784"/>
                <a:gd name="connsiteX1" fmla="*/ 135074 w 206415"/>
                <a:gd name="connsiteY1" fmla="*/ 225785 h 225784"/>
                <a:gd name="connsiteX2" fmla="*/ 206416 w 206415"/>
                <a:gd name="connsiteY2" fmla="*/ 211554 h 225784"/>
                <a:gd name="connsiteX3" fmla="*/ 121757 w 206415"/>
                <a:gd name="connsiteY3" fmla="*/ 2846 h 225784"/>
                <a:gd name="connsiteX4" fmla="*/ 0 w 206415"/>
                <a:gd name="connsiteY4" fmla="*/ 0 h 225784"/>
                <a:gd name="connsiteX5" fmla="*/ 20927 w 206415"/>
                <a:gd name="connsiteY5" fmla="*/ 52177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176928" y="194478"/>
                  </a:moveTo>
                  <a:lnTo>
                    <a:pt x="135074" y="225785"/>
                  </a:lnTo>
                  <a:lnTo>
                    <a:pt x="206416" y="211554"/>
                  </a:lnTo>
                  <a:lnTo>
                    <a:pt x="121757" y="2846"/>
                  </a:lnTo>
                  <a:lnTo>
                    <a:pt x="0" y="0"/>
                  </a:lnTo>
                  <a:lnTo>
                    <a:pt x="20927" y="52177"/>
                  </a:lnTo>
                  <a:close/>
                </a:path>
              </a:pathLst>
            </a:custGeom>
            <a:solidFill>
              <a:srgbClr val="172B49"/>
            </a:solidFill>
            <a:ln w="9506" cap="flat">
              <a:noFill/>
              <a:prstDash val="solid"/>
              <a:miter/>
            </a:ln>
          </p:spPr>
          <p:txBody>
            <a:bodyPr rtlCol="0" anchor="ctr"/>
            <a:lstStyle/>
            <a:p>
              <a:endParaRPr lang="en-US" dirty="0">
                <a:latin typeface="Montserrat" pitchFamily="2" charset="77"/>
              </a:endParaRPr>
            </a:p>
          </p:txBody>
        </p:sp>
        <p:sp>
          <p:nvSpPr>
            <p:cNvPr id="78" name="Freeform 77">
              <a:extLst>
                <a:ext uri="{FF2B5EF4-FFF2-40B4-BE49-F238E27FC236}">
                  <a16:creationId xmlns:a16="http://schemas.microsoft.com/office/drawing/2014/main" id="{D9F2E787-B9A9-E0EE-BFDD-87BC27B4B3FF}"/>
                </a:ext>
              </a:extLst>
            </p:cNvPr>
            <p:cNvSpPr/>
            <p:nvPr/>
          </p:nvSpPr>
          <p:spPr>
            <a:xfrm>
              <a:off x="2092664" y="5421101"/>
              <a:ext cx="79051" cy="55429"/>
            </a:xfrm>
            <a:custGeom>
              <a:avLst/>
              <a:gdLst>
                <a:gd name="connsiteX0" fmla="*/ 244465 w 278708"/>
                <a:gd name="connsiteY0" fmla="*/ 147993 h 195426"/>
                <a:gd name="connsiteX1" fmla="*/ 219733 w 278708"/>
                <a:gd name="connsiteY1" fmla="*/ 195427 h 195426"/>
                <a:gd name="connsiteX2" fmla="*/ 278709 w 278708"/>
                <a:gd name="connsiteY2" fmla="*/ 150839 h 195426"/>
                <a:gd name="connsiteX3" fmla="*/ 111293 w 278708"/>
                <a:gd name="connsiteY3" fmla="*/ 0 h 195426"/>
                <a:gd name="connsiteX4" fmla="*/ 0 w 278708"/>
                <a:gd name="connsiteY4" fmla="*/ 50280 h 195426"/>
                <a:gd name="connsiteX5" fmla="*/ 41854 w 278708"/>
                <a:gd name="connsiteY5" fmla="*/ 88227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244465" y="147993"/>
                  </a:moveTo>
                  <a:lnTo>
                    <a:pt x="219733" y="195427"/>
                  </a:lnTo>
                  <a:lnTo>
                    <a:pt x="278709" y="150839"/>
                  </a:lnTo>
                  <a:lnTo>
                    <a:pt x="111293" y="0"/>
                  </a:lnTo>
                  <a:lnTo>
                    <a:pt x="0" y="50280"/>
                  </a:lnTo>
                  <a:lnTo>
                    <a:pt x="41854" y="88227"/>
                  </a:lnTo>
                  <a:close/>
                </a:path>
              </a:pathLst>
            </a:custGeom>
            <a:solidFill>
              <a:srgbClr val="172B49"/>
            </a:solidFill>
            <a:ln w="9506" cap="flat">
              <a:noFill/>
              <a:prstDash val="solid"/>
              <a:miter/>
            </a:ln>
          </p:spPr>
          <p:txBody>
            <a:bodyPr rtlCol="0" anchor="ctr"/>
            <a:lstStyle/>
            <a:p>
              <a:endParaRPr lang="en-US" dirty="0">
                <a:latin typeface="Montserrat" pitchFamily="2" charset="77"/>
              </a:endParaRPr>
            </a:p>
          </p:txBody>
        </p:sp>
        <p:sp>
          <p:nvSpPr>
            <p:cNvPr id="79" name="Freeform 78">
              <a:extLst>
                <a:ext uri="{FF2B5EF4-FFF2-40B4-BE49-F238E27FC236}">
                  <a16:creationId xmlns:a16="http://schemas.microsoft.com/office/drawing/2014/main" id="{9D5AF669-7A7B-0A62-88A3-2461B41A3ABB}"/>
                </a:ext>
              </a:extLst>
            </p:cNvPr>
            <p:cNvSpPr/>
            <p:nvPr/>
          </p:nvSpPr>
          <p:spPr>
            <a:xfrm>
              <a:off x="2070540" y="5448277"/>
              <a:ext cx="83637" cy="36594"/>
            </a:xfrm>
            <a:custGeom>
              <a:avLst/>
              <a:gdLst>
                <a:gd name="connsiteX0" fmla="*/ 262538 w 294879"/>
                <a:gd name="connsiteY0" fmla="*/ 75894 h 129019"/>
                <a:gd name="connsiteX1" fmla="*/ 261587 w 294879"/>
                <a:gd name="connsiteY1" fmla="*/ 129020 h 129019"/>
                <a:gd name="connsiteX2" fmla="*/ 294880 w 294879"/>
                <a:gd name="connsiteY2" fmla="*/ 63561 h 129019"/>
                <a:gd name="connsiteX3" fmla="*/ 78952 w 294879"/>
                <a:gd name="connsiteY3" fmla="*/ 0 h 129019"/>
                <a:gd name="connsiteX4" fmla="*/ 0 w 294879"/>
                <a:gd name="connsiteY4" fmla="*/ 93919 h 129019"/>
                <a:gd name="connsiteX5" fmla="*/ 54220 w 294879"/>
                <a:gd name="connsiteY5" fmla="*/ 109098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262538" y="75894"/>
                  </a:moveTo>
                  <a:lnTo>
                    <a:pt x="261587" y="129020"/>
                  </a:lnTo>
                  <a:lnTo>
                    <a:pt x="294880" y="63561"/>
                  </a:lnTo>
                  <a:lnTo>
                    <a:pt x="78952" y="0"/>
                  </a:lnTo>
                  <a:lnTo>
                    <a:pt x="0" y="93919"/>
                  </a:lnTo>
                  <a:lnTo>
                    <a:pt x="54220" y="109098"/>
                  </a:lnTo>
                  <a:close/>
                </a:path>
              </a:pathLst>
            </a:custGeom>
            <a:solidFill>
              <a:srgbClr val="6D5BA3"/>
            </a:solidFill>
            <a:ln w="9506" cap="flat">
              <a:noFill/>
              <a:prstDash val="solid"/>
              <a:miter/>
            </a:ln>
          </p:spPr>
          <p:txBody>
            <a:bodyPr rtlCol="0" anchor="ctr"/>
            <a:lstStyle/>
            <a:p>
              <a:endParaRPr lang="en-US" dirty="0">
                <a:latin typeface="Montserrat" pitchFamily="2" charset="77"/>
              </a:endParaRPr>
            </a:p>
          </p:txBody>
        </p:sp>
        <p:sp>
          <p:nvSpPr>
            <p:cNvPr id="80" name="Freeform 79">
              <a:extLst>
                <a:ext uri="{FF2B5EF4-FFF2-40B4-BE49-F238E27FC236}">
                  <a16:creationId xmlns:a16="http://schemas.microsoft.com/office/drawing/2014/main" id="{8352A626-59B8-080A-EC1B-71427F911C7A}"/>
                </a:ext>
              </a:extLst>
            </p:cNvPr>
            <p:cNvSpPr/>
            <p:nvPr/>
          </p:nvSpPr>
          <p:spPr>
            <a:xfrm>
              <a:off x="2067842" y="5476261"/>
              <a:ext cx="71496" cy="43590"/>
            </a:xfrm>
            <a:custGeom>
              <a:avLst/>
              <a:gdLst>
                <a:gd name="connsiteX0" fmla="*/ 250172 w 252074"/>
                <a:gd name="connsiteY0" fmla="*/ 73048 h 153685"/>
                <a:gd name="connsiteX1" fmla="*/ 252075 w 252074"/>
                <a:gd name="connsiteY1" fmla="*/ 0 h 153685"/>
                <a:gd name="connsiteX2" fmla="*/ 29488 w 252074"/>
                <a:gd name="connsiteY2" fmla="*/ 36050 h 153685"/>
                <a:gd name="connsiteX3" fmla="*/ 0 w 252074"/>
                <a:gd name="connsiteY3" fmla="*/ 153685 h 153685"/>
                <a:gd name="connsiteX4" fmla="*/ 55171 w 252074"/>
                <a:gd name="connsiteY4" fmla="*/ 145147 h 153685"/>
                <a:gd name="connsiteX5" fmla="*/ 228294 w 252074"/>
                <a:gd name="connsiteY5" fmla="*/ 24666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250172" y="73048"/>
                  </a:moveTo>
                  <a:lnTo>
                    <a:pt x="252075" y="0"/>
                  </a:lnTo>
                  <a:lnTo>
                    <a:pt x="29488" y="36050"/>
                  </a:lnTo>
                  <a:lnTo>
                    <a:pt x="0" y="153685"/>
                  </a:lnTo>
                  <a:lnTo>
                    <a:pt x="55171" y="145147"/>
                  </a:lnTo>
                  <a:lnTo>
                    <a:pt x="228294" y="24666"/>
                  </a:lnTo>
                  <a:close/>
                </a:path>
              </a:pathLst>
            </a:custGeom>
            <a:solidFill>
              <a:srgbClr val="6D5BA3"/>
            </a:solidFill>
            <a:ln w="9506" cap="flat">
              <a:noFill/>
              <a:prstDash val="solid"/>
              <a:miter/>
            </a:ln>
          </p:spPr>
          <p:txBody>
            <a:bodyPr rtlCol="0" anchor="ctr"/>
            <a:lstStyle/>
            <a:p>
              <a:endParaRPr lang="en-US" dirty="0">
                <a:latin typeface="Montserrat" pitchFamily="2" charset="77"/>
              </a:endParaRPr>
            </a:p>
          </p:txBody>
        </p:sp>
        <p:sp>
          <p:nvSpPr>
            <p:cNvPr id="81" name="Freeform 80">
              <a:extLst>
                <a:ext uri="{FF2B5EF4-FFF2-40B4-BE49-F238E27FC236}">
                  <a16:creationId xmlns:a16="http://schemas.microsoft.com/office/drawing/2014/main" id="{14ED5ABA-B9C4-5429-16B5-980EE9926F3F}"/>
                </a:ext>
              </a:extLst>
            </p:cNvPr>
            <p:cNvSpPr/>
            <p:nvPr/>
          </p:nvSpPr>
          <p:spPr>
            <a:xfrm>
              <a:off x="2077825" y="5491599"/>
              <a:ext cx="61244" cy="70229"/>
            </a:xfrm>
            <a:custGeom>
              <a:avLst/>
              <a:gdLst>
                <a:gd name="connsiteX0" fmla="*/ 185489 w 215928"/>
                <a:gd name="connsiteY0" fmla="*/ 0 h 247604"/>
                <a:gd name="connsiteX1" fmla="*/ 0 w 215928"/>
                <a:gd name="connsiteY1" fmla="*/ 128071 h 247604"/>
                <a:gd name="connsiteX2" fmla="*/ 24732 w 215928"/>
                <a:gd name="connsiteY2" fmla="*/ 247604 h 247604"/>
                <a:gd name="connsiteX3" fmla="*/ 71342 w 215928"/>
                <a:gd name="connsiteY3" fmla="*/ 215349 h 247604"/>
                <a:gd name="connsiteX4" fmla="*/ 175025 w 215928"/>
                <a:gd name="connsiteY4" fmla="*/ 32255 h 247604"/>
                <a:gd name="connsiteX5" fmla="*/ 215928 w 215928"/>
                <a:gd name="connsiteY5" fmla="*/ 6640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28" h="247604">
                  <a:moveTo>
                    <a:pt x="185489" y="0"/>
                  </a:moveTo>
                  <a:lnTo>
                    <a:pt x="0" y="128071"/>
                  </a:lnTo>
                  <a:lnTo>
                    <a:pt x="24732" y="247604"/>
                  </a:lnTo>
                  <a:lnTo>
                    <a:pt x="71342" y="215349"/>
                  </a:lnTo>
                  <a:lnTo>
                    <a:pt x="175025" y="32255"/>
                  </a:lnTo>
                  <a:lnTo>
                    <a:pt x="215928" y="66407"/>
                  </a:lnTo>
                  <a:close/>
                </a:path>
              </a:pathLst>
            </a:custGeom>
            <a:solidFill>
              <a:srgbClr val="9E2B7C"/>
            </a:solidFill>
            <a:ln w="9506" cap="flat">
              <a:noFill/>
              <a:prstDash val="solid"/>
              <a:miter/>
            </a:ln>
          </p:spPr>
          <p:txBody>
            <a:bodyPr rtlCol="0" anchor="ctr"/>
            <a:lstStyle/>
            <a:p>
              <a:endParaRPr lang="en-US" dirty="0">
                <a:latin typeface="Montserrat" pitchFamily="2" charset="77"/>
              </a:endParaRPr>
            </a:p>
          </p:txBody>
        </p:sp>
        <p:sp>
          <p:nvSpPr>
            <p:cNvPr id="82" name="Freeform 81">
              <a:extLst>
                <a:ext uri="{FF2B5EF4-FFF2-40B4-BE49-F238E27FC236}">
                  <a16:creationId xmlns:a16="http://schemas.microsoft.com/office/drawing/2014/main" id="{6042515C-0886-06DA-090D-A83FD6920C04}"/>
                </a:ext>
              </a:extLst>
            </p:cNvPr>
            <p:cNvSpPr/>
            <p:nvPr/>
          </p:nvSpPr>
          <p:spPr>
            <a:xfrm>
              <a:off x="2097520" y="5509088"/>
              <a:ext cx="47215" cy="83144"/>
            </a:xfrm>
            <a:custGeom>
              <a:avLst/>
              <a:gdLst>
                <a:gd name="connsiteX0" fmla="*/ 110342 w 166464"/>
                <a:gd name="connsiteY0" fmla="*/ 0 h 293140"/>
                <a:gd name="connsiteX1" fmla="*/ 0 w 166464"/>
                <a:gd name="connsiteY1" fmla="*/ 195427 h 293140"/>
                <a:gd name="connsiteX2" fmla="*/ 74195 w 166464"/>
                <a:gd name="connsiteY2" fmla="*/ 293141 h 293140"/>
                <a:gd name="connsiteX3" fmla="*/ 101781 w 166464"/>
                <a:gd name="connsiteY3" fmla="*/ 243809 h 293140"/>
                <a:gd name="connsiteX4" fmla="*/ 115098 w 166464"/>
                <a:gd name="connsiteY4" fmla="*/ 34152 h 293140"/>
                <a:gd name="connsiteX5" fmla="*/ 166464 w 166464"/>
                <a:gd name="connsiteY5" fmla="*/ 46485 h 29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64" h="293140">
                  <a:moveTo>
                    <a:pt x="110342" y="0"/>
                  </a:moveTo>
                  <a:lnTo>
                    <a:pt x="0" y="195427"/>
                  </a:lnTo>
                  <a:lnTo>
                    <a:pt x="74195" y="293141"/>
                  </a:lnTo>
                  <a:lnTo>
                    <a:pt x="101781" y="243809"/>
                  </a:lnTo>
                  <a:lnTo>
                    <a:pt x="115098" y="34152"/>
                  </a:lnTo>
                  <a:lnTo>
                    <a:pt x="166464" y="46485"/>
                  </a:lnTo>
                  <a:close/>
                </a:path>
              </a:pathLst>
            </a:custGeom>
            <a:solidFill>
              <a:srgbClr val="9E2B7C"/>
            </a:solidFill>
            <a:ln w="9506" cap="flat">
              <a:noFill/>
              <a:prstDash val="solid"/>
              <a:miter/>
            </a:ln>
          </p:spPr>
          <p:txBody>
            <a:bodyPr rtlCol="0" anchor="ctr"/>
            <a:lstStyle/>
            <a:p>
              <a:endParaRPr lang="en-US" dirty="0">
                <a:latin typeface="Montserrat" pitchFamily="2" charset="77"/>
              </a:endParaRPr>
            </a:p>
          </p:txBody>
        </p:sp>
        <p:sp>
          <p:nvSpPr>
            <p:cNvPr id="83" name="Freeform 82">
              <a:extLst>
                <a:ext uri="{FF2B5EF4-FFF2-40B4-BE49-F238E27FC236}">
                  <a16:creationId xmlns:a16="http://schemas.microsoft.com/office/drawing/2014/main" id="{F52D67B6-8AE5-05F5-DFFF-F02D44037B1E}"/>
                </a:ext>
              </a:extLst>
            </p:cNvPr>
            <p:cNvSpPr/>
            <p:nvPr/>
          </p:nvSpPr>
          <p:spPr>
            <a:xfrm>
              <a:off x="2131245" y="5525502"/>
              <a:ext cx="31836" cy="79377"/>
            </a:xfrm>
            <a:custGeom>
              <a:avLst/>
              <a:gdLst>
                <a:gd name="connsiteX0" fmla="*/ 85610 w 112244"/>
                <a:gd name="connsiteY0" fmla="*/ 18025 h 279859"/>
                <a:gd name="connsiteX1" fmla="*/ 14268 w 112244"/>
                <a:gd name="connsiteY1" fmla="*/ 0 h 279859"/>
                <a:gd name="connsiteX2" fmla="*/ 0 w 112244"/>
                <a:gd name="connsiteY2" fmla="*/ 224836 h 279859"/>
                <a:gd name="connsiteX3" fmla="*/ 108440 w 112244"/>
                <a:gd name="connsiteY3" fmla="*/ 279859 h 279859"/>
                <a:gd name="connsiteX4" fmla="*/ 112244 w 112244"/>
                <a:gd name="connsiteY4" fmla="*/ 223887 h 279859"/>
                <a:gd name="connsiteX5" fmla="*/ 33293 w 112244"/>
                <a:gd name="connsiteY5" fmla="*/ 28460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85610" y="18025"/>
                  </a:moveTo>
                  <a:lnTo>
                    <a:pt x="14268" y="0"/>
                  </a:lnTo>
                  <a:lnTo>
                    <a:pt x="0" y="224836"/>
                  </a:lnTo>
                  <a:lnTo>
                    <a:pt x="108440" y="279859"/>
                  </a:lnTo>
                  <a:lnTo>
                    <a:pt x="112244" y="223887"/>
                  </a:lnTo>
                  <a:lnTo>
                    <a:pt x="33293" y="28460"/>
                  </a:lnTo>
                  <a:close/>
                </a:path>
              </a:pathLst>
            </a:custGeom>
            <a:solidFill>
              <a:srgbClr val="EF9D0A"/>
            </a:solidFill>
            <a:ln w="9506" cap="flat">
              <a:noFill/>
              <a:prstDash val="solid"/>
              <a:miter/>
            </a:ln>
          </p:spPr>
          <p:txBody>
            <a:bodyPr rtlCol="0" anchor="ctr"/>
            <a:lstStyle/>
            <a:p>
              <a:endParaRPr lang="en-US" dirty="0">
                <a:latin typeface="Montserrat" pitchFamily="2" charset="77"/>
              </a:endParaRPr>
            </a:p>
          </p:txBody>
        </p:sp>
        <p:sp>
          <p:nvSpPr>
            <p:cNvPr id="84" name="Freeform 83">
              <a:extLst>
                <a:ext uri="{FF2B5EF4-FFF2-40B4-BE49-F238E27FC236}">
                  <a16:creationId xmlns:a16="http://schemas.microsoft.com/office/drawing/2014/main" id="{46B65281-0084-80BB-EE50-B79E03ECCF8C}"/>
                </a:ext>
              </a:extLst>
            </p:cNvPr>
            <p:cNvSpPr/>
            <p:nvPr/>
          </p:nvSpPr>
          <p:spPr>
            <a:xfrm>
              <a:off x="2148242" y="5533574"/>
              <a:ext cx="58546" cy="64040"/>
            </a:xfrm>
            <a:custGeom>
              <a:avLst/>
              <a:gdLst>
                <a:gd name="connsiteX0" fmla="*/ 28537 w 206415"/>
                <a:gd name="connsiteY0" fmla="*/ 32255 h 225784"/>
                <a:gd name="connsiteX1" fmla="*/ 71342 w 206415"/>
                <a:gd name="connsiteY1" fmla="*/ 0 h 225784"/>
                <a:gd name="connsiteX2" fmla="*/ 0 w 206415"/>
                <a:gd name="connsiteY2" fmla="*/ 14230 h 225784"/>
                <a:gd name="connsiteX3" fmla="*/ 84659 w 206415"/>
                <a:gd name="connsiteY3" fmla="*/ 222939 h 225784"/>
                <a:gd name="connsiteX4" fmla="*/ 206416 w 206415"/>
                <a:gd name="connsiteY4" fmla="*/ 225785 h 225784"/>
                <a:gd name="connsiteX5" fmla="*/ 185489 w 206415"/>
                <a:gd name="connsiteY5" fmla="*/ 173608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28537" y="32255"/>
                  </a:moveTo>
                  <a:lnTo>
                    <a:pt x="71342" y="0"/>
                  </a:lnTo>
                  <a:lnTo>
                    <a:pt x="0" y="14230"/>
                  </a:lnTo>
                  <a:lnTo>
                    <a:pt x="84659" y="222939"/>
                  </a:lnTo>
                  <a:lnTo>
                    <a:pt x="206416" y="225785"/>
                  </a:lnTo>
                  <a:lnTo>
                    <a:pt x="185489" y="173608"/>
                  </a:lnTo>
                  <a:close/>
                </a:path>
              </a:pathLst>
            </a:custGeom>
            <a:solidFill>
              <a:srgbClr val="EF9D0A"/>
            </a:solidFill>
            <a:ln w="9506" cap="flat">
              <a:noFill/>
              <a:prstDash val="solid"/>
              <a:miter/>
            </a:ln>
          </p:spPr>
          <p:txBody>
            <a:bodyPr rtlCol="0" anchor="ctr"/>
            <a:lstStyle/>
            <a:p>
              <a:endParaRPr lang="en-US" dirty="0">
                <a:latin typeface="Montserrat" pitchFamily="2" charset="77"/>
              </a:endParaRPr>
            </a:p>
          </p:txBody>
        </p:sp>
        <p:sp>
          <p:nvSpPr>
            <p:cNvPr id="85" name="Freeform 84">
              <a:extLst>
                <a:ext uri="{FF2B5EF4-FFF2-40B4-BE49-F238E27FC236}">
                  <a16:creationId xmlns:a16="http://schemas.microsoft.com/office/drawing/2014/main" id="{DDE829CD-A27C-357F-B268-8552DBD0D32C}"/>
                </a:ext>
              </a:extLst>
            </p:cNvPr>
            <p:cNvSpPr/>
            <p:nvPr/>
          </p:nvSpPr>
          <p:spPr>
            <a:xfrm>
              <a:off x="2164970" y="5530614"/>
              <a:ext cx="79051" cy="55429"/>
            </a:xfrm>
            <a:custGeom>
              <a:avLst/>
              <a:gdLst>
                <a:gd name="connsiteX0" fmla="*/ 34244 w 278708"/>
                <a:gd name="connsiteY0" fmla="*/ 46485 h 195426"/>
                <a:gd name="connsiteX1" fmla="*/ 58025 w 278708"/>
                <a:gd name="connsiteY1" fmla="*/ 0 h 195426"/>
                <a:gd name="connsiteX2" fmla="*/ 0 w 278708"/>
                <a:gd name="connsiteY2" fmla="*/ 43639 h 195426"/>
                <a:gd name="connsiteX3" fmla="*/ 167416 w 278708"/>
                <a:gd name="connsiteY3" fmla="*/ 195427 h 195426"/>
                <a:gd name="connsiteX4" fmla="*/ 278709 w 278708"/>
                <a:gd name="connsiteY4" fmla="*/ 145147 h 195426"/>
                <a:gd name="connsiteX5" fmla="*/ 236855 w 278708"/>
                <a:gd name="connsiteY5" fmla="*/ 107200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34244" y="46485"/>
                  </a:moveTo>
                  <a:lnTo>
                    <a:pt x="58025" y="0"/>
                  </a:lnTo>
                  <a:lnTo>
                    <a:pt x="0" y="43639"/>
                  </a:lnTo>
                  <a:lnTo>
                    <a:pt x="167416" y="195427"/>
                  </a:lnTo>
                  <a:lnTo>
                    <a:pt x="278709" y="145147"/>
                  </a:lnTo>
                  <a:lnTo>
                    <a:pt x="236855" y="107200"/>
                  </a:lnTo>
                  <a:close/>
                </a:path>
              </a:pathLst>
            </a:custGeom>
            <a:solidFill>
              <a:srgbClr val="00A082"/>
            </a:solidFill>
            <a:ln w="9506" cap="flat">
              <a:noFill/>
              <a:prstDash val="solid"/>
              <a:miter/>
            </a:ln>
          </p:spPr>
          <p:txBody>
            <a:bodyPr rtlCol="0" anchor="ctr"/>
            <a:lstStyle/>
            <a:p>
              <a:endParaRPr lang="en-US" dirty="0">
                <a:latin typeface="Montserrat" pitchFamily="2" charset="77"/>
              </a:endParaRPr>
            </a:p>
          </p:txBody>
        </p:sp>
        <p:sp>
          <p:nvSpPr>
            <p:cNvPr id="86" name="Freeform 85">
              <a:extLst>
                <a:ext uri="{FF2B5EF4-FFF2-40B4-BE49-F238E27FC236}">
                  <a16:creationId xmlns:a16="http://schemas.microsoft.com/office/drawing/2014/main" id="{5A5289F5-5C85-5FAA-391B-43FC31537B64}"/>
                </a:ext>
              </a:extLst>
            </p:cNvPr>
            <p:cNvSpPr/>
            <p:nvPr/>
          </p:nvSpPr>
          <p:spPr>
            <a:xfrm>
              <a:off x="2182507" y="5522004"/>
              <a:ext cx="83637" cy="36594"/>
            </a:xfrm>
            <a:custGeom>
              <a:avLst/>
              <a:gdLst>
                <a:gd name="connsiteX0" fmla="*/ 32342 w 294879"/>
                <a:gd name="connsiteY0" fmla="*/ 53126 h 129019"/>
                <a:gd name="connsiteX1" fmla="*/ 33293 w 294879"/>
                <a:gd name="connsiteY1" fmla="*/ 0 h 129019"/>
                <a:gd name="connsiteX2" fmla="*/ 0 w 294879"/>
                <a:gd name="connsiteY2" fmla="*/ 65459 h 129019"/>
                <a:gd name="connsiteX3" fmla="*/ 215928 w 294879"/>
                <a:gd name="connsiteY3" fmla="*/ 129020 h 129019"/>
                <a:gd name="connsiteX4" fmla="*/ 294880 w 294879"/>
                <a:gd name="connsiteY4" fmla="*/ 36050 h 129019"/>
                <a:gd name="connsiteX5" fmla="*/ 240660 w 294879"/>
                <a:gd name="connsiteY5" fmla="*/ 19922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32342" y="53126"/>
                  </a:moveTo>
                  <a:lnTo>
                    <a:pt x="33293" y="0"/>
                  </a:lnTo>
                  <a:lnTo>
                    <a:pt x="0" y="65459"/>
                  </a:lnTo>
                  <a:lnTo>
                    <a:pt x="215928" y="129020"/>
                  </a:lnTo>
                  <a:lnTo>
                    <a:pt x="294880" y="36050"/>
                  </a:lnTo>
                  <a:lnTo>
                    <a:pt x="240660" y="19922"/>
                  </a:lnTo>
                  <a:close/>
                </a:path>
              </a:pathLst>
            </a:custGeom>
            <a:solidFill>
              <a:srgbClr val="00A082"/>
            </a:solidFill>
            <a:ln w="9506" cap="flat">
              <a:noFill/>
              <a:prstDash val="solid"/>
              <a:miter/>
            </a:ln>
          </p:spPr>
          <p:txBody>
            <a:bodyPr rtlCol="0" anchor="ctr"/>
            <a:lstStyle/>
            <a:p>
              <a:endParaRPr lang="en-US" dirty="0">
                <a:latin typeface="Montserrat" pitchFamily="2" charset="77"/>
              </a:endParaRPr>
            </a:p>
          </p:txBody>
        </p:sp>
        <p:sp>
          <p:nvSpPr>
            <p:cNvPr id="87" name="Freeform 86">
              <a:extLst>
                <a:ext uri="{FF2B5EF4-FFF2-40B4-BE49-F238E27FC236}">
                  <a16:creationId xmlns:a16="http://schemas.microsoft.com/office/drawing/2014/main" id="{C130896D-79A4-8CE4-832B-13655CA43C8C}"/>
                </a:ext>
              </a:extLst>
            </p:cNvPr>
            <p:cNvSpPr/>
            <p:nvPr/>
          </p:nvSpPr>
          <p:spPr>
            <a:xfrm>
              <a:off x="2197345" y="5487024"/>
              <a:ext cx="71496" cy="43590"/>
            </a:xfrm>
            <a:custGeom>
              <a:avLst/>
              <a:gdLst>
                <a:gd name="connsiteX0" fmla="*/ 951 w 252074"/>
                <a:gd name="connsiteY0" fmla="*/ 80637 h 153685"/>
                <a:gd name="connsiteX1" fmla="*/ 0 w 252074"/>
                <a:gd name="connsiteY1" fmla="*/ 153685 h 153685"/>
                <a:gd name="connsiteX2" fmla="*/ 222587 w 252074"/>
                <a:gd name="connsiteY2" fmla="*/ 118584 h 153685"/>
                <a:gd name="connsiteX3" fmla="*/ 252075 w 252074"/>
                <a:gd name="connsiteY3" fmla="*/ 0 h 153685"/>
                <a:gd name="connsiteX4" fmla="*/ 196903 w 252074"/>
                <a:gd name="connsiteY4" fmla="*/ 8538 h 153685"/>
                <a:gd name="connsiteX5" fmla="*/ 23781 w 252074"/>
                <a:gd name="connsiteY5" fmla="*/ 129020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951" y="80637"/>
                  </a:moveTo>
                  <a:lnTo>
                    <a:pt x="0" y="153685"/>
                  </a:lnTo>
                  <a:lnTo>
                    <a:pt x="222587" y="118584"/>
                  </a:lnTo>
                  <a:lnTo>
                    <a:pt x="252075" y="0"/>
                  </a:lnTo>
                  <a:lnTo>
                    <a:pt x="196903" y="8538"/>
                  </a:lnTo>
                  <a:lnTo>
                    <a:pt x="23781" y="129020"/>
                  </a:lnTo>
                  <a:close/>
                </a:path>
              </a:pathLst>
            </a:custGeom>
            <a:solidFill>
              <a:srgbClr val="3396BC"/>
            </a:solidFill>
            <a:ln w="9506" cap="flat">
              <a:noFill/>
              <a:prstDash val="solid"/>
              <a:miter/>
            </a:ln>
          </p:spPr>
          <p:txBody>
            <a:bodyPr rtlCol="0" anchor="ctr"/>
            <a:lstStyle/>
            <a:p>
              <a:endParaRPr lang="en-US" dirty="0">
                <a:latin typeface="Montserrat" pitchFamily="2" charset="77"/>
              </a:endParaRPr>
            </a:p>
          </p:txBody>
        </p:sp>
        <p:sp>
          <p:nvSpPr>
            <p:cNvPr id="88" name="Freeform 87">
              <a:extLst>
                <a:ext uri="{FF2B5EF4-FFF2-40B4-BE49-F238E27FC236}">
                  <a16:creationId xmlns:a16="http://schemas.microsoft.com/office/drawing/2014/main" id="{841D98AC-5EBD-F38F-D5AB-BF6392EABB26}"/>
                </a:ext>
              </a:extLst>
            </p:cNvPr>
            <p:cNvSpPr/>
            <p:nvPr/>
          </p:nvSpPr>
          <p:spPr>
            <a:xfrm>
              <a:off x="2197615" y="5445049"/>
              <a:ext cx="60974" cy="70497"/>
            </a:xfrm>
            <a:custGeom>
              <a:avLst/>
              <a:gdLst>
                <a:gd name="connsiteX0" fmla="*/ 30439 w 214976"/>
                <a:gd name="connsiteY0" fmla="*/ 248553 h 248552"/>
                <a:gd name="connsiteX1" fmla="*/ 214977 w 214976"/>
                <a:gd name="connsiteY1" fmla="*/ 119533 h 248552"/>
                <a:gd name="connsiteX2" fmla="*/ 191196 w 214976"/>
                <a:gd name="connsiteY2" fmla="*/ 0 h 248552"/>
                <a:gd name="connsiteX3" fmla="*/ 144586 w 214976"/>
                <a:gd name="connsiteY3" fmla="*/ 32255 h 248552"/>
                <a:gd name="connsiteX4" fmla="*/ 40903 w 214976"/>
                <a:gd name="connsiteY4" fmla="*/ 216298 h 248552"/>
                <a:gd name="connsiteX5" fmla="*/ 0 w 214976"/>
                <a:gd name="connsiteY5" fmla="*/ 182146 h 2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76" h="248552">
                  <a:moveTo>
                    <a:pt x="30439" y="248553"/>
                  </a:moveTo>
                  <a:lnTo>
                    <a:pt x="214977" y="119533"/>
                  </a:lnTo>
                  <a:lnTo>
                    <a:pt x="191196" y="0"/>
                  </a:lnTo>
                  <a:lnTo>
                    <a:pt x="144586" y="32255"/>
                  </a:lnTo>
                  <a:lnTo>
                    <a:pt x="40903" y="216298"/>
                  </a:lnTo>
                  <a:lnTo>
                    <a:pt x="0" y="182146"/>
                  </a:lnTo>
                  <a:close/>
                </a:path>
              </a:pathLst>
            </a:custGeom>
            <a:solidFill>
              <a:srgbClr val="3396BC"/>
            </a:solidFill>
            <a:ln w="9506" cap="flat">
              <a:noFill/>
              <a:prstDash val="solid"/>
              <a:miter/>
            </a:ln>
          </p:spPr>
          <p:txBody>
            <a:bodyPr rtlCol="0" anchor="ctr"/>
            <a:lstStyle/>
            <a:p>
              <a:endParaRPr lang="en-US" dirty="0">
                <a:latin typeface="Montserrat" pitchFamily="2" charset="77"/>
              </a:endParaRPr>
            </a:p>
          </p:txBody>
        </p:sp>
        <p:sp>
          <p:nvSpPr>
            <p:cNvPr id="89" name="Freeform 88">
              <a:extLst>
                <a:ext uri="{FF2B5EF4-FFF2-40B4-BE49-F238E27FC236}">
                  <a16:creationId xmlns:a16="http://schemas.microsoft.com/office/drawing/2014/main" id="{87990700-69FC-75A8-27B2-1988285BD68B}"/>
                </a:ext>
              </a:extLst>
            </p:cNvPr>
            <p:cNvSpPr/>
            <p:nvPr/>
          </p:nvSpPr>
          <p:spPr>
            <a:xfrm>
              <a:off x="2191680" y="5414912"/>
              <a:ext cx="47484" cy="82875"/>
            </a:xfrm>
            <a:custGeom>
              <a:avLst/>
              <a:gdLst>
                <a:gd name="connsiteX0" fmla="*/ 56122 w 167415"/>
                <a:gd name="connsiteY0" fmla="*/ 292192 h 292191"/>
                <a:gd name="connsiteX1" fmla="*/ 167416 w 167415"/>
                <a:gd name="connsiteY1" fmla="*/ 96765 h 292191"/>
                <a:gd name="connsiteX2" fmla="*/ 93220 w 167415"/>
                <a:gd name="connsiteY2" fmla="*/ 0 h 292191"/>
                <a:gd name="connsiteX3" fmla="*/ 65634 w 167415"/>
                <a:gd name="connsiteY3" fmla="*/ 48382 h 292191"/>
                <a:gd name="connsiteX4" fmla="*/ 52317 w 167415"/>
                <a:gd name="connsiteY4" fmla="*/ 258988 h 292191"/>
                <a:gd name="connsiteX5" fmla="*/ 0 w 167415"/>
                <a:gd name="connsiteY5" fmla="*/ 245707 h 29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15" h="292191">
                  <a:moveTo>
                    <a:pt x="56122" y="292192"/>
                  </a:moveTo>
                  <a:lnTo>
                    <a:pt x="167416" y="96765"/>
                  </a:lnTo>
                  <a:lnTo>
                    <a:pt x="93220" y="0"/>
                  </a:lnTo>
                  <a:lnTo>
                    <a:pt x="65634" y="48382"/>
                  </a:lnTo>
                  <a:lnTo>
                    <a:pt x="52317" y="258988"/>
                  </a:lnTo>
                  <a:lnTo>
                    <a:pt x="0" y="245707"/>
                  </a:lnTo>
                  <a:close/>
                </a:path>
              </a:pathLst>
            </a:custGeom>
            <a:solidFill>
              <a:srgbClr val="25517B"/>
            </a:solidFill>
            <a:ln w="9506" cap="flat">
              <a:noFill/>
              <a:prstDash val="solid"/>
              <a:miter/>
            </a:ln>
          </p:spPr>
          <p:txBody>
            <a:bodyPr rtlCol="0" anchor="ctr"/>
            <a:lstStyle/>
            <a:p>
              <a:endParaRPr lang="en-US" dirty="0">
                <a:latin typeface="Montserrat" pitchFamily="2" charset="77"/>
              </a:endParaRPr>
            </a:p>
          </p:txBody>
        </p:sp>
      </p:grpSp>
    </p:spTree>
    <p:extLst>
      <p:ext uri="{BB962C8B-B14F-4D97-AF65-F5344CB8AC3E}">
        <p14:creationId xmlns:p14="http://schemas.microsoft.com/office/powerpoint/2010/main" val="3770609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763328-A3FE-D14D-9434-125457127CBC}"/>
              </a:ext>
            </a:extLst>
          </p:cNvPr>
          <p:cNvSpPr/>
          <p:nvPr userDrawn="1"/>
        </p:nvSpPr>
        <p:spPr>
          <a:xfrm rot="16200000" flipH="1" flipV="1">
            <a:off x="1694475" y="4476451"/>
            <a:ext cx="698225" cy="4103359"/>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gradFill>
            <a:gsLst>
              <a:gs pos="0">
                <a:srgbClr val="162A49"/>
              </a:gs>
              <a:gs pos="99000">
                <a:srgbClr val="3396B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89" y="1216272"/>
            <a:ext cx="10445879"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89" y="472978"/>
            <a:ext cx="10445877"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
        <p:nvSpPr>
          <p:cNvPr id="11" name="Freeform 10">
            <a:extLst>
              <a:ext uri="{FF2B5EF4-FFF2-40B4-BE49-F238E27FC236}">
                <a16:creationId xmlns:a16="http://schemas.microsoft.com/office/drawing/2014/main" id="{03D9CD4A-64B3-9246-9A5D-3B31BCE7C373}"/>
              </a:ext>
            </a:extLst>
          </p:cNvPr>
          <p:cNvSpPr/>
          <p:nvPr userDrawn="1"/>
        </p:nvSpPr>
        <p:spPr>
          <a:xfrm rot="16200000" flipH="1">
            <a:off x="7472516" y="2137594"/>
            <a:ext cx="1375371" cy="8082849"/>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bg1">
              <a:lumMod val="85000"/>
              <a:alpha val="604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Tree>
    <p:extLst>
      <p:ext uri="{BB962C8B-B14F-4D97-AF65-F5344CB8AC3E}">
        <p14:creationId xmlns:p14="http://schemas.microsoft.com/office/powerpoint/2010/main" val="2479672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D236E4DC-B52B-F651-6BB9-D99842ABD049}"/>
              </a:ext>
            </a:extLst>
          </p:cNvPr>
          <p:cNvSpPr/>
          <p:nvPr userDrawn="1"/>
        </p:nvSpPr>
        <p:spPr>
          <a:xfrm rot="16200000" flipH="1">
            <a:off x="7472516" y="2137594"/>
            <a:ext cx="1375371" cy="8082849"/>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bg1">
              <a:lumMod val="85000"/>
              <a:alpha val="604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0" name="Freeform 9">
            <a:extLst>
              <a:ext uri="{FF2B5EF4-FFF2-40B4-BE49-F238E27FC236}">
                <a16:creationId xmlns:a16="http://schemas.microsoft.com/office/drawing/2014/main" id="{F35099EB-2260-7434-54BB-93B821457ECA}"/>
              </a:ext>
            </a:extLst>
          </p:cNvPr>
          <p:cNvSpPr/>
          <p:nvPr userDrawn="1"/>
        </p:nvSpPr>
        <p:spPr>
          <a:xfrm rot="16200000" flipH="1" flipV="1">
            <a:off x="1695130" y="4473392"/>
            <a:ext cx="698225" cy="4103359"/>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gradFill>
            <a:gsLst>
              <a:gs pos="0">
                <a:schemeClr val="accent3"/>
              </a:gs>
              <a:gs pos="99000">
                <a:srgbClr val="3396B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6" name="Text Placeholder 2">
            <a:extLst>
              <a:ext uri="{FF2B5EF4-FFF2-40B4-BE49-F238E27FC236}">
                <a16:creationId xmlns:a16="http://schemas.microsoft.com/office/drawing/2014/main" id="{6AA1C7DD-486D-DE01-29B5-26921B0E9B83}"/>
              </a:ext>
            </a:extLst>
          </p:cNvPr>
          <p:cNvSpPr>
            <a:spLocks noGrp="1"/>
          </p:cNvSpPr>
          <p:nvPr>
            <p:ph idx="1" hasCustomPrompt="1"/>
          </p:nvPr>
        </p:nvSpPr>
        <p:spPr>
          <a:xfrm>
            <a:off x="504889" y="1216272"/>
            <a:ext cx="10445879"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a:extLst>
              <a:ext uri="{FF2B5EF4-FFF2-40B4-BE49-F238E27FC236}">
                <a16:creationId xmlns:a16="http://schemas.microsoft.com/office/drawing/2014/main" id="{DBA30888-714B-BE09-A16B-18BC82211120}"/>
              </a:ext>
            </a:extLst>
          </p:cNvPr>
          <p:cNvSpPr>
            <a:spLocks noGrp="1"/>
          </p:cNvSpPr>
          <p:nvPr>
            <p:ph type="title" hasCustomPrompt="1"/>
          </p:nvPr>
        </p:nvSpPr>
        <p:spPr>
          <a:xfrm>
            <a:off x="504889" y="472978"/>
            <a:ext cx="10445877"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Tree>
    <p:extLst>
      <p:ext uri="{BB962C8B-B14F-4D97-AF65-F5344CB8AC3E}">
        <p14:creationId xmlns:p14="http://schemas.microsoft.com/office/powerpoint/2010/main" val="2644775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and Conten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10445879"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45877"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grpSp>
        <p:nvGrpSpPr>
          <p:cNvPr id="9" name="Group 8">
            <a:extLst>
              <a:ext uri="{FF2B5EF4-FFF2-40B4-BE49-F238E27FC236}">
                <a16:creationId xmlns:a16="http://schemas.microsoft.com/office/drawing/2014/main" id="{8EBDCE84-798E-7D4D-8208-7D2DAB4DF075}"/>
              </a:ext>
            </a:extLst>
          </p:cNvPr>
          <p:cNvGrpSpPr/>
          <p:nvPr userDrawn="1"/>
        </p:nvGrpSpPr>
        <p:grpSpPr>
          <a:xfrm rot="16200000" flipH="1">
            <a:off x="5405233" y="80852"/>
            <a:ext cx="1385911" cy="12206874"/>
            <a:chOff x="11279718" y="-49004"/>
            <a:chExt cx="778788" cy="6859431"/>
          </a:xfrm>
        </p:grpSpPr>
        <p:sp>
          <p:nvSpPr>
            <p:cNvPr id="11" name="Freeform 10">
              <a:extLst>
                <a:ext uri="{FF2B5EF4-FFF2-40B4-BE49-F238E27FC236}">
                  <a16:creationId xmlns:a16="http://schemas.microsoft.com/office/drawing/2014/main" id="{03D9CD4A-64B3-9246-9A5D-3B31BCE7C373}"/>
                </a:ext>
              </a:extLst>
            </p:cNvPr>
            <p:cNvSpPr/>
            <p:nvPr userDrawn="1"/>
          </p:nvSpPr>
          <p:spPr>
            <a:xfrm>
              <a:off x="11279718" y="2268417"/>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2" name="Freeform 11">
              <a:extLst>
                <a:ext uri="{FF2B5EF4-FFF2-40B4-BE49-F238E27FC236}">
                  <a16:creationId xmlns:a16="http://schemas.microsoft.com/office/drawing/2014/main" id="{BE763328-A3FE-D14D-9434-125457127CBC}"/>
                </a:ext>
              </a:extLst>
            </p:cNvPr>
            <p:cNvSpPr/>
            <p:nvPr userDrawn="1"/>
          </p:nvSpPr>
          <p:spPr>
            <a:xfrm flipV="1">
              <a:off x="11666151" y="-4900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gradFill>
              <a:gsLst>
                <a:gs pos="0">
                  <a:srgbClr val="F86202"/>
                </a:gs>
                <a:gs pos="99000">
                  <a:srgbClr val="F8D40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grpSp>
    </p:spTree>
    <p:extLst>
      <p:ext uri="{BB962C8B-B14F-4D97-AF65-F5344CB8AC3E}">
        <p14:creationId xmlns:p14="http://schemas.microsoft.com/office/powerpoint/2010/main" val="3417313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E763328-A3FE-D14D-9434-125457127CBC}"/>
              </a:ext>
            </a:extLst>
          </p:cNvPr>
          <p:cNvSpPr/>
          <p:nvPr userDrawn="1"/>
        </p:nvSpPr>
        <p:spPr>
          <a:xfrm rot="16200000" flipH="1" flipV="1">
            <a:off x="1689227" y="4476453"/>
            <a:ext cx="698225" cy="4103359"/>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gradFill>
            <a:gsLst>
              <a:gs pos="0">
                <a:srgbClr val="6D5BA3"/>
              </a:gs>
              <a:gs pos="99000">
                <a:srgbClr val="9D2B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8" name="Freeform 7">
            <a:extLst>
              <a:ext uri="{FF2B5EF4-FFF2-40B4-BE49-F238E27FC236}">
                <a16:creationId xmlns:a16="http://schemas.microsoft.com/office/drawing/2014/main" id="{36461DED-0B88-3452-6B02-7CCF781EC764}"/>
              </a:ext>
            </a:extLst>
          </p:cNvPr>
          <p:cNvSpPr/>
          <p:nvPr userDrawn="1"/>
        </p:nvSpPr>
        <p:spPr>
          <a:xfrm rot="16200000" flipH="1">
            <a:off x="7472516" y="2137594"/>
            <a:ext cx="1375371" cy="8082849"/>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bg1">
              <a:lumMod val="85000"/>
              <a:alpha val="604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89" y="1216272"/>
            <a:ext cx="10445879"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89" y="472978"/>
            <a:ext cx="10445877"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Tree>
    <p:extLst>
      <p:ext uri="{BB962C8B-B14F-4D97-AF65-F5344CB8AC3E}">
        <p14:creationId xmlns:p14="http://schemas.microsoft.com/office/powerpoint/2010/main" val="2635502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tandard-side">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0D94F2C-A4B1-2928-F403-C060D88775D1}"/>
              </a:ext>
            </a:extLst>
          </p:cNvPr>
          <p:cNvGrpSpPr/>
          <p:nvPr userDrawn="1"/>
        </p:nvGrpSpPr>
        <p:grpSpPr>
          <a:xfrm rot="16200000" flipH="1">
            <a:off x="5405233" y="80852"/>
            <a:ext cx="1385911" cy="12206874"/>
            <a:chOff x="11279718" y="-49004"/>
            <a:chExt cx="778788" cy="6859431"/>
          </a:xfrm>
        </p:grpSpPr>
        <p:sp>
          <p:nvSpPr>
            <p:cNvPr id="12" name="Freeform 11">
              <a:extLst>
                <a:ext uri="{FF2B5EF4-FFF2-40B4-BE49-F238E27FC236}">
                  <a16:creationId xmlns:a16="http://schemas.microsoft.com/office/drawing/2014/main" id="{BB5935D6-1AA4-A41C-C55D-E0C20FD84988}"/>
                </a:ext>
              </a:extLst>
            </p:cNvPr>
            <p:cNvSpPr/>
            <p:nvPr userDrawn="1"/>
          </p:nvSpPr>
          <p:spPr>
            <a:xfrm>
              <a:off x="11279718" y="2268417"/>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6" name="Freeform 15">
              <a:extLst>
                <a:ext uri="{FF2B5EF4-FFF2-40B4-BE49-F238E27FC236}">
                  <a16:creationId xmlns:a16="http://schemas.microsoft.com/office/drawing/2014/main" id="{08A4BD13-7469-5D48-AC2F-9715A26955E3}"/>
                </a:ext>
              </a:extLst>
            </p:cNvPr>
            <p:cNvSpPr/>
            <p:nvPr userDrawn="1"/>
          </p:nvSpPr>
          <p:spPr>
            <a:xfrm flipV="1">
              <a:off x="11666151" y="-4900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gradFill>
              <a:gsLst>
                <a:gs pos="0">
                  <a:srgbClr val="00A082"/>
                </a:gs>
                <a:gs pos="99000">
                  <a:srgbClr val="3396B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gr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6546151"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8504355" cy="452432"/>
          </a:xfrm>
          <a:prstGeom prst="rect">
            <a:avLst/>
          </a:prstGeom>
        </p:spPr>
        <p:txBody>
          <a:bodyPr vert="horz"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
        <p:nvSpPr>
          <p:cNvPr id="11" name="Text Placeholder 2">
            <a:extLst>
              <a:ext uri="{FF2B5EF4-FFF2-40B4-BE49-F238E27FC236}">
                <a16:creationId xmlns:a16="http://schemas.microsoft.com/office/drawing/2014/main" id="{048B57FD-39C5-B642-99F4-129E2085EBD8}"/>
              </a:ext>
            </a:extLst>
          </p:cNvPr>
          <p:cNvSpPr>
            <a:spLocks noGrp="1"/>
          </p:cNvSpPr>
          <p:nvPr>
            <p:ph idx="10"/>
          </p:nvPr>
        </p:nvSpPr>
        <p:spPr>
          <a:xfrm>
            <a:off x="8244039" y="1216272"/>
            <a:ext cx="3618223" cy="5167485"/>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6634175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tandard-side">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0D94F2C-A4B1-2928-F403-C060D88775D1}"/>
              </a:ext>
            </a:extLst>
          </p:cNvPr>
          <p:cNvGrpSpPr/>
          <p:nvPr userDrawn="1"/>
        </p:nvGrpSpPr>
        <p:grpSpPr>
          <a:xfrm rot="16200000" flipH="1">
            <a:off x="5395607" y="61607"/>
            <a:ext cx="1385911" cy="12206874"/>
            <a:chOff x="11279718" y="-49004"/>
            <a:chExt cx="778788" cy="6859431"/>
          </a:xfrm>
        </p:grpSpPr>
        <p:sp>
          <p:nvSpPr>
            <p:cNvPr id="12" name="Freeform 11">
              <a:extLst>
                <a:ext uri="{FF2B5EF4-FFF2-40B4-BE49-F238E27FC236}">
                  <a16:creationId xmlns:a16="http://schemas.microsoft.com/office/drawing/2014/main" id="{BB5935D6-1AA4-A41C-C55D-E0C20FD84988}"/>
                </a:ext>
              </a:extLst>
            </p:cNvPr>
            <p:cNvSpPr/>
            <p:nvPr userDrawn="1"/>
          </p:nvSpPr>
          <p:spPr>
            <a:xfrm>
              <a:off x="11279718" y="2268417"/>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6" name="Freeform 15">
              <a:extLst>
                <a:ext uri="{FF2B5EF4-FFF2-40B4-BE49-F238E27FC236}">
                  <a16:creationId xmlns:a16="http://schemas.microsoft.com/office/drawing/2014/main" id="{08A4BD13-7469-5D48-AC2F-9715A26955E3}"/>
                </a:ext>
              </a:extLst>
            </p:cNvPr>
            <p:cNvSpPr/>
            <p:nvPr userDrawn="1"/>
          </p:nvSpPr>
          <p:spPr>
            <a:xfrm flipV="1">
              <a:off x="11666151" y="-4900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gradFill>
              <a:gsLst>
                <a:gs pos="0">
                  <a:srgbClr val="00A082"/>
                </a:gs>
                <a:gs pos="99000">
                  <a:srgbClr val="97C23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gr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6546151"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8504355" cy="452432"/>
          </a:xfrm>
          <a:prstGeom prst="rect">
            <a:avLst/>
          </a:prstGeom>
        </p:spPr>
        <p:txBody>
          <a:bodyPr vert="horz"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
        <p:nvSpPr>
          <p:cNvPr id="11" name="Text Placeholder 2">
            <a:extLst>
              <a:ext uri="{FF2B5EF4-FFF2-40B4-BE49-F238E27FC236}">
                <a16:creationId xmlns:a16="http://schemas.microsoft.com/office/drawing/2014/main" id="{048B57FD-39C5-B642-99F4-129E2085EBD8}"/>
              </a:ext>
            </a:extLst>
          </p:cNvPr>
          <p:cNvSpPr>
            <a:spLocks noGrp="1"/>
          </p:cNvSpPr>
          <p:nvPr>
            <p:ph idx="10"/>
          </p:nvPr>
        </p:nvSpPr>
        <p:spPr>
          <a:xfrm>
            <a:off x="8244039" y="1216272"/>
            <a:ext cx="3618223" cy="5167485"/>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62092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0-50 - sid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2159FF5-85E0-1F4C-A870-7E8B7B4DCB60}"/>
              </a:ext>
            </a:extLst>
          </p:cNvPr>
          <p:cNvSpPr/>
          <p:nvPr userDrawn="1"/>
        </p:nvSpPr>
        <p:spPr>
          <a:xfrm flipH="1">
            <a:off x="-30482" y="-10160"/>
            <a:ext cx="6482081" cy="6881934"/>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ext Placeholder 2">
            <a:extLst>
              <a:ext uri="{FF2B5EF4-FFF2-40B4-BE49-F238E27FC236}">
                <a16:creationId xmlns:a16="http://schemas.microsoft.com/office/drawing/2014/main" id="{2AF0A1BC-7BB8-6643-9D35-DBC2F31ED9BA}"/>
              </a:ext>
            </a:extLst>
          </p:cNvPr>
          <p:cNvSpPr>
            <a:spLocks noGrp="1"/>
          </p:cNvSpPr>
          <p:nvPr>
            <p:ph idx="13" hasCustomPrompt="1"/>
          </p:nvPr>
        </p:nvSpPr>
        <p:spPr>
          <a:xfrm>
            <a:off x="503666" y="1418252"/>
            <a:ext cx="4473510" cy="5051281"/>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DCA99EB9-EC4D-1246-8047-179056F4E1B9}"/>
              </a:ext>
            </a:extLst>
          </p:cNvPr>
          <p:cNvSpPr>
            <a:spLocks noGrp="1"/>
          </p:cNvSpPr>
          <p:nvPr>
            <p:ph type="title" hasCustomPrompt="1"/>
          </p:nvPr>
        </p:nvSpPr>
        <p:spPr>
          <a:xfrm>
            <a:off x="504891" y="489518"/>
            <a:ext cx="4473509" cy="812530"/>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9" name="Text Placeholder 2">
            <a:extLst>
              <a:ext uri="{FF2B5EF4-FFF2-40B4-BE49-F238E27FC236}">
                <a16:creationId xmlns:a16="http://schemas.microsoft.com/office/drawing/2014/main" id="{FC61918B-DA53-CE4C-9F13-4C4BB220D1FD}"/>
              </a:ext>
            </a:extLst>
          </p:cNvPr>
          <p:cNvSpPr>
            <a:spLocks noGrp="1"/>
          </p:cNvSpPr>
          <p:nvPr>
            <p:ph idx="14" hasCustomPrompt="1"/>
          </p:nvPr>
        </p:nvSpPr>
        <p:spPr>
          <a:xfrm>
            <a:off x="7047930" y="1332476"/>
            <a:ext cx="4473510" cy="5051281"/>
          </a:xfrm>
          <a:prstGeom prst="rect">
            <a:avLst/>
          </a:prstGeom>
        </p:spPr>
        <p:txBody>
          <a:bodyPr vert="horz" lIns="91440" tIns="45720" rIns="91440" bIns="45720" rtlCol="0">
            <a:normAutofit/>
          </a:bodyPr>
          <a:lstStyle>
            <a:lvl1pPr>
              <a:defRPr sz="2000" b="0" i="0">
                <a:solidFill>
                  <a:srgbClr val="595959"/>
                </a:solidFill>
                <a:latin typeface="Montserrat" pitchFamily="2" charset="77"/>
                <a:cs typeface="Gotham Medium" pitchFamily="2" charset="0"/>
              </a:defRPr>
            </a:lvl1pPr>
            <a:lvl2pPr>
              <a:defRPr sz="1800" b="0" i="0">
                <a:solidFill>
                  <a:srgbClr val="595959"/>
                </a:solidFill>
                <a:latin typeface="Montserrat" pitchFamily="2" charset="77"/>
                <a:cs typeface="Gotham Book" pitchFamily="2" charset="0"/>
              </a:defRPr>
            </a:lvl2pPr>
            <a:lvl3pPr>
              <a:defRPr sz="1600" b="0" i="0">
                <a:solidFill>
                  <a:srgbClr val="595959"/>
                </a:solidFill>
                <a:latin typeface="Montserrat" pitchFamily="2" charset="77"/>
                <a:cs typeface="Gotham Book" pitchFamily="2" charset="0"/>
              </a:defRPr>
            </a:lvl3pPr>
            <a:lvl4pPr>
              <a:defRPr sz="1400" b="0" i="0">
                <a:solidFill>
                  <a:srgbClr val="595959"/>
                </a:solidFill>
                <a:latin typeface="Montserrat" pitchFamily="2" charset="77"/>
                <a:cs typeface="Gotham Book" pitchFamily="2" charset="0"/>
              </a:defRPr>
            </a:lvl4pPr>
            <a:lvl5pPr>
              <a:defRPr sz="1400"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riangle 5">
            <a:extLst>
              <a:ext uri="{FF2B5EF4-FFF2-40B4-BE49-F238E27FC236}">
                <a16:creationId xmlns:a16="http://schemas.microsoft.com/office/drawing/2014/main" id="{1E056229-36FC-B1AE-BC4F-18D09CBF8D8F}"/>
              </a:ext>
            </a:extLst>
          </p:cNvPr>
          <p:cNvSpPr/>
          <p:nvPr userDrawn="1"/>
        </p:nvSpPr>
        <p:spPr>
          <a:xfrm rot="10800000">
            <a:off x="5561119" y="-10161"/>
            <a:ext cx="491363" cy="1428413"/>
          </a:xfrm>
          <a:prstGeom prst="triangle">
            <a:avLst/>
          </a:prstGeom>
          <a:solidFill>
            <a:schemeClr val="accent1">
              <a:lumMod val="60000"/>
              <a:lumOff val="40000"/>
            </a:schemeClr>
          </a:solidFill>
        </p:spPr>
        <p:txBody>
          <a:bodyPr wrap="square" lIns="0" tIns="0" rIns="0" bIns="0" rtlCol="0"/>
          <a:lstStyle/>
          <a:p>
            <a:pPr lvl="0"/>
            <a:endParaRPr lang="en-US" b="0" i="0" dirty="0">
              <a:solidFill>
                <a:schemeClr val="tx1"/>
              </a:solidFill>
              <a:latin typeface="Montserrat" pitchFamily="2" charset="77"/>
            </a:endParaRPr>
          </a:p>
        </p:txBody>
      </p:sp>
    </p:spTree>
    <p:extLst>
      <p:ext uri="{BB962C8B-B14F-4D97-AF65-F5344CB8AC3E}">
        <p14:creationId xmlns:p14="http://schemas.microsoft.com/office/powerpoint/2010/main" val="303609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50-50 - sid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2159FF5-85E0-1F4C-A870-7E8B7B4DCB60}"/>
              </a:ext>
            </a:extLst>
          </p:cNvPr>
          <p:cNvSpPr/>
          <p:nvPr userDrawn="1"/>
        </p:nvSpPr>
        <p:spPr>
          <a:xfrm flipH="1">
            <a:off x="-30482" y="-10160"/>
            <a:ext cx="6482081" cy="6881934"/>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100000">
                <a:srgbClr val="162A49"/>
              </a:gs>
              <a:gs pos="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ext Placeholder 2">
            <a:extLst>
              <a:ext uri="{FF2B5EF4-FFF2-40B4-BE49-F238E27FC236}">
                <a16:creationId xmlns:a16="http://schemas.microsoft.com/office/drawing/2014/main" id="{2AF0A1BC-7BB8-6643-9D35-DBC2F31ED9BA}"/>
              </a:ext>
            </a:extLst>
          </p:cNvPr>
          <p:cNvSpPr>
            <a:spLocks noGrp="1"/>
          </p:cNvSpPr>
          <p:nvPr>
            <p:ph idx="13" hasCustomPrompt="1"/>
          </p:nvPr>
        </p:nvSpPr>
        <p:spPr>
          <a:xfrm>
            <a:off x="504890" y="1418252"/>
            <a:ext cx="4473510" cy="5051281"/>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DCA99EB9-EC4D-1246-8047-179056F4E1B9}"/>
              </a:ext>
            </a:extLst>
          </p:cNvPr>
          <p:cNvSpPr>
            <a:spLocks noGrp="1"/>
          </p:cNvSpPr>
          <p:nvPr>
            <p:ph type="title" hasCustomPrompt="1"/>
          </p:nvPr>
        </p:nvSpPr>
        <p:spPr>
          <a:xfrm>
            <a:off x="504891" y="489518"/>
            <a:ext cx="4473509" cy="812530"/>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9" name="Text Placeholder 2">
            <a:extLst>
              <a:ext uri="{FF2B5EF4-FFF2-40B4-BE49-F238E27FC236}">
                <a16:creationId xmlns:a16="http://schemas.microsoft.com/office/drawing/2014/main" id="{FC61918B-DA53-CE4C-9F13-4C4BB220D1FD}"/>
              </a:ext>
            </a:extLst>
          </p:cNvPr>
          <p:cNvSpPr>
            <a:spLocks noGrp="1"/>
          </p:cNvSpPr>
          <p:nvPr>
            <p:ph idx="14" hasCustomPrompt="1"/>
          </p:nvPr>
        </p:nvSpPr>
        <p:spPr>
          <a:xfrm>
            <a:off x="7047930" y="1332476"/>
            <a:ext cx="4473510" cy="5051281"/>
          </a:xfrm>
          <a:prstGeom prst="rect">
            <a:avLst/>
          </a:prstGeom>
        </p:spPr>
        <p:txBody>
          <a:bodyPr vert="horz" lIns="91440" tIns="45720" rIns="91440" bIns="45720" rtlCol="0">
            <a:normAutofit/>
          </a:bodyPr>
          <a:lstStyle>
            <a:lvl1pPr>
              <a:defRPr sz="2000" b="0" i="0">
                <a:solidFill>
                  <a:srgbClr val="595959"/>
                </a:solidFill>
                <a:latin typeface="Montserrat" pitchFamily="2" charset="77"/>
                <a:cs typeface="Gotham Medium" pitchFamily="2" charset="0"/>
              </a:defRPr>
            </a:lvl1pPr>
            <a:lvl2pPr>
              <a:defRPr sz="1800" b="0" i="0">
                <a:solidFill>
                  <a:srgbClr val="595959"/>
                </a:solidFill>
                <a:latin typeface="Montserrat" pitchFamily="2" charset="77"/>
                <a:cs typeface="Gotham Book" pitchFamily="2" charset="0"/>
              </a:defRPr>
            </a:lvl2pPr>
            <a:lvl3pPr>
              <a:defRPr sz="1600" b="0" i="0">
                <a:solidFill>
                  <a:srgbClr val="595959"/>
                </a:solidFill>
                <a:latin typeface="Montserrat" pitchFamily="2" charset="77"/>
                <a:cs typeface="Gotham Book" pitchFamily="2" charset="0"/>
              </a:defRPr>
            </a:lvl3pPr>
            <a:lvl4pPr>
              <a:defRPr sz="1400" b="0" i="0">
                <a:solidFill>
                  <a:srgbClr val="595959"/>
                </a:solidFill>
                <a:latin typeface="Montserrat" pitchFamily="2" charset="77"/>
                <a:cs typeface="Gotham Book" pitchFamily="2" charset="0"/>
              </a:defRPr>
            </a:lvl4pPr>
            <a:lvl5pPr>
              <a:defRPr sz="1400"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riangle 1">
            <a:extLst>
              <a:ext uri="{FF2B5EF4-FFF2-40B4-BE49-F238E27FC236}">
                <a16:creationId xmlns:a16="http://schemas.microsoft.com/office/drawing/2014/main" id="{E1BE1D2C-4F7A-74A1-6CF3-938F94610535}"/>
              </a:ext>
            </a:extLst>
          </p:cNvPr>
          <p:cNvSpPr/>
          <p:nvPr userDrawn="1"/>
        </p:nvSpPr>
        <p:spPr>
          <a:xfrm rot="10800000">
            <a:off x="5561119" y="-10161"/>
            <a:ext cx="491363" cy="1428413"/>
          </a:xfrm>
          <a:prstGeom prst="triangle">
            <a:avLst/>
          </a:prstGeom>
          <a:gradFill flip="none" rotWithShape="0">
            <a:gsLst>
              <a:gs pos="13000">
                <a:srgbClr val="F86202"/>
              </a:gs>
              <a:gs pos="99000">
                <a:srgbClr val="F8D402"/>
              </a:gs>
            </a:gsLst>
            <a:lin ang="12600000" scaled="0"/>
            <a:tileRect/>
          </a:gradFill>
        </p:spPr>
        <p:txBody>
          <a:bodyPr wrap="square" lIns="0" tIns="0" rIns="0" bIns="0" rtlCol="0"/>
          <a:lstStyle/>
          <a:p>
            <a:pPr lvl="0"/>
            <a:endParaRPr lang="en-US" b="0" i="0" dirty="0">
              <a:solidFill>
                <a:schemeClr val="tx1"/>
              </a:solidFill>
              <a:latin typeface="Montserrat" pitchFamily="2" charset="77"/>
            </a:endParaRPr>
          </a:p>
        </p:txBody>
      </p:sp>
    </p:spTree>
    <p:extLst>
      <p:ext uri="{BB962C8B-B14F-4D97-AF65-F5344CB8AC3E}">
        <p14:creationId xmlns:p14="http://schemas.microsoft.com/office/powerpoint/2010/main" val="4220537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50-50">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F3F4EB4-4DA3-9948-8A0E-0E503EF0C436}"/>
              </a:ext>
            </a:extLst>
          </p:cNvPr>
          <p:cNvSpPr/>
          <p:nvPr userDrawn="1"/>
        </p:nvSpPr>
        <p:spPr>
          <a:xfrm>
            <a:off x="6595016" y="-11017"/>
            <a:ext cx="5606923"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6923" h="6896559">
                <a:moveTo>
                  <a:pt x="1144918" y="0"/>
                </a:moveTo>
                <a:lnTo>
                  <a:pt x="3517391" y="4506"/>
                </a:lnTo>
                <a:lnTo>
                  <a:pt x="3517391" y="1"/>
                </a:lnTo>
                <a:lnTo>
                  <a:pt x="5606923" y="1"/>
                </a:lnTo>
                <a:lnTo>
                  <a:pt x="5606923" y="6896559"/>
                </a:lnTo>
                <a:lnTo>
                  <a:pt x="3517391" y="6896559"/>
                </a:lnTo>
                <a:lnTo>
                  <a:pt x="3517391" y="6893686"/>
                </a:lnTo>
                <a:lnTo>
                  <a:pt x="0" y="689105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90" y="1216272"/>
            <a:ext cx="5650982"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89" y="472978"/>
            <a:ext cx="5650981"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
        <p:nvSpPr>
          <p:cNvPr id="7" name="object 15">
            <a:extLst>
              <a:ext uri="{FF2B5EF4-FFF2-40B4-BE49-F238E27FC236}">
                <a16:creationId xmlns:a16="http://schemas.microsoft.com/office/drawing/2014/main" id="{67D4DC9E-DBC8-A7D2-10D1-679658D12473}"/>
              </a:ext>
            </a:extLst>
          </p:cNvPr>
          <p:cNvSpPr/>
          <p:nvPr userDrawn="1"/>
        </p:nvSpPr>
        <p:spPr>
          <a:xfrm rot="16200000" flipV="1">
            <a:off x="643460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solidFill>
            <a:srgbClr val="595959">
              <a:alpha val="20000"/>
            </a:srgbClr>
          </a:solidFill>
        </p:spPr>
        <p:txBody>
          <a:bodyPr wrap="square" lIns="0" tIns="0" rIns="0" bIns="0" rtlCol="0"/>
          <a:lstStyle/>
          <a:p>
            <a:pPr lvl="0"/>
            <a:endParaRPr b="0" i="0" dirty="0">
              <a:latin typeface="Montserrat" pitchFamily="2" charset="77"/>
            </a:endParaRPr>
          </a:p>
        </p:txBody>
      </p:sp>
    </p:spTree>
    <p:extLst>
      <p:ext uri="{BB962C8B-B14F-4D97-AF65-F5344CB8AC3E}">
        <p14:creationId xmlns:p14="http://schemas.microsoft.com/office/powerpoint/2010/main" val="1875526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50-50">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7F3F4EB4-4DA3-9948-8A0E-0E503EF0C436}"/>
              </a:ext>
            </a:extLst>
          </p:cNvPr>
          <p:cNvSpPr/>
          <p:nvPr userDrawn="1"/>
        </p:nvSpPr>
        <p:spPr>
          <a:xfrm>
            <a:off x="6595016" y="-11017"/>
            <a:ext cx="5606923"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6923" h="6896559">
                <a:moveTo>
                  <a:pt x="1144918" y="0"/>
                </a:moveTo>
                <a:lnTo>
                  <a:pt x="3517391" y="4506"/>
                </a:lnTo>
                <a:lnTo>
                  <a:pt x="3517391" y="1"/>
                </a:lnTo>
                <a:lnTo>
                  <a:pt x="5606923" y="1"/>
                </a:lnTo>
                <a:lnTo>
                  <a:pt x="5606923" y="6896559"/>
                </a:lnTo>
                <a:lnTo>
                  <a:pt x="3517391" y="6896559"/>
                </a:lnTo>
                <a:lnTo>
                  <a:pt x="3517391" y="6893686"/>
                </a:lnTo>
                <a:lnTo>
                  <a:pt x="0" y="6891050"/>
                </a:lnTo>
                <a:close/>
              </a:path>
            </a:pathLst>
          </a:custGeom>
          <a:gradFill>
            <a:gsLst>
              <a:gs pos="0">
                <a:srgbClr val="162A49"/>
              </a:gs>
              <a:gs pos="97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90" y="1216272"/>
            <a:ext cx="5650982"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89" y="472978"/>
            <a:ext cx="5650981"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
        <p:nvSpPr>
          <p:cNvPr id="8" name="object 15">
            <a:extLst>
              <a:ext uri="{FF2B5EF4-FFF2-40B4-BE49-F238E27FC236}">
                <a16:creationId xmlns:a16="http://schemas.microsoft.com/office/drawing/2014/main" id="{915746D5-501C-D5E7-D88C-F35C132F51C1}"/>
              </a:ext>
            </a:extLst>
          </p:cNvPr>
          <p:cNvSpPr/>
          <p:nvPr userDrawn="1"/>
        </p:nvSpPr>
        <p:spPr>
          <a:xfrm rot="16200000" flipV="1">
            <a:off x="643460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gradFill>
            <a:gsLst>
              <a:gs pos="13000">
                <a:srgbClr val="F86202"/>
              </a:gs>
              <a:gs pos="99000">
                <a:srgbClr val="F8D402"/>
              </a:gs>
            </a:gsLst>
            <a:lin ang="18000000" scaled="0"/>
          </a:gradFill>
        </p:spPr>
        <p:txBody>
          <a:bodyPr wrap="square" lIns="0" tIns="0" rIns="0" bIns="0" rtlCol="0"/>
          <a:lstStyle/>
          <a:p>
            <a:endParaRPr b="0" i="0" dirty="0">
              <a:latin typeface="Montserrat" pitchFamily="2" charset="77"/>
            </a:endParaRPr>
          </a:p>
        </p:txBody>
      </p:sp>
    </p:spTree>
    <p:extLst>
      <p:ext uri="{BB962C8B-B14F-4D97-AF65-F5344CB8AC3E}">
        <p14:creationId xmlns:p14="http://schemas.microsoft.com/office/powerpoint/2010/main" val="152778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1A711D6-96AC-BDD8-A576-59465433FFE2}"/>
              </a:ext>
            </a:extLst>
          </p:cNvPr>
          <p:cNvGrpSpPr/>
          <p:nvPr userDrawn="1"/>
        </p:nvGrpSpPr>
        <p:grpSpPr>
          <a:xfrm>
            <a:off x="-28348" y="3582785"/>
            <a:ext cx="12224080" cy="3269894"/>
            <a:chOff x="-28348" y="3582785"/>
            <a:chExt cx="12224080" cy="3269894"/>
          </a:xfrm>
        </p:grpSpPr>
        <p:sp>
          <p:nvSpPr>
            <p:cNvPr id="7" name="object 14">
              <a:extLst>
                <a:ext uri="{FF2B5EF4-FFF2-40B4-BE49-F238E27FC236}">
                  <a16:creationId xmlns:a16="http://schemas.microsoft.com/office/drawing/2014/main" id="{141D705E-B6D0-206D-E1E4-0E4BCCDF34D8}"/>
                </a:ext>
              </a:extLst>
            </p:cNvPr>
            <p:cNvSpPr/>
            <p:nvPr userDrawn="1"/>
          </p:nvSpPr>
          <p:spPr>
            <a:xfrm>
              <a:off x="-28348" y="3582785"/>
              <a:ext cx="12220348" cy="3269894"/>
            </a:xfrm>
            <a:custGeom>
              <a:avLst/>
              <a:gdLst/>
              <a:ahLst/>
              <a:cxnLst/>
              <a:rect l="l" t="t" r="r" b="b"/>
              <a:pathLst>
                <a:path w="5855334" h="1619885">
                  <a:moveTo>
                    <a:pt x="0" y="0"/>
                  </a:moveTo>
                  <a:lnTo>
                    <a:pt x="0" y="1619856"/>
                  </a:lnTo>
                  <a:lnTo>
                    <a:pt x="5854774" y="1619856"/>
                  </a:lnTo>
                  <a:lnTo>
                    <a:pt x="5854774" y="1343435"/>
                  </a:lnTo>
                  <a:lnTo>
                    <a:pt x="0" y="0"/>
                  </a:lnTo>
                  <a:close/>
                </a:path>
              </a:pathLst>
            </a:custGeom>
            <a:gradFill>
              <a:gsLst>
                <a:gs pos="0">
                  <a:srgbClr val="162949">
                    <a:lumMod val="99587"/>
                  </a:srgbClr>
                </a:gs>
                <a:gs pos="98000">
                  <a:srgbClr val="3396BC"/>
                </a:gs>
              </a:gsLst>
              <a:lin ang="14400000" scaled="0"/>
            </a:gradFill>
          </p:spPr>
          <p:txBody>
            <a:bodyPr wrap="square" lIns="0" tIns="0" rIns="0" bIns="0" rtlCol="0"/>
            <a:lstStyle/>
            <a:p>
              <a:endParaRPr b="0" i="0" dirty="0">
                <a:latin typeface="Montserrat" pitchFamily="2" charset="77"/>
              </a:endParaRPr>
            </a:p>
          </p:txBody>
        </p:sp>
        <p:sp>
          <p:nvSpPr>
            <p:cNvPr id="9" name="object 15">
              <a:extLst>
                <a:ext uri="{FF2B5EF4-FFF2-40B4-BE49-F238E27FC236}">
                  <a16:creationId xmlns:a16="http://schemas.microsoft.com/office/drawing/2014/main" id="{0E120ADC-8A27-AF01-83C3-68473C408DF3}"/>
                </a:ext>
              </a:extLst>
            </p:cNvPr>
            <p:cNvSpPr/>
            <p:nvPr userDrawn="1"/>
          </p:nvSpPr>
          <p:spPr>
            <a:xfrm>
              <a:off x="7801006" y="4146120"/>
              <a:ext cx="4394726" cy="1758240"/>
            </a:xfrm>
            <a:custGeom>
              <a:avLst/>
              <a:gdLst>
                <a:gd name="connsiteX0" fmla="*/ 2105717 w 2105717"/>
                <a:gd name="connsiteY0" fmla="*/ 0 h 871022"/>
                <a:gd name="connsiteX1" fmla="*/ 0 w 2105717"/>
                <a:gd name="connsiteY1" fmla="*/ 362651 h 871022"/>
                <a:gd name="connsiteX2" fmla="*/ 2103360 w 2105717"/>
                <a:gd name="connsiteY2" fmla="*/ 871022 h 871022"/>
                <a:gd name="connsiteX3" fmla="*/ 2105717 w 2105717"/>
                <a:gd name="connsiteY3" fmla="*/ 0 h 871022"/>
              </a:gdLst>
              <a:ahLst/>
              <a:cxnLst>
                <a:cxn ang="0">
                  <a:pos x="connsiteX0" y="connsiteY0"/>
                </a:cxn>
                <a:cxn ang="0">
                  <a:pos x="connsiteX1" y="connsiteY1"/>
                </a:cxn>
                <a:cxn ang="0">
                  <a:pos x="connsiteX2" y="connsiteY2"/>
                </a:cxn>
                <a:cxn ang="0">
                  <a:pos x="connsiteX3" y="connsiteY3"/>
                </a:cxn>
              </a:cxnLst>
              <a:rect l="l" t="t" r="r" b="b"/>
              <a:pathLst>
                <a:path w="2105717" h="871022">
                  <a:moveTo>
                    <a:pt x="2105717" y="0"/>
                  </a:moveTo>
                  <a:lnTo>
                    <a:pt x="0" y="362651"/>
                  </a:lnTo>
                  <a:lnTo>
                    <a:pt x="2103360" y="871022"/>
                  </a:lnTo>
                  <a:cubicBezTo>
                    <a:pt x="2104146" y="580681"/>
                    <a:pt x="2104931" y="290341"/>
                    <a:pt x="2105717" y="0"/>
                  </a:cubicBezTo>
                  <a:close/>
                </a:path>
              </a:pathLst>
            </a:custGeom>
            <a:solidFill>
              <a:srgbClr val="FFFFFF"/>
            </a:solidFill>
          </p:spPr>
          <p:txBody>
            <a:bodyPr wrap="square" lIns="0" tIns="0" rIns="0" bIns="0" rtlCol="0"/>
            <a:lstStyle/>
            <a:p>
              <a:endParaRPr b="0" i="0" dirty="0">
                <a:latin typeface="Montserrat" pitchFamily="2" charset="77"/>
              </a:endParaRPr>
            </a:p>
          </p:txBody>
        </p:sp>
      </p:grpSp>
      <p:sp>
        <p:nvSpPr>
          <p:cNvPr id="2" name="Title 1">
            <a:extLst>
              <a:ext uri="{FF2B5EF4-FFF2-40B4-BE49-F238E27FC236}">
                <a16:creationId xmlns:a16="http://schemas.microsoft.com/office/drawing/2014/main" id="{F001465B-0659-0A4B-ADA4-2D9C53C95349}"/>
              </a:ext>
            </a:extLst>
          </p:cNvPr>
          <p:cNvSpPr>
            <a:spLocks noGrp="1"/>
          </p:cNvSpPr>
          <p:nvPr>
            <p:ph type="ctrTitle" hasCustomPrompt="1"/>
          </p:nvPr>
        </p:nvSpPr>
        <p:spPr>
          <a:xfrm>
            <a:off x="372705" y="5011865"/>
            <a:ext cx="4295548" cy="812530"/>
          </a:xfrm>
          <a:prstGeom prst="rect">
            <a:avLst/>
          </a:prstGeom>
        </p:spPr>
        <p:txBody>
          <a:bodyPr wrap="square" anchor="t" anchorCtr="0">
            <a:spAutoFit/>
          </a:bodyPr>
          <a:lstStyle>
            <a:lvl1pPr algn="l">
              <a:defRPr sz="2600" b="1" i="0">
                <a:solidFill>
                  <a:schemeClr val="bg1"/>
                </a:solidFill>
                <a:latin typeface="Montserrat" pitchFamily="2" charset="77"/>
                <a:ea typeface="Tahoma" panose="020B0604030504040204" pitchFamily="34" charset="0"/>
                <a:cs typeface="Gotham Medium" pitchFamily="2" charset="0"/>
              </a:defRPr>
            </a:lvl1pPr>
          </a:lstStyle>
          <a:p>
            <a:r>
              <a:rPr lang="en-GB" dirty="0"/>
              <a:t>Click to edit master title style</a:t>
            </a:r>
          </a:p>
        </p:txBody>
      </p:sp>
      <p:sp>
        <p:nvSpPr>
          <p:cNvPr id="3" name="Subtitle 2">
            <a:extLst>
              <a:ext uri="{FF2B5EF4-FFF2-40B4-BE49-F238E27FC236}">
                <a16:creationId xmlns:a16="http://schemas.microsoft.com/office/drawing/2014/main" id="{8F4233CD-9082-A54F-90DA-F16416D2B28D}"/>
              </a:ext>
            </a:extLst>
          </p:cNvPr>
          <p:cNvSpPr>
            <a:spLocks noGrp="1"/>
          </p:cNvSpPr>
          <p:nvPr>
            <p:ph type="subTitle" idx="1" hasCustomPrompt="1"/>
          </p:nvPr>
        </p:nvSpPr>
        <p:spPr>
          <a:xfrm>
            <a:off x="375327" y="5978779"/>
            <a:ext cx="4293121" cy="258532"/>
          </a:xfrm>
          <a:prstGeom prst="rect">
            <a:avLst/>
          </a:prstGeom>
        </p:spPr>
        <p:txBody>
          <a:bodyPr wrap="square">
            <a:spAutoFit/>
          </a:bodyPr>
          <a:lstStyle>
            <a:lvl1pPr marL="0" indent="0" algn="l">
              <a:buNone/>
              <a:defRPr sz="1200" b="1" i="0">
                <a:solidFill>
                  <a:schemeClr val="bg1"/>
                </a:solidFill>
                <a:latin typeface="Montserrat" pitchFamily="2" charset="77"/>
                <a:ea typeface="Tahoma" panose="020B0604030504040204" pitchFamily="34" charset="0"/>
                <a:cs typeface="Gotham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grpSp>
        <p:nvGrpSpPr>
          <p:cNvPr id="40" name="Group 39">
            <a:extLst>
              <a:ext uri="{FF2B5EF4-FFF2-40B4-BE49-F238E27FC236}">
                <a16:creationId xmlns:a16="http://schemas.microsoft.com/office/drawing/2014/main" id="{41E8DDC1-A780-5B15-6249-EC80CB59037E}"/>
              </a:ext>
            </a:extLst>
          </p:cNvPr>
          <p:cNvGrpSpPr>
            <a:grpSpLocks noChangeAspect="1"/>
          </p:cNvGrpSpPr>
          <p:nvPr userDrawn="1"/>
        </p:nvGrpSpPr>
        <p:grpSpPr>
          <a:xfrm>
            <a:off x="7821035" y="6009053"/>
            <a:ext cx="2248322" cy="588267"/>
            <a:chOff x="5120155" y="5401478"/>
            <a:chExt cx="777387" cy="203401"/>
          </a:xfrm>
        </p:grpSpPr>
        <p:sp>
          <p:nvSpPr>
            <p:cNvPr id="41" name="Rectangle 40">
              <a:extLst>
                <a:ext uri="{FF2B5EF4-FFF2-40B4-BE49-F238E27FC236}">
                  <a16:creationId xmlns:a16="http://schemas.microsoft.com/office/drawing/2014/main" id="{0AC4EA73-5C68-B2A4-649D-A071E99FC889}"/>
                </a:ext>
              </a:extLst>
            </p:cNvPr>
            <p:cNvSpPr/>
            <p:nvPr/>
          </p:nvSpPr>
          <p:spPr>
            <a:xfrm>
              <a:off x="5120155" y="5401478"/>
              <a:ext cx="777387" cy="20340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42" name="Freeform 41">
              <a:extLst>
                <a:ext uri="{FF2B5EF4-FFF2-40B4-BE49-F238E27FC236}">
                  <a16:creationId xmlns:a16="http://schemas.microsoft.com/office/drawing/2014/main" id="{21228DC3-2C34-B4AD-1897-2627793DD440}"/>
                </a:ext>
              </a:extLst>
            </p:cNvPr>
            <p:cNvSpPr/>
            <p:nvPr/>
          </p:nvSpPr>
          <p:spPr>
            <a:xfrm>
              <a:off x="5449137" y="5473301"/>
              <a:ext cx="76083" cy="76955"/>
            </a:xfrm>
            <a:custGeom>
              <a:avLst/>
              <a:gdLst>
                <a:gd name="connsiteX0" fmla="*/ 134123 w 268245"/>
                <a:gd name="connsiteY0" fmla="*/ 0 h 271320"/>
                <a:gd name="connsiteX1" fmla="*/ 268245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70391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5" y="52177"/>
                    <a:pt x="268245" y="137558"/>
                  </a:cubicBezTo>
                  <a:cubicBezTo>
                    <a:pt x="268245" y="211554"/>
                    <a:pt x="218782" y="271321"/>
                    <a:pt x="134123" y="271321"/>
                  </a:cubicBezTo>
                  <a:cubicBezTo>
                    <a:pt x="49464" y="271321"/>
                    <a:pt x="0" y="211554"/>
                    <a:pt x="0" y="137558"/>
                  </a:cubicBezTo>
                  <a:cubicBezTo>
                    <a:pt x="951"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70391" y="91073"/>
                    <a:pt x="70391" y="129968"/>
                  </a:cubicBezTo>
                  <a:cubicBezTo>
                    <a:pt x="70391" y="172659"/>
                    <a:pt x="83708" y="219144"/>
                    <a:pt x="134123" y="219144"/>
                  </a:cubicBez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43" name="Freeform 42">
              <a:extLst>
                <a:ext uri="{FF2B5EF4-FFF2-40B4-BE49-F238E27FC236}">
                  <a16:creationId xmlns:a16="http://schemas.microsoft.com/office/drawing/2014/main" id="{D25F8FB0-7116-EC3D-6147-93A37A0D05FD}"/>
                </a:ext>
              </a:extLst>
            </p:cNvPr>
            <p:cNvSpPr/>
            <p:nvPr/>
          </p:nvSpPr>
          <p:spPr>
            <a:xfrm>
              <a:off x="5536012" y="5474647"/>
              <a:ext cx="106570" cy="75610"/>
            </a:xfrm>
            <a:custGeom>
              <a:avLst/>
              <a:gdLst>
                <a:gd name="connsiteX0" fmla="*/ 0 w 375733"/>
                <a:gd name="connsiteY0" fmla="*/ 6641 h 266577"/>
                <a:gd name="connsiteX1" fmla="*/ 61830 w 375733"/>
                <a:gd name="connsiteY1" fmla="*/ 6641 h 266577"/>
                <a:gd name="connsiteX2" fmla="*/ 61830 w 375733"/>
                <a:gd name="connsiteY2" fmla="*/ 42690 h 266577"/>
                <a:gd name="connsiteX3" fmla="*/ 62781 w 375733"/>
                <a:gd name="connsiteY3" fmla="*/ 42690 h 266577"/>
                <a:gd name="connsiteX4" fmla="*/ 138879 w 375733"/>
                <a:gd name="connsiteY4" fmla="*/ 0 h 266577"/>
                <a:gd name="connsiteX5" fmla="*/ 214977 w 375733"/>
                <a:gd name="connsiteY5" fmla="*/ 45536 h 266577"/>
                <a:gd name="connsiteX6" fmla="*/ 294880 w 375733"/>
                <a:gd name="connsiteY6" fmla="*/ 0 h 266577"/>
                <a:gd name="connsiteX7" fmla="*/ 375734 w 375733"/>
                <a:gd name="connsiteY7" fmla="*/ 101508 h 266577"/>
                <a:gd name="connsiteX8" fmla="*/ 375734 w 375733"/>
                <a:gd name="connsiteY8" fmla="*/ 264680 h 266577"/>
                <a:gd name="connsiteX9" fmla="*/ 309148 w 375733"/>
                <a:gd name="connsiteY9" fmla="*/ 264680 h 266577"/>
                <a:gd name="connsiteX10" fmla="*/ 309148 w 375733"/>
                <a:gd name="connsiteY10" fmla="*/ 111944 h 266577"/>
                <a:gd name="connsiteX11" fmla="*/ 271099 w 375733"/>
                <a:gd name="connsiteY11" fmla="*/ 53126 h 266577"/>
                <a:gd name="connsiteX12" fmla="*/ 221636 w 375733"/>
                <a:gd name="connsiteY12" fmla="*/ 140404 h 266577"/>
                <a:gd name="connsiteX13" fmla="*/ 221636 w 375733"/>
                <a:gd name="connsiteY13" fmla="*/ 266578 h 266577"/>
                <a:gd name="connsiteX14" fmla="*/ 155050 w 375733"/>
                <a:gd name="connsiteY14" fmla="*/ 266578 h 266577"/>
                <a:gd name="connsiteX15" fmla="*/ 155050 w 375733"/>
                <a:gd name="connsiteY15" fmla="*/ 111944 h 266577"/>
                <a:gd name="connsiteX16" fmla="*/ 117001 w 375733"/>
                <a:gd name="connsiteY16" fmla="*/ 53126 h 266577"/>
                <a:gd name="connsiteX17" fmla="*/ 67537 w 375733"/>
                <a:gd name="connsiteY17" fmla="*/ 140404 h 266577"/>
                <a:gd name="connsiteX18" fmla="*/ 67537 w 375733"/>
                <a:gd name="connsiteY18" fmla="*/ 266578 h 266577"/>
                <a:gd name="connsiteX19" fmla="*/ 951 w 375733"/>
                <a:gd name="connsiteY19" fmla="*/ 266578 h 266577"/>
                <a:gd name="connsiteX20" fmla="*/ 951 w 375733"/>
                <a:gd name="connsiteY20" fmla="*/ 6641 h 26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33" h="266577">
                  <a:moveTo>
                    <a:pt x="0" y="6641"/>
                  </a:moveTo>
                  <a:lnTo>
                    <a:pt x="61830" y="6641"/>
                  </a:lnTo>
                  <a:lnTo>
                    <a:pt x="61830" y="42690"/>
                  </a:lnTo>
                  <a:lnTo>
                    <a:pt x="62781" y="42690"/>
                  </a:lnTo>
                  <a:cubicBezTo>
                    <a:pt x="83708" y="11384"/>
                    <a:pt x="114147" y="0"/>
                    <a:pt x="138879" y="0"/>
                  </a:cubicBezTo>
                  <a:cubicBezTo>
                    <a:pt x="175026" y="0"/>
                    <a:pt x="199757" y="13281"/>
                    <a:pt x="214977" y="45536"/>
                  </a:cubicBezTo>
                  <a:cubicBezTo>
                    <a:pt x="230197" y="14230"/>
                    <a:pt x="263489" y="0"/>
                    <a:pt x="294880" y="0"/>
                  </a:cubicBezTo>
                  <a:cubicBezTo>
                    <a:pt x="357661" y="0"/>
                    <a:pt x="375734" y="43639"/>
                    <a:pt x="375734" y="101508"/>
                  </a:cubicBezTo>
                  <a:lnTo>
                    <a:pt x="375734" y="264680"/>
                  </a:lnTo>
                  <a:lnTo>
                    <a:pt x="309148" y="264680"/>
                  </a:lnTo>
                  <a:lnTo>
                    <a:pt x="309148" y="111944"/>
                  </a:lnTo>
                  <a:cubicBezTo>
                    <a:pt x="309148" y="88227"/>
                    <a:pt x="309148" y="53126"/>
                    <a:pt x="271099" y="53126"/>
                  </a:cubicBezTo>
                  <a:cubicBezTo>
                    <a:pt x="226392" y="53126"/>
                    <a:pt x="221636" y="106252"/>
                    <a:pt x="221636" y="140404"/>
                  </a:cubicBezTo>
                  <a:lnTo>
                    <a:pt x="221636" y="266578"/>
                  </a:lnTo>
                  <a:lnTo>
                    <a:pt x="155050" y="266578"/>
                  </a:lnTo>
                  <a:lnTo>
                    <a:pt x="155050" y="111944"/>
                  </a:lnTo>
                  <a:cubicBezTo>
                    <a:pt x="155050" y="88227"/>
                    <a:pt x="155050" y="53126"/>
                    <a:pt x="117001" y="53126"/>
                  </a:cubicBezTo>
                  <a:cubicBezTo>
                    <a:pt x="72293" y="53126"/>
                    <a:pt x="67537" y="106252"/>
                    <a:pt x="67537" y="140404"/>
                  </a:cubicBezTo>
                  <a:lnTo>
                    <a:pt x="67537" y="266578"/>
                  </a:lnTo>
                  <a:lnTo>
                    <a:pt x="951" y="266578"/>
                  </a:lnTo>
                  <a:lnTo>
                    <a:pt x="951" y="6641"/>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44" name="Freeform 43">
              <a:extLst>
                <a:ext uri="{FF2B5EF4-FFF2-40B4-BE49-F238E27FC236}">
                  <a16:creationId xmlns:a16="http://schemas.microsoft.com/office/drawing/2014/main" id="{BAC038D7-348B-7744-1316-BF0696FFFEA2}"/>
                </a:ext>
              </a:extLst>
            </p:cNvPr>
            <p:cNvSpPr/>
            <p:nvPr/>
          </p:nvSpPr>
          <p:spPr>
            <a:xfrm>
              <a:off x="5653644" y="5473301"/>
              <a:ext cx="52880" cy="76955"/>
            </a:xfrm>
            <a:custGeom>
              <a:avLst/>
              <a:gdLst>
                <a:gd name="connsiteX0" fmla="*/ 169318 w 186440"/>
                <a:gd name="connsiteY0" fmla="*/ 60715 h 271320"/>
                <a:gd name="connsiteX1" fmla="*/ 109391 w 186440"/>
                <a:gd name="connsiteY1" fmla="*/ 49331 h 271320"/>
                <a:gd name="connsiteX2" fmla="*/ 70391 w 186440"/>
                <a:gd name="connsiteY2" fmla="*/ 77791 h 271320"/>
                <a:gd name="connsiteX3" fmla="*/ 186440 w 186440"/>
                <a:gd name="connsiteY3" fmla="*/ 186889 h 271320"/>
                <a:gd name="connsiteX4" fmla="*/ 78952 w 186440"/>
                <a:gd name="connsiteY4" fmla="*/ 271321 h 271320"/>
                <a:gd name="connsiteX5" fmla="*/ 2854 w 186440"/>
                <a:gd name="connsiteY5" fmla="*/ 259937 h 271320"/>
                <a:gd name="connsiteX6" fmla="*/ 6659 w 186440"/>
                <a:gd name="connsiteY6" fmla="*/ 204914 h 271320"/>
                <a:gd name="connsiteX7" fmla="*/ 72293 w 186440"/>
                <a:gd name="connsiteY7" fmla="*/ 221990 h 271320"/>
                <a:gd name="connsiteX8" fmla="*/ 116050 w 186440"/>
                <a:gd name="connsiteY8" fmla="*/ 190684 h 271320"/>
                <a:gd name="connsiteX9" fmla="*/ 0 w 186440"/>
                <a:gd name="connsiteY9" fmla="*/ 80637 h 271320"/>
                <a:gd name="connsiteX10" fmla="*/ 100830 w 186440"/>
                <a:gd name="connsiteY10" fmla="*/ 0 h 271320"/>
                <a:gd name="connsiteX11" fmla="*/ 173123 w 186440"/>
                <a:gd name="connsiteY11" fmla="*/ 9487 h 271320"/>
                <a:gd name="connsiteX12" fmla="*/ 169318 w 186440"/>
                <a:gd name="connsiteY12" fmla="*/ 60715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40" h="271320">
                  <a:moveTo>
                    <a:pt x="169318" y="60715"/>
                  </a:moveTo>
                  <a:cubicBezTo>
                    <a:pt x="149342" y="54074"/>
                    <a:pt x="134123" y="49331"/>
                    <a:pt x="109391" y="49331"/>
                  </a:cubicBezTo>
                  <a:cubicBezTo>
                    <a:pt x="91318" y="49331"/>
                    <a:pt x="70391" y="55972"/>
                    <a:pt x="70391" y="77791"/>
                  </a:cubicBezTo>
                  <a:cubicBezTo>
                    <a:pt x="70391" y="118584"/>
                    <a:pt x="186440" y="92970"/>
                    <a:pt x="186440" y="186889"/>
                  </a:cubicBezTo>
                  <a:cubicBezTo>
                    <a:pt x="186440" y="247604"/>
                    <a:pt x="133171" y="271321"/>
                    <a:pt x="78952" y="271321"/>
                  </a:cubicBezTo>
                  <a:cubicBezTo>
                    <a:pt x="53269" y="271321"/>
                    <a:pt x="27585" y="266578"/>
                    <a:pt x="2854" y="259937"/>
                  </a:cubicBezTo>
                  <a:lnTo>
                    <a:pt x="6659" y="204914"/>
                  </a:lnTo>
                  <a:cubicBezTo>
                    <a:pt x="27585" y="215349"/>
                    <a:pt x="49464" y="221990"/>
                    <a:pt x="72293" y="221990"/>
                  </a:cubicBezTo>
                  <a:cubicBezTo>
                    <a:pt x="89415" y="221990"/>
                    <a:pt x="116050" y="215349"/>
                    <a:pt x="116050" y="190684"/>
                  </a:cubicBezTo>
                  <a:cubicBezTo>
                    <a:pt x="116050" y="139455"/>
                    <a:pt x="0" y="174556"/>
                    <a:pt x="0" y="80637"/>
                  </a:cubicBezTo>
                  <a:cubicBezTo>
                    <a:pt x="0" y="24666"/>
                    <a:pt x="48513" y="0"/>
                    <a:pt x="100830" y="0"/>
                  </a:cubicBezTo>
                  <a:cubicBezTo>
                    <a:pt x="132220" y="0"/>
                    <a:pt x="152196" y="4743"/>
                    <a:pt x="173123" y="9487"/>
                  </a:cubicBezTo>
                  <a:lnTo>
                    <a:pt x="169318" y="60715"/>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45" name="Freeform 44">
              <a:extLst>
                <a:ext uri="{FF2B5EF4-FFF2-40B4-BE49-F238E27FC236}">
                  <a16:creationId xmlns:a16="http://schemas.microsoft.com/office/drawing/2014/main" id="{778DC67E-285E-C365-30A8-4FE5B4CDBC87}"/>
                </a:ext>
              </a:extLst>
            </p:cNvPr>
            <p:cNvSpPr/>
            <p:nvPr/>
          </p:nvSpPr>
          <p:spPr>
            <a:xfrm>
              <a:off x="5716237" y="5448546"/>
              <a:ext cx="36962" cy="101172"/>
            </a:xfrm>
            <a:custGeom>
              <a:avLst/>
              <a:gdLst>
                <a:gd name="connsiteX0" fmla="*/ 0 w 130317"/>
                <a:gd name="connsiteY0" fmla="*/ 141353 h 356701"/>
                <a:gd name="connsiteX1" fmla="*/ 0 w 130317"/>
                <a:gd name="connsiteY1" fmla="*/ 21820 h 356701"/>
                <a:gd name="connsiteX2" fmla="*/ 66586 w 130317"/>
                <a:gd name="connsiteY2" fmla="*/ 0 h 356701"/>
                <a:gd name="connsiteX3" fmla="*/ 66586 w 130317"/>
                <a:gd name="connsiteY3" fmla="*/ 92021 h 356701"/>
                <a:gd name="connsiteX4" fmla="*/ 125562 w 130317"/>
                <a:gd name="connsiteY4" fmla="*/ 92021 h 356701"/>
                <a:gd name="connsiteX5" fmla="*/ 125562 w 130317"/>
                <a:gd name="connsiteY5" fmla="*/ 141353 h 356701"/>
                <a:gd name="connsiteX6" fmla="*/ 66586 w 130317"/>
                <a:gd name="connsiteY6" fmla="*/ 141353 h 356701"/>
                <a:gd name="connsiteX7" fmla="*/ 66586 w 130317"/>
                <a:gd name="connsiteY7" fmla="*/ 261834 h 356701"/>
                <a:gd name="connsiteX8" fmla="*/ 97976 w 130317"/>
                <a:gd name="connsiteY8" fmla="*/ 304525 h 356701"/>
                <a:gd name="connsiteX9" fmla="*/ 128415 w 130317"/>
                <a:gd name="connsiteY9" fmla="*/ 297884 h 356701"/>
                <a:gd name="connsiteX10" fmla="*/ 130318 w 130317"/>
                <a:gd name="connsiteY10" fmla="*/ 351010 h 356701"/>
                <a:gd name="connsiteX11" fmla="*/ 80854 w 130317"/>
                <a:gd name="connsiteY11" fmla="*/ 356702 h 356701"/>
                <a:gd name="connsiteX12" fmla="*/ 0 w 130317"/>
                <a:gd name="connsiteY12" fmla="*/ 272270 h 356701"/>
                <a:gd name="connsiteX13" fmla="*/ 0 w 130317"/>
                <a:gd name="connsiteY13" fmla="*/ 141353 h 3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17" h="356701">
                  <a:moveTo>
                    <a:pt x="0" y="141353"/>
                  </a:moveTo>
                  <a:lnTo>
                    <a:pt x="0" y="21820"/>
                  </a:lnTo>
                  <a:lnTo>
                    <a:pt x="66586" y="0"/>
                  </a:lnTo>
                  <a:lnTo>
                    <a:pt x="66586" y="92021"/>
                  </a:lnTo>
                  <a:lnTo>
                    <a:pt x="125562" y="92021"/>
                  </a:lnTo>
                  <a:lnTo>
                    <a:pt x="125562" y="141353"/>
                  </a:lnTo>
                  <a:lnTo>
                    <a:pt x="66586" y="141353"/>
                  </a:lnTo>
                  <a:lnTo>
                    <a:pt x="66586" y="261834"/>
                  </a:lnTo>
                  <a:cubicBezTo>
                    <a:pt x="66586" y="283654"/>
                    <a:pt x="72293" y="304525"/>
                    <a:pt x="97976" y="304525"/>
                  </a:cubicBezTo>
                  <a:cubicBezTo>
                    <a:pt x="110342" y="304525"/>
                    <a:pt x="121757" y="301679"/>
                    <a:pt x="128415" y="297884"/>
                  </a:cubicBezTo>
                  <a:lnTo>
                    <a:pt x="130318" y="351010"/>
                  </a:lnTo>
                  <a:cubicBezTo>
                    <a:pt x="116049" y="354804"/>
                    <a:pt x="100830" y="356702"/>
                    <a:pt x="80854" y="356702"/>
                  </a:cubicBezTo>
                  <a:cubicBezTo>
                    <a:pt x="28537" y="356702"/>
                    <a:pt x="0" y="324447"/>
                    <a:pt x="0" y="272270"/>
                  </a:cubicBezTo>
                  <a:lnTo>
                    <a:pt x="0" y="141353"/>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46" name="Freeform 45">
              <a:extLst>
                <a:ext uri="{FF2B5EF4-FFF2-40B4-BE49-F238E27FC236}">
                  <a16:creationId xmlns:a16="http://schemas.microsoft.com/office/drawing/2014/main" id="{786EBD4E-D80D-6877-79DA-4E38CBD6BB1C}"/>
                </a:ext>
              </a:extLst>
            </p:cNvPr>
            <p:cNvSpPr/>
            <p:nvPr/>
          </p:nvSpPr>
          <p:spPr>
            <a:xfrm>
              <a:off x="5758865" y="5473301"/>
              <a:ext cx="76083" cy="76955"/>
            </a:xfrm>
            <a:custGeom>
              <a:avLst/>
              <a:gdLst>
                <a:gd name="connsiteX0" fmla="*/ 134123 w 268245"/>
                <a:gd name="connsiteY0" fmla="*/ 0 h 271320"/>
                <a:gd name="connsiteX1" fmla="*/ 268246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69440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6" y="52177"/>
                    <a:pt x="268246" y="137558"/>
                  </a:cubicBezTo>
                  <a:cubicBezTo>
                    <a:pt x="268246" y="211554"/>
                    <a:pt x="218782" y="271321"/>
                    <a:pt x="134123" y="271321"/>
                  </a:cubicBezTo>
                  <a:cubicBezTo>
                    <a:pt x="49464" y="271321"/>
                    <a:pt x="0" y="211554"/>
                    <a:pt x="0" y="137558"/>
                  </a:cubicBezTo>
                  <a:cubicBezTo>
                    <a:pt x="0"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69440" y="91073"/>
                    <a:pt x="69440" y="129968"/>
                  </a:cubicBezTo>
                  <a:cubicBezTo>
                    <a:pt x="70391" y="172659"/>
                    <a:pt x="83708" y="219144"/>
                    <a:pt x="134123" y="219144"/>
                  </a:cubicBez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47" name="Freeform 46">
              <a:extLst>
                <a:ext uri="{FF2B5EF4-FFF2-40B4-BE49-F238E27FC236}">
                  <a16:creationId xmlns:a16="http://schemas.microsoft.com/office/drawing/2014/main" id="{8B84B625-3252-BAD7-C25D-E82CE0996A1C}"/>
                </a:ext>
              </a:extLst>
            </p:cNvPr>
            <p:cNvSpPr/>
            <p:nvPr/>
          </p:nvSpPr>
          <p:spPr>
            <a:xfrm>
              <a:off x="5844392" y="5474916"/>
              <a:ext cx="42628" cy="75072"/>
            </a:xfrm>
            <a:custGeom>
              <a:avLst/>
              <a:gdLst>
                <a:gd name="connsiteX0" fmla="*/ 0 w 150293"/>
                <a:gd name="connsiteY0" fmla="*/ 5692 h 264680"/>
                <a:gd name="connsiteX1" fmla="*/ 58976 w 150293"/>
                <a:gd name="connsiteY1" fmla="*/ 5692 h 264680"/>
                <a:gd name="connsiteX2" fmla="*/ 58976 w 150293"/>
                <a:gd name="connsiteY2" fmla="*/ 64510 h 264680"/>
                <a:gd name="connsiteX3" fmla="*/ 59927 w 150293"/>
                <a:gd name="connsiteY3" fmla="*/ 64510 h 264680"/>
                <a:gd name="connsiteX4" fmla="*/ 130318 w 150293"/>
                <a:gd name="connsiteY4" fmla="*/ 0 h 264680"/>
                <a:gd name="connsiteX5" fmla="*/ 150293 w 150293"/>
                <a:gd name="connsiteY5" fmla="*/ 1897 h 264680"/>
                <a:gd name="connsiteX6" fmla="*/ 150293 w 150293"/>
                <a:gd name="connsiteY6" fmla="*/ 70202 h 264680"/>
                <a:gd name="connsiteX7" fmla="*/ 120805 w 150293"/>
                <a:gd name="connsiteY7" fmla="*/ 64510 h 264680"/>
                <a:gd name="connsiteX8" fmla="*/ 66586 w 150293"/>
                <a:gd name="connsiteY8" fmla="*/ 169813 h 264680"/>
                <a:gd name="connsiteX9" fmla="*/ 66586 w 150293"/>
                <a:gd name="connsiteY9" fmla="*/ 264680 h 264680"/>
                <a:gd name="connsiteX10" fmla="*/ 0 w 150293"/>
                <a:gd name="connsiteY10" fmla="*/ 264680 h 264680"/>
                <a:gd name="connsiteX11" fmla="*/ 0 w 150293"/>
                <a:gd name="connsiteY11" fmla="*/ 5692 h 2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293" h="264680">
                  <a:moveTo>
                    <a:pt x="0" y="5692"/>
                  </a:moveTo>
                  <a:lnTo>
                    <a:pt x="58976" y="5692"/>
                  </a:lnTo>
                  <a:lnTo>
                    <a:pt x="58976" y="64510"/>
                  </a:lnTo>
                  <a:lnTo>
                    <a:pt x="59927" y="64510"/>
                  </a:lnTo>
                  <a:cubicBezTo>
                    <a:pt x="62781" y="40793"/>
                    <a:pt x="90366" y="0"/>
                    <a:pt x="130318" y="0"/>
                  </a:cubicBezTo>
                  <a:cubicBezTo>
                    <a:pt x="136976" y="0"/>
                    <a:pt x="143635" y="0"/>
                    <a:pt x="150293" y="1897"/>
                  </a:cubicBezTo>
                  <a:lnTo>
                    <a:pt x="150293" y="70202"/>
                  </a:lnTo>
                  <a:cubicBezTo>
                    <a:pt x="144586" y="66407"/>
                    <a:pt x="132220" y="64510"/>
                    <a:pt x="120805" y="64510"/>
                  </a:cubicBezTo>
                  <a:cubicBezTo>
                    <a:pt x="66586" y="64510"/>
                    <a:pt x="66586" y="132814"/>
                    <a:pt x="66586" y="169813"/>
                  </a:cubicBezTo>
                  <a:lnTo>
                    <a:pt x="66586" y="264680"/>
                  </a:lnTo>
                  <a:lnTo>
                    <a:pt x="0" y="264680"/>
                  </a:lnTo>
                  <a:lnTo>
                    <a:pt x="0" y="5692"/>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48" name="Freeform 47">
              <a:extLst>
                <a:ext uri="{FF2B5EF4-FFF2-40B4-BE49-F238E27FC236}">
                  <a16:creationId xmlns:a16="http://schemas.microsoft.com/office/drawing/2014/main" id="{415C1BAA-78F3-1E1B-52B9-8123F9A04C08}"/>
                </a:ext>
              </a:extLst>
            </p:cNvPr>
            <p:cNvSpPr/>
            <p:nvPr/>
          </p:nvSpPr>
          <p:spPr>
            <a:xfrm>
              <a:off x="5364960" y="5446932"/>
              <a:ext cx="77971" cy="103594"/>
            </a:xfrm>
            <a:custGeom>
              <a:avLst/>
              <a:gdLst>
                <a:gd name="connsiteX0" fmla="*/ 274904 w 274903"/>
                <a:gd name="connsiteY0" fmla="*/ 353856 h 365239"/>
                <a:gd name="connsiteX1" fmla="*/ 194050 w 274903"/>
                <a:gd name="connsiteY1" fmla="*/ 365240 h 365239"/>
                <a:gd name="connsiteX2" fmla="*/ 0 w 274903"/>
                <a:gd name="connsiteY2" fmla="*/ 188786 h 365239"/>
                <a:gd name="connsiteX3" fmla="*/ 194050 w 274903"/>
                <a:gd name="connsiteY3" fmla="*/ 0 h 365239"/>
                <a:gd name="connsiteX4" fmla="*/ 273953 w 274903"/>
                <a:gd name="connsiteY4" fmla="*/ 14230 h 365239"/>
                <a:gd name="connsiteX5" fmla="*/ 269197 w 274903"/>
                <a:gd name="connsiteY5" fmla="*/ 73997 h 365239"/>
                <a:gd name="connsiteX6" fmla="*/ 193099 w 274903"/>
                <a:gd name="connsiteY6" fmla="*/ 55023 h 365239"/>
                <a:gd name="connsiteX7" fmla="*/ 74196 w 274903"/>
                <a:gd name="connsiteY7" fmla="*/ 183094 h 365239"/>
                <a:gd name="connsiteX8" fmla="*/ 194050 w 274903"/>
                <a:gd name="connsiteY8" fmla="*/ 309268 h 365239"/>
                <a:gd name="connsiteX9" fmla="*/ 271099 w 274903"/>
                <a:gd name="connsiteY9" fmla="*/ 295038 h 365239"/>
                <a:gd name="connsiteX10" fmla="*/ 274904 w 274903"/>
                <a:gd name="connsiteY10" fmla="*/ 353856 h 3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03" h="365239">
                  <a:moveTo>
                    <a:pt x="274904" y="353856"/>
                  </a:moveTo>
                  <a:cubicBezTo>
                    <a:pt x="249221" y="359548"/>
                    <a:pt x="221636" y="365240"/>
                    <a:pt x="194050" y="365240"/>
                  </a:cubicBezTo>
                  <a:cubicBezTo>
                    <a:pt x="79903" y="365240"/>
                    <a:pt x="0" y="308319"/>
                    <a:pt x="0" y="188786"/>
                  </a:cubicBezTo>
                  <a:cubicBezTo>
                    <a:pt x="0" y="68305"/>
                    <a:pt x="74196" y="0"/>
                    <a:pt x="194050" y="0"/>
                  </a:cubicBezTo>
                  <a:cubicBezTo>
                    <a:pt x="217830" y="0"/>
                    <a:pt x="248270" y="4743"/>
                    <a:pt x="273953" y="14230"/>
                  </a:cubicBezTo>
                  <a:lnTo>
                    <a:pt x="269197" y="73997"/>
                  </a:lnTo>
                  <a:cubicBezTo>
                    <a:pt x="242562" y="58818"/>
                    <a:pt x="217830" y="55023"/>
                    <a:pt x="193099" y="55023"/>
                  </a:cubicBezTo>
                  <a:cubicBezTo>
                    <a:pt x="119854" y="55023"/>
                    <a:pt x="74196" y="110995"/>
                    <a:pt x="74196" y="183094"/>
                  </a:cubicBezTo>
                  <a:cubicBezTo>
                    <a:pt x="74196" y="255193"/>
                    <a:pt x="118903" y="309268"/>
                    <a:pt x="194050" y="309268"/>
                  </a:cubicBezTo>
                  <a:cubicBezTo>
                    <a:pt x="221636" y="309268"/>
                    <a:pt x="254928" y="303576"/>
                    <a:pt x="271099" y="295038"/>
                  </a:cubicBezTo>
                  <a:lnTo>
                    <a:pt x="274904" y="353856"/>
                  </a:lnTo>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49" name="Freeform 48">
              <a:extLst>
                <a:ext uri="{FF2B5EF4-FFF2-40B4-BE49-F238E27FC236}">
                  <a16:creationId xmlns:a16="http://schemas.microsoft.com/office/drawing/2014/main" id="{0F8ED4EE-DEBF-3C24-06C4-ED815A0FA4CD}"/>
                </a:ext>
              </a:extLst>
            </p:cNvPr>
            <p:cNvSpPr/>
            <p:nvPr/>
          </p:nvSpPr>
          <p:spPr>
            <a:xfrm>
              <a:off x="5232489" y="5401997"/>
              <a:ext cx="31836" cy="79377"/>
            </a:xfrm>
            <a:custGeom>
              <a:avLst/>
              <a:gdLst>
                <a:gd name="connsiteX0" fmla="*/ 26634 w 112244"/>
                <a:gd name="connsiteY0" fmla="*/ 261834 h 279859"/>
                <a:gd name="connsiteX1" fmla="*/ 97976 w 112244"/>
                <a:gd name="connsiteY1" fmla="*/ 279859 h 279859"/>
                <a:gd name="connsiteX2" fmla="*/ 112245 w 112244"/>
                <a:gd name="connsiteY2" fmla="*/ 55972 h 279859"/>
                <a:gd name="connsiteX3" fmla="*/ 3805 w 112244"/>
                <a:gd name="connsiteY3" fmla="*/ 0 h 279859"/>
                <a:gd name="connsiteX4" fmla="*/ 0 w 112244"/>
                <a:gd name="connsiteY4" fmla="*/ 55972 h 279859"/>
                <a:gd name="connsiteX5" fmla="*/ 78952 w 112244"/>
                <a:gd name="connsiteY5" fmla="*/ 251399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26634" y="261834"/>
                  </a:moveTo>
                  <a:lnTo>
                    <a:pt x="97976" y="279859"/>
                  </a:lnTo>
                  <a:lnTo>
                    <a:pt x="112245" y="55972"/>
                  </a:lnTo>
                  <a:lnTo>
                    <a:pt x="3805" y="0"/>
                  </a:lnTo>
                  <a:lnTo>
                    <a:pt x="0" y="55972"/>
                  </a:lnTo>
                  <a:lnTo>
                    <a:pt x="78952" y="251399"/>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0" name="Freeform 49">
              <a:extLst>
                <a:ext uri="{FF2B5EF4-FFF2-40B4-BE49-F238E27FC236}">
                  <a16:creationId xmlns:a16="http://schemas.microsoft.com/office/drawing/2014/main" id="{DB9E10D4-132B-6FD4-B6B8-BD0FEEB122E4}"/>
                </a:ext>
              </a:extLst>
            </p:cNvPr>
            <p:cNvSpPr/>
            <p:nvPr/>
          </p:nvSpPr>
          <p:spPr>
            <a:xfrm>
              <a:off x="5188782" y="5409262"/>
              <a:ext cx="58546" cy="64040"/>
            </a:xfrm>
            <a:custGeom>
              <a:avLst/>
              <a:gdLst>
                <a:gd name="connsiteX0" fmla="*/ 176928 w 206415"/>
                <a:gd name="connsiteY0" fmla="*/ 194478 h 225784"/>
                <a:gd name="connsiteX1" fmla="*/ 135074 w 206415"/>
                <a:gd name="connsiteY1" fmla="*/ 225785 h 225784"/>
                <a:gd name="connsiteX2" fmla="*/ 206416 w 206415"/>
                <a:gd name="connsiteY2" fmla="*/ 211554 h 225784"/>
                <a:gd name="connsiteX3" fmla="*/ 121757 w 206415"/>
                <a:gd name="connsiteY3" fmla="*/ 2846 h 225784"/>
                <a:gd name="connsiteX4" fmla="*/ 0 w 206415"/>
                <a:gd name="connsiteY4" fmla="*/ 0 h 225784"/>
                <a:gd name="connsiteX5" fmla="*/ 20927 w 206415"/>
                <a:gd name="connsiteY5" fmla="*/ 52177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176928" y="194478"/>
                  </a:moveTo>
                  <a:lnTo>
                    <a:pt x="135074" y="225785"/>
                  </a:lnTo>
                  <a:lnTo>
                    <a:pt x="206416" y="211554"/>
                  </a:lnTo>
                  <a:lnTo>
                    <a:pt x="121757" y="2846"/>
                  </a:lnTo>
                  <a:lnTo>
                    <a:pt x="0" y="0"/>
                  </a:lnTo>
                  <a:lnTo>
                    <a:pt x="20927" y="5217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1" name="Freeform 50">
              <a:extLst>
                <a:ext uri="{FF2B5EF4-FFF2-40B4-BE49-F238E27FC236}">
                  <a16:creationId xmlns:a16="http://schemas.microsoft.com/office/drawing/2014/main" id="{1C7180BD-D868-222B-7BE4-35080B6F2AF2}"/>
                </a:ext>
              </a:extLst>
            </p:cNvPr>
            <p:cNvSpPr/>
            <p:nvPr/>
          </p:nvSpPr>
          <p:spPr>
            <a:xfrm>
              <a:off x="5151549" y="5421101"/>
              <a:ext cx="79051" cy="55429"/>
            </a:xfrm>
            <a:custGeom>
              <a:avLst/>
              <a:gdLst>
                <a:gd name="connsiteX0" fmla="*/ 244465 w 278708"/>
                <a:gd name="connsiteY0" fmla="*/ 147993 h 195426"/>
                <a:gd name="connsiteX1" fmla="*/ 219733 w 278708"/>
                <a:gd name="connsiteY1" fmla="*/ 195427 h 195426"/>
                <a:gd name="connsiteX2" fmla="*/ 278709 w 278708"/>
                <a:gd name="connsiteY2" fmla="*/ 150839 h 195426"/>
                <a:gd name="connsiteX3" fmla="*/ 111293 w 278708"/>
                <a:gd name="connsiteY3" fmla="*/ 0 h 195426"/>
                <a:gd name="connsiteX4" fmla="*/ 0 w 278708"/>
                <a:gd name="connsiteY4" fmla="*/ 50280 h 195426"/>
                <a:gd name="connsiteX5" fmla="*/ 41854 w 278708"/>
                <a:gd name="connsiteY5" fmla="*/ 88227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244465" y="147993"/>
                  </a:moveTo>
                  <a:lnTo>
                    <a:pt x="219733" y="195427"/>
                  </a:lnTo>
                  <a:lnTo>
                    <a:pt x="278709" y="150839"/>
                  </a:lnTo>
                  <a:lnTo>
                    <a:pt x="111293" y="0"/>
                  </a:lnTo>
                  <a:lnTo>
                    <a:pt x="0" y="50280"/>
                  </a:lnTo>
                  <a:lnTo>
                    <a:pt x="41854" y="8822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2" name="Freeform 51">
              <a:extLst>
                <a:ext uri="{FF2B5EF4-FFF2-40B4-BE49-F238E27FC236}">
                  <a16:creationId xmlns:a16="http://schemas.microsoft.com/office/drawing/2014/main" id="{2D410D42-5955-9467-3570-AC52A139EE79}"/>
                </a:ext>
              </a:extLst>
            </p:cNvPr>
            <p:cNvSpPr/>
            <p:nvPr/>
          </p:nvSpPr>
          <p:spPr>
            <a:xfrm>
              <a:off x="5129426" y="5448277"/>
              <a:ext cx="83637" cy="36594"/>
            </a:xfrm>
            <a:custGeom>
              <a:avLst/>
              <a:gdLst>
                <a:gd name="connsiteX0" fmla="*/ 262538 w 294879"/>
                <a:gd name="connsiteY0" fmla="*/ 75894 h 129019"/>
                <a:gd name="connsiteX1" fmla="*/ 261587 w 294879"/>
                <a:gd name="connsiteY1" fmla="*/ 129020 h 129019"/>
                <a:gd name="connsiteX2" fmla="*/ 294880 w 294879"/>
                <a:gd name="connsiteY2" fmla="*/ 63561 h 129019"/>
                <a:gd name="connsiteX3" fmla="*/ 78952 w 294879"/>
                <a:gd name="connsiteY3" fmla="*/ 0 h 129019"/>
                <a:gd name="connsiteX4" fmla="*/ 0 w 294879"/>
                <a:gd name="connsiteY4" fmla="*/ 93919 h 129019"/>
                <a:gd name="connsiteX5" fmla="*/ 54220 w 294879"/>
                <a:gd name="connsiteY5" fmla="*/ 109098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262538" y="75894"/>
                  </a:moveTo>
                  <a:lnTo>
                    <a:pt x="261587" y="129020"/>
                  </a:lnTo>
                  <a:lnTo>
                    <a:pt x="294880" y="63561"/>
                  </a:lnTo>
                  <a:lnTo>
                    <a:pt x="78952" y="0"/>
                  </a:lnTo>
                  <a:lnTo>
                    <a:pt x="0" y="93919"/>
                  </a:lnTo>
                  <a:lnTo>
                    <a:pt x="54220" y="109098"/>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3" name="Freeform 52">
              <a:extLst>
                <a:ext uri="{FF2B5EF4-FFF2-40B4-BE49-F238E27FC236}">
                  <a16:creationId xmlns:a16="http://schemas.microsoft.com/office/drawing/2014/main" id="{24B50A6F-3518-5065-57DC-5F8E5DC3925C}"/>
                </a:ext>
              </a:extLst>
            </p:cNvPr>
            <p:cNvSpPr/>
            <p:nvPr/>
          </p:nvSpPr>
          <p:spPr>
            <a:xfrm>
              <a:off x="5126728" y="5476261"/>
              <a:ext cx="71496" cy="43590"/>
            </a:xfrm>
            <a:custGeom>
              <a:avLst/>
              <a:gdLst>
                <a:gd name="connsiteX0" fmla="*/ 250172 w 252074"/>
                <a:gd name="connsiteY0" fmla="*/ 73048 h 153685"/>
                <a:gd name="connsiteX1" fmla="*/ 252075 w 252074"/>
                <a:gd name="connsiteY1" fmla="*/ 0 h 153685"/>
                <a:gd name="connsiteX2" fmla="*/ 29488 w 252074"/>
                <a:gd name="connsiteY2" fmla="*/ 36050 h 153685"/>
                <a:gd name="connsiteX3" fmla="*/ 0 w 252074"/>
                <a:gd name="connsiteY3" fmla="*/ 153685 h 153685"/>
                <a:gd name="connsiteX4" fmla="*/ 55171 w 252074"/>
                <a:gd name="connsiteY4" fmla="*/ 145147 h 153685"/>
                <a:gd name="connsiteX5" fmla="*/ 228294 w 252074"/>
                <a:gd name="connsiteY5" fmla="*/ 24666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250172" y="73048"/>
                  </a:moveTo>
                  <a:lnTo>
                    <a:pt x="252075" y="0"/>
                  </a:lnTo>
                  <a:lnTo>
                    <a:pt x="29488" y="36050"/>
                  </a:lnTo>
                  <a:lnTo>
                    <a:pt x="0" y="153685"/>
                  </a:lnTo>
                  <a:lnTo>
                    <a:pt x="55171" y="145147"/>
                  </a:lnTo>
                  <a:lnTo>
                    <a:pt x="228294" y="24666"/>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4" name="Freeform 53">
              <a:extLst>
                <a:ext uri="{FF2B5EF4-FFF2-40B4-BE49-F238E27FC236}">
                  <a16:creationId xmlns:a16="http://schemas.microsoft.com/office/drawing/2014/main" id="{7F48C12B-7F0F-6DA3-D0E5-07FEEA1952AA}"/>
                </a:ext>
              </a:extLst>
            </p:cNvPr>
            <p:cNvSpPr/>
            <p:nvPr/>
          </p:nvSpPr>
          <p:spPr>
            <a:xfrm>
              <a:off x="5136711" y="5491599"/>
              <a:ext cx="61244" cy="70228"/>
            </a:xfrm>
            <a:custGeom>
              <a:avLst/>
              <a:gdLst>
                <a:gd name="connsiteX0" fmla="*/ 185489 w 215928"/>
                <a:gd name="connsiteY0" fmla="*/ 0 h 247604"/>
                <a:gd name="connsiteX1" fmla="*/ 0 w 215928"/>
                <a:gd name="connsiteY1" fmla="*/ 128071 h 247604"/>
                <a:gd name="connsiteX2" fmla="*/ 24732 w 215928"/>
                <a:gd name="connsiteY2" fmla="*/ 247604 h 247604"/>
                <a:gd name="connsiteX3" fmla="*/ 71342 w 215928"/>
                <a:gd name="connsiteY3" fmla="*/ 215349 h 247604"/>
                <a:gd name="connsiteX4" fmla="*/ 175025 w 215928"/>
                <a:gd name="connsiteY4" fmla="*/ 32255 h 247604"/>
                <a:gd name="connsiteX5" fmla="*/ 215928 w 215928"/>
                <a:gd name="connsiteY5" fmla="*/ 6640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28" h="247604">
                  <a:moveTo>
                    <a:pt x="185489" y="0"/>
                  </a:moveTo>
                  <a:lnTo>
                    <a:pt x="0" y="128071"/>
                  </a:lnTo>
                  <a:lnTo>
                    <a:pt x="24732" y="247604"/>
                  </a:lnTo>
                  <a:lnTo>
                    <a:pt x="71342" y="215349"/>
                  </a:lnTo>
                  <a:lnTo>
                    <a:pt x="175025" y="32255"/>
                  </a:lnTo>
                  <a:lnTo>
                    <a:pt x="215928" y="6640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5" name="Freeform 54">
              <a:extLst>
                <a:ext uri="{FF2B5EF4-FFF2-40B4-BE49-F238E27FC236}">
                  <a16:creationId xmlns:a16="http://schemas.microsoft.com/office/drawing/2014/main" id="{22C4C180-A645-2BF9-4FE8-AB4A78679278}"/>
                </a:ext>
              </a:extLst>
            </p:cNvPr>
            <p:cNvSpPr/>
            <p:nvPr/>
          </p:nvSpPr>
          <p:spPr>
            <a:xfrm>
              <a:off x="5156406" y="5509088"/>
              <a:ext cx="47215" cy="83144"/>
            </a:xfrm>
            <a:custGeom>
              <a:avLst/>
              <a:gdLst>
                <a:gd name="connsiteX0" fmla="*/ 110342 w 166464"/>
                <a:gd name="connsiteY0" fmla="*/ 0 h 293140"/>
                <a:gd name="connsiteX1" fmla="*/ 0 w 166464"/>
                <a:gd name="connsiteY1" fmla="*/ 195427 h 293140"/>
                <a:gd name="connsiteX2" fmla="*/ 74195 w 166464"/>
                <a:gd name="connsiteY2" fmla="*/ 293141 h 293140"/>
                <a:gd name="connsiteX3" fmla="*/ 101781 w 166464"/>
                <a:gd name="connsiteY3" fmla="*/ 243809 h 293140"/>
                <a:gd name="connsiteX4" fmla="*/ 115098 w 166464"/>
                <a:gd name="connsiteY4" fmla="*/ 34152 h 293140"/>
                <a:gd name="connsiteX5" fmla="*/ 166464 w 166464"/>
                <a:gd name="connsiteY5" fmla="*/ 46485 h 29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64" h="293140">
                  <a:moveTo>
                    <a:pt x="110342" y="0"/>
                  </a:moveTo>
                  <a:lnTo>
                    <a:pt x="0" y="195427"/>
                  </a:lnTo>
                  <a:lnTo>
                    <a:pt x="74195" y="293141"/>
                  </a:lnTo>
                  <a:lnTo>
                    <a:pt x="101781" y="243809"/>
                  </a:lnTo>
                  <a:lnTo>
                    <a:pt x="115098" y="34152"/>
                  </a:lnTo>
                  <a:lnTo>
                    <a:pt x="166464" y="46485"/>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6" name="Freeform 55">
              <a:extLst>
                <a:ext uri="{FF2B5EF4-FFF2-40B4-BE49-F238E27FC236}">
                  <a16:creationId xmlns:a16="http://schemas.microsoft.com/office/drawing/2014/main" id="{A35037D3-DD5C-A229-3567-8ED88B7F712A}"/>
                </a:ext>
              </a:extLst>
            </p:cNvPr>
            <p:cNvSpPr/>
            <p:nvPr/>
          </p:nvSpPr>
          <p:spPr>
            <a:xfrm>
              <a:off x="5190131" y="5525502"/>
              <a:ext cx="31836" cy="79377"/>
            </a:xfrm>
            <a:custGeom>
              <a:avLst/>
              <a:gdLst>
                <a:gd name="connsiteX0" fmla="*/ 85610 w 112244"/>
                <a:gd name="connsiteY0" fmla="*/ 18025 h 279859"/>
                <a:gd name="connsiteX1" fmla="*/ 14268 w 112244"/>
                <a:gd name="connsiteY1" fmla="*/ 0 h 279859"/>
                <a:gd name="connsiteX2" fmla="*/ 0 w 112244"/>
                <a:gd name="connsiteY2" fmla="*/ 224836 h 279859"/>
                <a:gd name="connsiteX3" fmla="*/ 108440 w 112244"/>
                <a:gd name="connsiteY3" fmla="*/ 279859 h 279859"/>
                <a:gd name="connsiteX4" fmla="*/ 112244 w 112244"/>
                <a:gd name="connsiteY4" fmla="*/ 223887 h 279859"/>
                <a:gd name="connsiteX5" fmla="*/ 33293 w 112244"/>
                <a:gd name="connsiteY5" fmla="*/ 28460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85610" y="18025"/>
                  </a:moveTo>
                  <a:lnTo>
                    <a:pt x="14268" y="0"/>
                  </a:lnTo>
                  <a:lnTo>
                    <a:pt x="0" y="224836"/>
                  </a:lnTo>
                  <a:lnTo>
                    <a:pt x="108440" y="279859"/>
                  </a:lnTo>
                  <a:lnTo>
                    <a:pt x="112244" y="223887"/>
                  </a:lnTo>
                  <a:lnTo>
                    <a:pt x="33293" y="28460"/>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7" name="Freeform 56">
              <a:extLst>
                <a:ext uri="{FF2B5EF4-FFF2-40B4-BE49-F238E27FC236}">
                  <a16:creationId xmlns:a16="http://schemas.microsoft.com/office/drawing/2014/main" id="{FDF29BC3-8399-D6BF-D53F-015736F6A29B}"/>
                </a:ext>
              </a:extLst>
            </p:cNvPr>
            <p:cNvSpPr/>
            <p:nvPr/>
          </p:nvSpPr>
          <p:spPr>
            <a:xfrm>
              <a:off x="5207128" y="5533574"/>
              <a:ext cx="58546" cy="64040"/>
            </a:xfrm>
            <a:custGeom>
              <a:avLst/>
              <a:gdLst>
                <a:gd name="connsiteX0" fmla="*/ 28537 w 206415"/>
                <a:gd name="connsiteY0" fmla="*/ 32255 h 225784"/>
                <a:gd name="connsiteX1" fmla="*/ 71342 w 206415"/>
                <a:gd name="connsiteY1" fmla="*/ 0 h 225784"/>
                <a:gd name="connsiteX2" fmla="*/ 0 w 206415"/>
                <a:gd name="connsiteY2" fmla="*/ 14230 h 225784"/>
                <a:gd name="connsiteX3" fmla="*/ 84659 w 206415"/>
                <a:gd name="connsiteY3" fmla="*/ 222939 h 225784"/>
                <a:gd name="connsiteX4" fmla="*/ 206416 w 206415"/>
                <a:gd name="connsiteY4" fmla="*/ 225785 h 225784"/>
                <a:gd name="connsiteX5" fmla="*/ 185489 w 206415"/>
                <a:gd name="connsiteY5" fmla="*/ 173608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28537" y="32255"/>
                  </a:moveTo>
                  <a:lnTo>
                    <a:pt x="71342" y="0"/>
                  </a:lnTo>
                  <a:lnTo>
                    <a:pt x="0" y="14230"/>
                  </a:lnTo>
                  <a:lnTo>
                    <a:pt x="84659" y="222939"/>
                  </a:lnTo>
                  <a:lnTo>
                    <a:pt x="206416" y="225785"/>
                  </a:lnTo>
                  <a:lnTo>
                    <a:pt x="185489" y="173608"/>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8" name="Freeform 57">
              <a:extLst>
                <a:ext uri="{FF2B5EF4-FFF2-40B4-BE49-F238E27FC236}">
                  <a16:creationId xmlns:a16="http://schemas.microsoft.com/office/drawing/2014/main" id="{51F82B97-BDB6-5ABC-E652-909BE4ED8DA3}"/>
                </a:ext>
              </a:extLst>
            </p:cNvPr>
            <p:cNvSpPr/>
            <p:nvPr/>
          </p:nvSpPr>
          <p:spPr>
            <a:xfrm>
              <a:off x="5223856" y="5530614"/>
              <a:ext cx="79051" cy="55429"/>
            </a:xfrm>
            <a:custGeom>
              <a:avLst/>
              <a:gdLst>
                <a:gd name="connsiteX0" fmla="*/ 34244 w 278708"/>
                <a:gd name="connsiteY0" fmla="*/ 46485 h 195426"/>
                <a:gd name="connsiteX1" fmla="*/ 58025 w 278708"/>
                <a:gd name="connsiteY1" fmla="*/ 0 h 195426"/>
                <a:gd name="connsiteX2" fmla="*/ 0 w 278708"/>
                <a:gd name="connsiteY2" fmla="*/ 43639 h 195426"/>
                <a:gd name="connsiteX3" fmla="*/ 167416 w 278708"/>
                <a:gd name="connsiteY3" fmla="*/ 195427 h 195426"/>
                <a:gd name="connsiteX4" fmla="*/ 278709 w 278708"/>
                <a:gd name="connsiteY4" fmla="*/ 145147 h 195426"/>
                <a:gd name="connsiteX5" fmla="*/ 236855 w 278708"/>
                <a:gd name="connsiteY5" fmla="*/ 107200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34244" y="46485"/>
                  </a:moveTo>
                  <a:lnTo>
                    <a:pt x="58025" y="0"/>
                  </a:lnTo>
                  <a:lnTo>
                    <a:pt x="0" y="43639"/>
                  </a:lnTo>
                  <a:lnTo>
                    <a:pt x="167416" y="195427"/>
                  </a:lnTo>
                  <a:lnTo>
                    <a:pt x="278709" y="145147"/>
                  </a:lnTo>
                  <a:lnTo>
                    <a:pt x="236855" y="107200"/>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59" name="Freeform 58">
              <a:extLst>
                <a:ext uri="{FF2B5EF4-FFF2-40B4-BE49-F238E27FC236}">
                  <a16:creationId xmlns:a16="http://schemas.microsoft.com/office/drawing/2014/main" id="{6B88952E-FA4F-FB19-4835-FFCEBE4BA523}"/>
                </a:ext>
              </a:extLst>
            </p:cNvPr>
            <p:cNvSpPr/>
            <p:nvPr/>
          </p:nvSpPr>
          <p:spPr>
            <a:xfrm>
              <a:off x="5241393" y="5522004"/>
              <a:ext cx="83637" cy="36594"/>
            </a:xfrm>
            <a:custGeom>
              <a:avLst/>
              <a:gdLst>
                <a:gd name="connsiteX0" fmla="*/ 32342 w 294879"/>
                <a:gd name="connsiteY0" fmla="*/ 53126 h 129019"/>
                <a:gd name="connsiteX1" fmla="*/ 33293 w 294879"/>
                <a:gd name="connsiteY1" fmla="*/ 0 h 129019"/>
                <a:gd name="connsiteX2" fmla="*/ 0 w 294879"/>
                <a:gd name="connsiteY2" fmla="*/ 65459 h 129019"/>
                <a:gd name="connsiteX3" fmla="*/ 215928 w 294879"/>
                <a:gd name="connsiteY3" fmla="*/ 129020 h 129019"/>
                <a:gd name="connsiteX4" fmla="*/ 294880 w 294879"/>
                <a:gd name="connsiteY4" fmla="*/ 36050 h 129019"/>
                <a:gd name="connsiteX5" fmla="*/ 240660 w 294879"/>
                <a:gd name="connsiteY5" fmla="*/ 19922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32342" y="53126"/>
                  </a:moveTo>
                  <a:lnTo>
                    <a:pt x="33293" y="0"/>
                  </a:lnTo>
                  <a:lnTo>
                    <a:pt x="0" y="65459"/>
                  </a:lnTo>
                  <a:lnTo>
                    <a:pt x="215928" y="129020"/>
                  </a:lnTo>
                  <a:lnTo>
                    <a:pt x="294880" y="36050"/>
                  </a:lnTo>
                  <a:lnTo>
                    <a:pt x="240660" y="19922"/>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60" name="Freeform 59">
              <a:extLst>
                <a:ext uri="{FF2B5EF4-FFF2-40B4-BE49-F238E27FC236}">
                  <a16:creationId xmlns:a16="http://schemas.microsoft.com/office/drawing/2014/main" id="{975BF22B-09DB-B005-BC3E-6D91E409295B}"/>
                </a:ext>
              </a:extLst>
            </p:cNvPr>
            <p:cNvSpPr/>
            <p:nvPr/>
          </p:nvSpPr>
          <p:spPr>
            <a:xfrm>
              <a:off x="5256231" y="5487024"/>
              <a:ext cx="71496" cy="43590"/>
            </a:xfrm>
            <a:custGeom>
              <a:avLst/>
              <a:gdLst>
                <a:gd name="connsiteX0" fmla="*/ 951 w 252074"/>
                <a:gd name="connsiteY0" fmla="*/ 80637 h 153685"/>
                <a:gd name="connsiteX1" fmla="*/ 0 w 252074"/>
                <a:gd name="connsiteY1" fmla="*/ 153685 h 153685"/>
                <a:gd name="connsiteX2" fmla="*/ 222587 w 252074"/>
                <a:gd name="connsiteY2" fmla="*/ 118584 h 153685"/>
                <a:gd name="connsiteX3" fmla="*/ 252075 w 252074"/>
                <a:gd name="connsiteY3" fmla="*/ 0 h 153685"/>
                <a:gd name="connsiteX4" fmla="*/ 196903 w 252074"/>
                <a:gd name="connsiteY4" fmla="*/ 8538 h 153685"/>
                <a:gd name="connsiteX5" fmla="*/ 23781 w 252074"/>
                <a:gd name="connsiteY5" fmla="*/ 129020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951" y="80637"/>
                  </a:moveTo>
                  <a:lnTo>
                    <a:pt x="0" y="153685"/>
                  </a:lnTo>
                  <a:lnTo>
                    <a:pt x="222587" y="118584"/>
                  </a:lnTo>
                  <a:lnTo>
                    <a:pt x="252075" y="0"/>
                  </a:lnTo>
                  <a:lnTo>
                    <a:pt x="196903" y="8538"/>
                  </a:lnTo>
                  <a:lnTo>
                    <a:pt x="23781" y="129020"/>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61" name="Freeform 60">
              <a:extLst>
                <a:ext uri="{FF2B5EF4-FFF2-40B4-BE49-F238E27FC236}">
                  <a16:creationId xmlns:a16="http://schemas.microsoft.com/office/drawing/2014/main" id="{0375F785-51AE-1892-4B60-07053040AD5E}"/>
                </a:ext>
              </a:extLst>
            </p:cNvPr>
            <p:cNvSpPr/>
            <p:nvPr/>
          </p:nvSpPr>
          <p:spPr>
            <a:xfrm>
              <a:off x="5256501" y="5445049"/>
              <a:ext cx="60974" cy="70497"/>
            </a:xfrm>
            <a:custGeom>
              <a:avLst/>
              <a:gdLst>
                <a:gd name="connsiteX0" fmla="*/ 30439 w 214976"/>
                <a:gd name="connsiteY0" fmla="*/ 248553 h 248552"/>
                <a:gd name="connsiteX1" fmla="*/ 214977 w 214976"/>
                <a:gd name="connsiteY1" fmla="*/ 119533 h 248552"/>
                <a:gd name="connsiteX2" fmla="*/ 191196 w 214976"/>
                <a:gd name="connsiteY2" fmla="*/ 0 h 248552"/>
                <a:gd name="connsiteX3" fmla="*/ 144586 w 214976"/>
                <a:gd name="connsiteY3" fmla="*/ 32255 h 248552"/>
                <a:gd name="connsiteX4" fmla="*/ 40903 w 214976"/>
                <a:gd name="connsiteY4" fmla="*/ 216298 h 248552"/>
                <a:gd name="connsiteX5" fmla="*/ 0 w 214976"/>
                <a:gd name="connsiteY5" fmla="*/ 182146 h 2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76" h="248552">
                  <a:moveTo>
                    <a:pt x="30439" y="248553"/>
                  </a:moveTo>
                  <a:lnTo>
                    <a:pt x="214977" y="119533"/>
                  </a:lnTo>
                  <a:lnTo>
                    <a:pt x="191196" y="0"/>
                  </a:lnTo>
                  <a:lnTo>
                    <a:pt x="144586" y="32255"/>
                  </a:lnTo>
                  <a:lnTo>
                    <a:pt x="40903" y="216298"/>
                  </a:lnTo>
                  <a:lnTo>
                    <a:pt x="0" y="182146"/>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sp>
          <p:nvSpPr>
            <p:cNvPr id="62" name="Freeform 61">
              <a:extLst>
                <a:ext uri="{FF2B5EF4-FFF2-40B4-BE49-F238E27FC236}">
                  <a16:creationId xmlns:a16="http://schemas.microsoft.com/office/drawing/2014/main" id="{A3BED3CE-FC41-D7CC-EBC5-F2DC960BDB04}"/>
                </a:ext>
              </a:extLst>
            </p:cNvPr>
            <p:cNvSpPr/>
            <p:nvPr/>
          </p:nvSpPr>
          <p:spPr>
            <a:xfrm>
              <a:off x="5250566" y="5414912"/>
              <a:ext cx="47484" cy="82875"/>
            </a:xfrm>
            <a:custGeom>
              <a:avLst/>
              <a:gdLst>
                <a:gd name="connsiteX0" fmla="*/ 56122 w 167415"/>
                <a:gd name="connsiteY0" fmla="*/ 292192 h 292191"/>
                <a:gd name="connsiteX1" fmla="*/ 167416 w 167415"/>
                <a:gd name="connsiteY1" fmla="*/ 96765 h 292191"/>
                <a:gd name="connsiteX2" fmla="*/ 93220 w 167415"/>
                <a:gd name="connsiteY2" fmla="*/ 0 h 292191"/>
                <a:gd name="connsiteX3" fmla="*/ 65634 w 167415"/>
                <a:gd name="connsiteY3" fmla="*/ 48382 h 292191"/>
                <a:gd name="connsiteX4" fmla="*/ 52317 w 167415"/>
                <a:gd name="connsiteY4" fmla="*/ 258988 h 292191"/>
                <a:gd name="connsiteX5" fmla="*/ 0 w 167415"/>
                <a:gd name="connsiteY5" fmla="*/ 245707 h 29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15" h="292191">
                  <a:moveTo>
                    <a:pt x="56122" y="292192"/>
                  </a:moveTo>
                  <a:lnTo>
                    <a:pt x="167416" y="96765"/>
                  </a:lnTo>
                  <a:lnTo>
                    <a:pt x="93220" y="0"/>
                  </a:lnTo>
                  <a:lnTo>
                    <a:pt x="65634" y="48382"/>
                  </a:lnTo>
                  <a:lnTo>
                    <a:pt x="52317" y="258988"/>
                  </a:lnTo>
                  <a:lnTo>
                    <a:pt x="0" y="245707"/>
                  </a:lnTo>
                  <a:close/>
                </a:path>
              </a:pathLst>
            </a:custGeom>
            <a:solidFill>
              <a:schemeClr val="bg1"/>
            </a:solidFill>
            <a:ln w="9506" cap="flat">
              <a:noFill/>
              <a:prstDash val="solid"/>
              <a:miter/>
            </a:ln>
          </p:spPr>
          <p:txBody>
            <a:bodyPr rtlCol="0" anchor="ctr"/>
            <a:lstStyle/>
            <a:p>
              <a:endParaRPr lang="en-US" dirty="0">
                <a:latin typeface="Montserrat" pitchFamily="2" charset="77"/>
              </a:endParaRPr>
            </a:p>
          </p:txBody>
        </p:sp>
      </p:grpSp>
    </p:spTree>
    <p:extLst>
      <p:ext uri="{BB962C8B-B14F-4D97-AF65-F5344CB8AC3E}">
        <p14:creationId xmlns:p14="http://schemas.microsoft.com/office/powerpoint/2010/main" val="21989990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ue on the side">
    <p:bg>
      <p:bgPr>
        <a:solidFill>
          <a:schemeClr val="bg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BDF59F9-64B1-61AA-FC54-6F64A05FD474}"/>
              </a:ext>
            </a:extLst>
          </p:cNvPr>
          <p:cNvSpPr/>
          <p:nvPr userDrawn="1"/>
        </p:nvSpPr>
        <p:spPr>
          <a:xfrm>
            <a:off x="8221054" y="-12981"/>
            <a:ext cx="3988038" cy="6875660"/>
          </a:xfrm>
          <a:custGeom>
            <a:avLst/>
            <a:gdLst>
              <a:gd name="connsiteX0" fmla="*/ 1141583 w 3985324"/>
              <a:gd name="connsiteY0" fmla="*/ 0 h 6870981"/>
              <a:gd name="connsiteX1" fmla="*/ 3188154 w 3985324"/>
              <a:gd name="connsiteY1" fmla="*/ 0 h 6870981"/>
              <a:gd name="connsiteX2" fmla="*/ 3985324 w 3985324"/>
              <a:gd name="connsiteY2" fmla="*/ 3529 h 6870981"/>
              <a:gd name="connsiteX3" fmla="*/ 3985324 w 3985324"/>
              <a:gd name="connsiteY3" fmla="*/ 6870981 h 6870981"/>
              <a:gd name="connsiteX4" fmla="*/ 0 w 3985324"/>
              <a:gd name="connsiteY4" fmla="*/ 6870981 h 687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324" h="6870981">
                <a:moveTo>
                  <a:pt x="1141583" y="0"/>
                </a:moveTo>
                <a:lnTo>
                  <a:pt x="3188154" y="0"/>
                </a:lnTo>
                <a:lnTo>
                  <a:pt x="3985324" y="3529"/>
                </a:lnTo>
                <a:lnTo>
                  <a:pt x="3985324" y="6870981"/>
                </a:lnTo>
                <a:lnTo>
                  <a:pt x="0" y="6870981"/>
                </a:lnTo>
                <a:close/>
              </a:path>
            </a:pathLst>
          </a:custGeom>
          <a:gradFill>
            <a:gsLst>
              <a:gs pos="0">
                <a:srgbClr val="00A082"/>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90" y="1216272"/>
            <a:ext cx="7528066"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90" y="472978"/>
            <a:ext cx="7528064"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Medium" pitchFamily="2" charset="0"/>
              </a:defRPr>
            </a:lvl1pPr>
          </a:lstStyle>
          <a:p>
            <a:r>
              <a:rPr lang="en-GB" dirty="0"/>
              <a:t>Click to edit Master title style</a:t>
            </a:r>
          </a:p>
        </p:txBody>
      </p:sp>
      <p:sp>
        <p:nvSpPr>
          <p:cNvPr id="9" name="object 15">
            <a:extLst>
              <a:ext uri="{FF2B5EF4-FFF2-40B4-BE49-F238E27FC236}">
                <a16:creationId xmlns:a16="http://schemas.microsoft.com/office/drawing/2014/main" id="{0A37BFFB-E918-6140-6B95-3DB7E413AE2F}"/>
              </a:ext>
            </a:extLst>
          </p:cNvPr>
          <p:cNvSpPr/>
          <p:nvPr userDrawn="1"/>
        </p:nvSpPr>
        <p:spPr>
          <a:xfrm rot="16200000" flipV="1">
            <a:off x="808052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solidFill>
            <a:schemeClr val="accent2"/>
          </a:solidFill>
        </p:spPr>
        <p:txBody>
          <a:bodyPr wrap="square" lIns="0" tIns="0" rIns="0" bIns="0" rtlCol="0"/>
          <a:lstStyle/>
          <a:p>
            <a:endParaRPr b="0" i="0" dirty="0">
              <a:latin typeface="Montserrat" pitchFamily="2" charset="77"/>
            </a:endParaRPr>
          </a:p>
        </p:txBody>
      </p:sp>
    </p:spTree>
    <p:extLst>
      <p:ext uri="{BB962C8B-B14F-4D97-AF65-F5344CB8AC3E}">
        <p14:creationId xmlns:p14="http://schemas.microsoft.com/office/powerpoint/2010/main" val="29184559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Blue on the side">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DCF69D-6C96-FAA0-5D07-BDA5F5629316}"/>
              </a:ext>
            </a:extLst>
          </p:cNvPr>
          <p:cNvSpPr/>
          <p:nvPr userDrawn="1"/>
        </p:nvSpPr>
        <p:spPr>
          <a:xfrm>
            <a:off x="8221054" y="-12981"/>
            <a:ext cx="3988038" cy="6875660"/>
          </a:xfrm>
          <a:custGeom>
            <a:avLst/>
            <a:gdLst>
              <a:gd name="connsiteX0" fmla="*/ 1141583 w 3985324"/>
              <a:gd name="connsiteY0" fmla="*/ 0 h 6870981"/>
              <a:gd name="connsiteX1" fmla="*/ 3188154 w 3985324"/>
              <a:gd name="connsiteY1" fmla="*/ 0 h 6870981"/>
              <a:gd name="connsiteX2" fmla="*/ 3985324 w 3985324"/>
              <a:gd name="connsiteY2" fmla="*/ 3529 h 6870981"/>
              <a:gd name="connsiteX3" fmla="*/ 3985324 w 3985324"/>
              <a:gd name="connsiteY3" fmla="*/ 6870981 h 6870981"/>
              <a:gd name="connsiteX4" fmla="*/ 0 w 3985324"/>
              <a:gd name="connsiteY4" fmla="*/ 6870981 h 687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324" h="6870981">
                <a:moveTo>
                  <a:pt x="1141583" y="0"/>
                </a:moveTo>
                <a:lnTo>
                  <a:pt x="3188154" y="0"/>
                </a:lnTo>
                <a:lnTo>
                  <a:pt x="3985324" y="3529"/>
                </a:lnTo>
                <a:lnTo>
                  <a:pt x="3985324" y="6870981"/>
                </a:lnTo>
                <a:lnTo>
                  <a:pt x="0" y="6870981"/>
                </a:lnTo>
                <a:close/>
              </a:path>
            </a:pathLst>
          </a:custGeom>
          <a:gradFill>
            <a:gsLst>
              <a:gs pos="0">
                <a:srgbClr val="6D5BA3"/>
              </a:gs>
              <a:gs pos="98000">
                <a:srgbClr val="9D2B7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90" y="1216272"/>
            <a:ext cx="7528066"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90" y="472978"/>
            <a:ext cx="7528064"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Medium" pitchFamily="2" charset="0"/>
              </a:defRPr>
            </a:lvl1pPr>
          </a:lstStyle>
          <a:p>
            <a:r>
              <a:rPr lang="en-GB" dirty="0"/>
              <a:t>Click to edit Master title style</a:t>
            </a:r>
          </a:p>
        </p:txBody>
      </p:sp>
      <p:sp>
        <p:nvSpPr>
          <p:cNvPr id="9" name="object 15">
            <a:extLst>
              <a:ext uri="{FF2B5EF4-FFF2-40B4-BE49-F238E27FC236}">
                <a16:creationId xmlns:a16="http://schemas.microsoft.com/office/drawing/2014/main" id="{0A37BFFB-E918-6140-6B95-3DB7E413AE2F}"/>
              </a:ext>
            </a:extLst>
          </p:cNvPr>
          <p:cNvSpPr/>
          <p:nvPr userDrawn="1"/>
        </p:nvSpPr>
        <p:spPr>
          <a:xfrm rot="16200000" flipV="1">
            <a:off x="808052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solidFill>
            <a:srgbClr val="595959">
              <a:alpha val="20000"/>
            </a:srgbClr>
          </a:solidFill>
        </p:spPr>
        <p:txBody>
          <a:bodyPr wrap="square" lIns="0" tIns="0" rIns="0" bIns="0" rtlCol="0"/>
          <a:lstStyle/>
          <a:p>
            <a:endParaRPr b="0" i="0" dirty="0">
              <a:latin typeface="Montserrat" pitchFamily="2" charset="77"/>
            </a:endParaRPr>
          </a:p>
        </p:txBody>
      </p:sp>
    </p:spTree>
    <p:extLst>
      <p:ext uri="{BB962C8B-B14F-4D97-AF65-F5344CB8AC3E}">
        <p14:creationId xmlns:p14="http://schemas.microsoft.com/office/powerpoint/2010/main" val="36247521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ue on the side">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FEA8E9AB-B563-A1E0-DD3B-A5AA7BDAAF7D}"/>
              </a:ext>
            </a:extLst>
          </p:cNvPr>
          <p:cNvSpPr/>
          <p:nvPr userDrawn="1"/>
        </p:nvSpPr>
        <p:spPr>
          <a:xfrm>
            <a:off x="8221054" y="-12981"/>
            <a:ext cx="3988038" cy="6875660"/>
          </a:xfrm>
          <a:custGeom>
            <a:avLst/>
            <a:gdLst>
              <a:gd name="connsiteX0" fmla="*/ 1141583 w 3985324"/>
              <a:gd name="connsiteY0" fmla="*/ 0 h 6870981"/>
              <a:gd name="connsiteX1" fmla="*/ 3188154 w 3985324"/>
              <a:gd name="connsiteY1" fmla="*/ 0 h 6870981"/>
              <a:gd name="connsiteX2" fmla="*/ 3985324 w 3985324"/>
              <a:gd name="connsiteY2" fmla="*/ 3529 h 6870981"/>
              <a:gd name="connsiteX3" fmla="*/ 3985324 w 3985324"/>
              <a:gd name="connsiteY3" fmla="*/ 6870981 h 6870981"/>
              <a:gd name="connsiteX4" fmla="*/ 0 w 3985324"/>
              <a:gd name="connsiteY4" fmla="*/ 6870981 h 687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324" h="6870981">
                <a:moveTo>
                  <a:pt x="1141583" y="0"/>
                </a:moveTo>
                <a:lnTo>
                  <a:pt x="3188154" y="0"/>
                </a:lnTo>
                <a:lnTo>
                  <a:pt x="3985324" y="3529"/>
                </a:lnTo>
                <a:lnTo>
                  <a:pt x="3985324" y="6870981"/>
                </a:lnTo>
                <a:lnTo>
                  <a:pt x="0" y="6870981"/>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dirty="0">
              <a:latin typeface="Montserrat" pitchFamily="2" charset="77"/>
            </a:endParaRPr>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90" y="1216272"/>
            <a:ext cx="7528066"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90" y="472978"/>
            <a:ext cx="7528064"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Medium" pitchFamily="2" charset="0"/>
              </a:defRPr>
            </a:lvl1pPr>
          </a:lstStyle>
          <a:p>
            <a:r>
              <a:rPr lang="en-GB" dirty="0"/>
              <a:t>Click to edit master title style</a:t>
            </a:r>
          </a:p>
        </p:txBody>
      </p:sp>
      <p:sp>
        <p:nvSpPr>
          <p:cNvPr id="9" name="object 15">
            <a:extLst>
              <a:ext uri="{FF2B5EF4-FFF2-40B4-BE49-F238E27FC236}">
                <a16:creationId xmlns:a16="http://schemas.microsoft.com/office/drawing/2014/main" id="{0A37BFFB-E918-6140-6B95-3DB7E413AE2F}"/>
              </a:ext>
            </a:extLst>
          </p:cNvPr>
          <p:cNvSpPr/>
          <p:nvPr userDrawn="1"/>
        </p:nvSpPr>
        <p:spPr>
          <a:xfrm rot="16200000" flipV="1">
            <a:off x="808052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solidFill>
            <a:srgbClr val="595959">
              <a:alpha val="20000"/>
            </a:srgbClr>
          </a:solidFill>
        </p:spPr>
        <p:txBody>
          <a:bodyPr wrap="square" lIns="0" tIns="0" rIns="0" bIns="0" rtlCol="0"/>
          <a:lstStyle/>
          <a:p>
            <a:endParaRPr b="0" i="0" dirty="0">
              <a:latin typeface="Montserrat" pitchFamily="2" charset="77"/>
            </a:endParaRPr>
          </a:p>
        </p:txBody>
      </p:sp>
    </p:spTree>
    <p:extLst>
      <p:ext uri="{BB962C8B-B14F-4D97-AF65-F5344CB8AC3E}">
        <p14:creationId xmlns:p14="http://schemas.microsoft.com/office/powerpoint/2010/main" val="3061307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Blue on the s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90" y="1216272"/>
            <a:ext cx="7528066"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90" y="472978"/>
            <a:ext cx="7528064"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Medium" pitchFamily="2" charset="0"/>
              </a:defRPr>
            </a:lvl1pPr>
          </a:lstStyle>
          <a:p>
            <a:r>
              <a:rPr lang="en-GB" dirty="0"/>
              <a:t>Click to edit master title style</a:t>
            </a:r>
          </a:p>
        </p:txBody>
      </p:sp>
      <p:sp>
        <p:nvSpPr>
          <p:cNvPr id="9" name="object 15">
            <a:extLst>
              <a:ext uri="{FF2B5EF4-FFF2-40B4-BE49-F238E27FC236}">
                <a16:creationId xmlns:a16="http://schemas.microsoft.com/office/drawing/2014/main" id="{0A37BFFB-E918-6140-6B95-3DB7E413AE2F}"/>
              </a:ext>
            </a:extLst>
          </p:cNvPr>
          <p:cNvSpPr/>
          <p:nvPr userDrawn="1"/>
        </p:nvSpPr>
        <p:spPr>
          <a:xfrm rot="16200000" flipV="1">
            <a:off x="808052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gradFill>
            <a:gsLst>
              <a:gs pos="13000">
                <a:srgbClr val="9D2B7C"/>
              </a:gs>
              <a:gs pos="99000">
                <a:srgbClr val="6D5BA3"/>
              </a:gs>
            </a:gsLst>
            <a:lin ang="18000000" scaled="0"/>
          </a:gradFill>
        </p:spPr>
        <p:txBody>
          <a:bodyPr wrap="square" lIns="0" tIns="0" rIns="0" bIns="0" rtlCol="0"/>
          <a:lstStyle/>
          <a:p>
            <a:endParaRPr b="0" i="0" dirty="0">
              <a:latin typeface="Montserrat" pitchFamily="2" charset="77"/>
            </a:endParaRPr>
          </a:p>
        </p:txBody>
      </p:sp>
      <p:sp>
        <p:nvSpPr>
          <p:cNvPr id="7" name="Freeform 6">
            <a:extLst>
              <a:ext uri="{FF2B5EF4-FFF2-40B4-BE49-F238E27FC236}">
                <a16:creationId xmlns:a16="http://schemas.microsoft.com/office/drawing/2014/main" id="{C5EE3F67-AB19-91AA-9C83-3BFD4BB89D10}"/>
              </a:ext>
            </a:extLst>
          </p:cNvPr>
          <p:cNvSpPr/>
          <p:nvPr userDrawn="1"/>
        </p:nvSpPr>
        <p:spPr>
          <a:xfrm>
            <a:off x="8221054" y="-12981"/>
            <a:ext cx="3988038" cy="6875660"/>
          </a:xfrm>
          <a:custGeom>
            <a:avLst/>
            <a:gdLst>
              <a:gd name="connsiteX0" fmla="*/ 1141583 w 3985324"/>
              <a:gd name="connsiteY0" fmla="*/ 0 h 6870981"/>
              <a:gd name="connsiteX1" fmla="*/ 3188154 w 3985324"/>
              <a:gd name="connsiteY1" fmla="*/ 0 h 6870981"/>
              <a:gd name="connsiteX2" fmla="*/ 3985324 w 3985324"/>
              <a:gd name="connsiteY2" fmla="*/ 3529 h 6870981"/>
              <a:gd name="connsiteX3" fmla="*/ 3985324 w 3985324"/>
              <a:gd name="connsiteY3" fmla="*/ 6870981 h 6870981"/>
              <a:gd name="connsiteX4" fmla="*/ 0 w 3985324"/>
              <a:gd name="connsiteY4" fmla="*/ 6870981 h 687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324" h="6870981">
                <a:moveTo>
                  <a:pt x="1141583" y="0"/>
                </a:moveTo>
                <a:lnTo>
                  <a:pt x="3188154" y="0"/>
                </a:lnTo>
                <a:lnTo>
                  <a:pt x="3985324" y="3529"/>
                </a:lnTo>
                <a:lnTo>
                  <a:pt x="3985324" y="6870981"/>
                </a:lnTo>
                <a:lnTo>
                  <a:pt x="0" y="6870981"/>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dirty="0">
              <a:latin typeface="Montserrat" pitchFamily="2" charset="77"/>
            </a:endParaRPr>
          </a:p>
        </p:txBody>
      </p:sp>
    </p:spTree>
    <p:extLst>
      <p:ext uri="{BB962C8B-B14F-4D97-AF65-F5344CB8AC3E}">
        <p14:creationId xmlns:p14="http://schemas.microsoft.com/office/powerpoint/2010/main" val="309488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Blue on the s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90" y="1216272"/>
            <a:ext cx="7528066"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90" y="472978"/>
            <a:ext cx="7528064"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Medium" pitchFamily="2" charset="0"/>
              </a:defRPr>
            </a:lvl1pPr>
          </a:lstStyle>
          <a:p>
            <a:r>
              <a:rPr lang="en-GB" dirty="0"/>
              <a:t>Click to edit master title style</a:t>
            </a:r>
          </a:p>
        </p:txBody>
      </p:sp>
      <p:sp>
        <p:nvSpPr>
          <p:cNvPr id="9" name="object 15">
            <a:extLst>
              <a:ext uri="{FF2B5EF4-FFF2-40B4-BE49-F238E27FC236}">
                <a16:creationId xmlns:a16="http://schemas.microsoft.com/office/drawing/2014/main" id="{0A37BFFB-E918-6140-6B95-3DB7E413AE2F}"/>
              </a:ext>
            </a:extLst>
          </p:cNvPr>
          <p:cNvSpPr/>
          <p:nvPr userDrawn="1"/>
        </p:nvSpPr>
        <p:spPr>
          <a:xfrm rot="16200000" flipV="1">
            <a:off x="808052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gradFill>
            <a:gsLst>
              <a:gs pos="13000">
                <a:srgbClr val="97C231"/>
              </a:gs>
              <a:gs pos="99000">
                <a:srgbClr val="00A082"/>
              </a:gs>
            </a:gsLst>
            <a:lin ang="18000000" scaled="0"/>
          </a:gradFill>
        </p:spPr>
        <p:txBody>
          <a:bodyPr wrap="square" lIns="0" tIns="0" rIns="0" bIns="0" rtlCol="0"/>
          <a:lstStyle/>
          <a:p>
            <a:endParaRPr b="0" i="0" dirty="0">
              <a:latin typeface="Montserrat" pitchFamily="2" charset="77"/>
            </a:endParaRPr>
          </a:p>
        </p:txBody>
      </p:sp>
      <p:sp>
        <p:nvSpPr>
          <p:cNvPr id="7" name="Freeform 6">
            <a:extLst>
              <a:ext uri="{FF2B5EF4-FFF2-40B4-BE49-F238E27FC236}">
                <a16:creationId xmlns:a16="http://schemas.microsoft.com/office/drawing/2014/main" id="{62D68EB4-FE2F-24D4-53C0-159FD7F009A4}"/>
              </a:ext>
            </a:extLst>
          </p:cNvPr>
          <p:cNvSpPr/>
          <p:nvPr userDrawn="1"/>
        </p:nvSpPr>
        <p:spPr>
          <a:xfrm>
            <a:off x="8221054" y="-12981"/>
            <a:ext cx="3988038" cy="6875660"/>
          </a:xfrm>
          <a:custGeom>
            <a:avLst/>
            <a:gdLst>
              <a:gd name="connsiteX0" fmla="*/ 1141583 w 3985324"/>
              <a:gd name="connsiteY0" fmla="*/ 0 h 6870981"/>
              <a:gd name="connsiteX1" fmla="*/ 3188154 w 3985324"/>
              <a:gd name="connsiteY1" fmla="*/ 0 h 6870981"/>
              <a:gd name="connsiteX2" fmla="*/ 3985324 w 3985324"/>
              <a:gd name="connsiteY2" fmla="*/ 3529 h 6870981"/>
              <a:gd name="connsiteX3" fmla="*/ 3985324 w 3985324"/>
              <a:gd name="connsiteY3" fmla="*/ 6870981 h 6870981"/>
              <a:gd name="connsiteX4" fmla="*/ 0 w 3985324"/>
              <a:gd name="connsiteY4" fmla="*/ 6870981 h 687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324" h="6870981">
                <a:moveTo>
                  <a:pt x="1141583" y="0"/>
                </a:moveTo>
                <a:lnTo>
                  <a:pt x="3188154" y="0"/>
                </a:lnTo>
                <a:lnTo>
                  <a:pt x="3985324" y="3529"/>
                </a:lnTo>
                <a:lnTo>
                  <a:pt x="3985324" y="6870981"/>
                </a:lnTo>
                <a:lnTo>
                  <a:pt x="0" y="6870981"/>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dirty="0">
              <a:latin typeface="Montserrat" pitchFamily="2" charset="77"/>
            </a:endParaRPr>
          </a:p>
        </p:txBody>
      </p:sp>
    </p:spTree>
    <p:extLst>
      <p:ext uri="{BB962C8B-B14F-4D97-AF65-F5344CB8AC3E}">
        <p14:creationId xmlns:p14="http://schemas.microsoft.com/office/powerpoint/2010/main" val="1593404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_Blue on the s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hasCustomPrompt="1"/>
          </p:nvPr>
        </p:nvSpPr>
        <p:spPr>
          <a:xfrm>
            <a:off x="504890" y="1216272"/>
            <a:ext cx="7528066" cy="5167485"/>
          </a:xfrm>
          <a:prstGeom prst="rect">
            <a:avLst/>
          </a:prstGeom>
        </p:spPr>
        <p:txBody>
          <a:bodyPr vert="horz" lIns="91440" tIns="45720" rIns="91440" bIns="45720" rtlCol="0">
            <a:normAutofit/>
          </a:bodyPr>
          <a:lstStyle>
            <a:lvl1pPr>
              <a:defRPr b="0" i="0">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hasCustomPrompt="1"/>
          </p:nvPr>
        </p:nvSpPr>
        <p:spPr>
          <a:xfrm>
            <a:off x="504890" y="472978"/>
            <a:ext cx="7528064"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Medium" pitchFamily="2" charset="0"/>
              </a:defRPr>
            </a:lvl1pPr>
          </a:lstStyle>
          <a:p>
            <a:r>
              <a:rPr lang="en-GB" dirty="0"/>
              <a:t>Click to edit master title style</a:t>
            </a:r>
          </a:p>
        </p:txBody>
      </p:sp>
      <p:sp>
        <p:nvSpPr>
          <p:cNvPr id="9" name="object 15">
            <a:extLst>
              <a:ext uri="{FF2B5EF4-FFF2-40B4-BE49-F238E27FC236}">
                <a16:creationId xmlns:a16="http://schemas.microsoft.com/office/drawing/2014/main" id="{0A37BFFB-E918-6140-6B95-3DB7E413AE2F}"/>
              </a:ext>
            </a:extLst>
          </p:cNvPr>
          <p:cNvSpPr/>
          <p:nvPr userDrawn="1"/>
        </p:nvSpPr>
        <p:spPr>
          <a:xfrm rot="16200000" flipV="1">
            <a:off x="8080529"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gradFill>
            <a:gsLst>
              <a:gs pos="13000">
                <a:srgbClr val="F86202"/>
              </a:gs>
              <a:gs pos="99000">
                <a:srgbClr val="F8D402"/>
              </a:gs>
            </a:gsLst>
            <a:lin ang="18000000" scaled="0"/>
          </a:gradFill>
        </p:spPr>
        <p:txBody>
          <a:bodyPr wrap="square" lIns="0" tIns="0" rIns="0" bIns="0" rtlCol="0"/>
          <a:lstStyle/>
          <a:p>
            <a:endParaRPr b="0" i="0" dirty="0">
              <a:latin typeface="Montserrat" pitchFamily="2" charset="77"/>
            </a:endParaRPr>
          </a:p>
        </p:txBody>
      </p:sp>
      <p:sp>
        <p:nvSpPr>
          <p:cNvPr id="7" name="Freeform 6">
            <a:extLst>
              <a:ext uri="{FF2B5EF4-FFF2-40B4-BE49-F238E27FC236}">
                <a16:creationId xmlns:a16="http://schemas.microsoft.com/office/drawing/2014/main" id="{4FCBFA35-6956-8D9A-E265-0F791DB50403}"/>
              </a:ext>
            </a:extLst>
          </p:cNvPr>
          <p:cNvSpPr/>
          <p:nvPr userDrawn="1"/>
        </p:nvSpPr>
        <p:spPr>
          <a:xfrm>
            <a:off x="8221054" y="-12981"/>
            <a:ext cx="3988038" cy="6875660"/>
          </a:xfrm>
          <a:custGeom>
            <a:avLst/>
            <a:gdLst>
              <a:gd name="connsiteX0" fmla="*/ 1141583 w 3985324"/>
              <a:gd name="connsiteY0" fmla="*/ 0 h 6870981"/>
              <a:gd name="connsiteX1" fmla="*/ 3188154 w 3985324"/>
              <a:gd name="connsiteY1" fmla="*/ 0 h 6870981"/>
              <a:gd name="connsiteX2" fmla="*/ 3985324 w 3985324"/>
              <a:gd name="connsiteY2" fmla="*/ 3529 h 6870981"/>
              <a:gd name="connsiteX3" fmla="*/ 3985324 w 3985324"/>
              <a:gd name="connsiteY3" fmla="*/ 6870981 h 6870981"/>
              <a:gd name="connsiteX4" fmla="*/ 0 w 3985324"/>
              <a:gd name="connsiteY4" fmla="*/ 6870981 h 687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324" h="6870981">
                <a:moveTo>
                  <a:pt x="1141583" y="0"/>
                </a:moveTo>
                <a:lnTo>
                  <a:pt x="3188154" y="0"/>
                </a:lnTo>
                <a:lnTo>
                  <a:pt x="3985324" y="3529"/>
                </a:lnTo>
                <a:lnTo>
                  <a:pt x="3985324" y="6870981"/>
                </a:lnTo>
                <a:lnTo>
                  <a:pt x="0" y="6870981"/>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b="0" i="0" dirty="0">
              <a:latin typeface="Montserrat" pitchFamily="2" charset="77"/>
            </a:endParaRPr>
          </a:p>
        </p:txBody>
      </p:sp>
    </p:spTree>
    <p:extLst>
      <p:ext uri="{BB962C8B-B14F-4D97-AF65-F5344CB8AC3E}">
        <p14:creationId xmlns:p14="http://schemas.microsoft.com/office/powerpoint/2010/main" val="3087654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upporting content">
    <p:bg>
      <p:bgPr>
        <a:solidFill>
          <a:schemeClr val="bg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633AB0F0-5552-5C46-A758-295FAC61EA3B}"/>
              </a:ext>
            </a:extLst>
          </p:cNvPr>
          <p:cNvSpPr/>
          <p:nvPr userDrawn="1"/>
        </p:nvSpPr>
        <p:spPr>
          <a:xfrm>
            <a:off x="5267556" y="-11017"/>
            <a:ext cx="6953942"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 name="connsiteX0" fmla="*/ 1144918 w 6953942"/>
              <a:gd name="connsiteY0" fmla="*/ 0 h 6896559"/>
              <a:gd name="connsiteX1" fmla="*/ 3517391 w 6953942"/>
              <a:gd name="connsiteY1" fmla="*/ 4506 h 6896559"/>
              <a:gd name="connsiteX2" fmla="*/ 3517391 w 6953942"/>
              <a:gd name="connsiteY2" fmla="*/ 1 h 6896559"/>
              <a:gd name="connsiteX3" fmla="*/ 6953942 w 6953942"/>
              <a:gd name="connsiteY3" fmla="*/ 1 h 6896559"/>
              <a:gd name="connsiteX4" fmla="*/ 5606923 w 6953942"/>
              <a:gd name="connsiteY4" fmla="*/ 6896559 h 6896559"/>
              <a:gd name="connsiteX5" fmla="*/ 3517391 w 6953942"/>
              <a:gd name="connsiteY5" fmla="*/ 6896559 h 6896559"/>
              <a:gd name="connsiteX6" fmla="*/ 3517391 w 6953942"/>
              <a:gd name="connsiteY6" fmla="*/ 6893686 h 6896559"/>
              <a:gd name="connsiteX7" fmla="*/ 0 w 6953942"/>
              <a:gd name="connsiteY7" fmla="*/ 6891050 h 6896559"/>
              <a:gd name="connsiteX8" fmla="*/ 1144918 w 6953942"/>
              <a:gd name="connsiteY8" fmla="*/ 0 h 6896559"/>
              <a:gd name="connsiteX0" fmla="*/ 1144918 w 6953942"/>
              <a:gd name="connsiteY0" fmla="*/ 0 h 6896559"/>
              <a:gd name="connsiteX1" fmla="*/ 3517391 w 6953942"/>
              <a:gd name="connsiteY1" fmla="*/ 4506 h 6896559"/>
              <a:gd name="connsiteX2" fmla="*/ 3517391 w 6953942"/>
              <a:gd name="connsiteY2" fmla="*/ 1 h 6896559"/>
              <a:gd name="connsiteX3" fmla="*/ 6953942 w 6953942"/>
              <a:gd name="connsiteY3" fmla="*/ 1 h 6896559"/>
              <a:gd name="connsiteX4" fmla="*/ 6934278 w 6953942"/>
              <a:gd name="connsiteY4" fmla="*/ 6896559 h 6896559"/>
              <a:gd name="connsiteX5" fmla="*/ 3517391 w 6953942"/>
              <a:gd name="connsiteY5" fmla="*/ 6896559 h 6896559"/>
              <a:gd name="connsiteX6" fmla="*/ 3517391 w 6953942"/>
              <a:gd name="connsiteY6" fmla="*/ 6893686 h 6896559"/>
              <a:gd name="connsiteX7" fmla="*/ 0 w 6953942"/>
              <a:gd name="connsiteY7" fmla="*/ 6891050 h 6896559"/>
              <a:gd name="connsiteX8" fmla="*/ 1144918 w 6953942"/>
              <a:gd name="connsiteY8" fmla="*/ 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942" h="6896559">
                <a:moveTo>
                  <a:pt x="1144918" y="0"/>
                </a:moveTo>
                <a:lnTo>
                  <a:pt x="3517391" y="4506"/>
                </a:lnTo>
                <a:lnTo>
                  <a:pt x="3517391" y="1"/>
                </a:lnTo>
                <a:lnTo>
                  <a:pt x="6953942" y="1"/>
                </a:lnTo>
                <a:cubicBezTo>
                  <a:pt x="6947387" y="2298854"/>
                  <a:pt x="6940833" y="4597706"/>
                  <a:pt x="6934278" y="6896559"/>
                </a:cubicBezTo>
                <a:lnTo>
                  <a:pt x="3517391" y="6896559"/>
                </a:lnTo>
                <a:lnTo>
                  <a:pt x="3517391" y="6893686"/>
                </a:lnTo>
                <a:lnTo>
                  <a:pt x="0" y="6891050"/>
                </a:lnTo>
                <a:lnTo>
                  <a:pt x="1144918"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4" name="Content Placeholder 3">
            <a:extLst>
              <a:ext uri="{FF2B5EF4-FFF2-40B4-BE49-F238E27FC236}">
                <a16:creationId xmlns:a16="http://schemas.microsoft.com/office/drawing/2014/main" id="{35C4139B-A883-7D47-AA85-F35606F942AE}"/>
              </a:ext>
            </a:extLst>
          </p:cNvPr>
          <p:cNvSpPr>
            <a:spLocks noGrp="1"/>
          </p:cNvSpPr>
          <p:nvPr userDrawn="1">
            <p:ph sz="quarter" idx="14" hasCustomPrompt="1"/>
          </p:nvPr>
        </p:nvSpPr>
        <p:spPr>
          <a:xfrm>
            <a:off x="-6983" y="6832271"/>
            <a:ext cx="18000" cy="18000"/>
          </a:xfrm>
          <a:prstGeom prst="rect">
            <a:avLst/>
          </a:prstGeom>
          <a:solidFill>
            <a:schemeClr val="bg1"/>
          </a:solidFill>
          <a:effectLst/>
        </p:spPr>
        <p:txBody>
          <a:bodyPr/>
          <a:lstStyle>
            <a:lvl1pPr marL="0" indent="0">
              <a:buNone/>
              <a:defRPr b="0" i="0">
                <a:solidFill>
                  <a:schemeClr val="bg1"/>
                </a:solidFill>
                <a:latin typeface="Montserrat" pitchFamily="2" charset="77"/>
              </a:defRPr>
            </a:lvl1pPr>
          </a:lstStyle>
          <a:p>
            <a:pPr lvl="0"/>
            <a:r>
              <a:rPr lang="en-GB" dirty="0"/>
              <a:t> </a:t>
            </a:r>
          </a:p>
        </p:txBody>
      </p:sp>
      <p:sp>
        <p:nvSpPr>
          <p:cNvPr id="14" name="Text Placeholder 2">
            <a:extLst>
              <a:ext uri="{FF2B5EF4-FFF2-40B4-BE49-F238E27FC236}">
                <a16:creationId xmlns:a16="http://schemas.microsoft.com/office/drawing/2014/main" id="{886645AF-052E-D947-A8B6-E1F9D33C423E}"/>
              </a:ext>
            </a:extLst>
          </p:cNvPr>
          <p:cNvSpPr>
            <a:spLocks noGrp="1"/>
          </p:cNvSpPr>
          <p:nvPr userDrawn="1">
            <p:ph idx="1" hasCustomPrompt="1"/>
          </p:nvPr>
        </p:nvSpPr>
        <p:spPr>
          <a:xfrm>
            <a:off x="504889" y="1403287"/>
            <a:ext cx="5000763" cy="4980470"/>
          </a:xfrm>
          <a:prstGeom prst="rect">
            <a:avLst/>
          </a:prstGeom>
          <a:noFill/>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latin typeface="Montserrat" pitchFamily="2" charset="77"/>
                <a:cs typeface="Gotham Book" pitchFamily="2" charset="0"/>
              </a:defRPr>
            </a:lvl2pPr>
            <a:lvl3pPr>
              <a:defRPr b="0" i="0">
                <a:latin typeface="Montserrat" pitchFamily="2" charset="77"/>
                <a:cs typeface="Gotham Book" pitchFamily="2" charset="0"/>
              </a:defRPr>
            </a:lvl3pPr>
            <a:lvl4pPr>
              <a:defRPr b="0" i="0">
                <a:latin typeface="Montserrat" pitchFamily="2" charset="77"/>
                <a:cs typeface="Gotham Book" pitchFamily="2" charset="0"/>
              </a:defRPr>
            </a:lvl4pPr>
            <a:lvl5pPr>
              <a:defRPr b="0" i="0">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5" name="Title Placeholder 1">
            <a:extLst>
              <a:ext uri="{FF2B5EF4-FFF2-40B4-BE49-F238E27FC236}">
                <a16:creationId xmlns:a16="http://schemas.microsoft.com/office/drawing/2014/main" id="{F884CB42-FCC0-F640-8DAD-79F9FC0A4CDC}"/>
              </a:ext>
            </a:extLst>
          </p:cNvPr>
          <p:cNvSpPr>
            <a:spLocks noGrp="1"/>
          </p:cNvSpPr>
          <p:nvPr userDrawn="1">
            <p:ph type="title" hasCustomPrompt="1"/>
          </p:nvPr>
        </p:nvSpPr>
        <p:spPr>
          <a:xfrm>
            <a:off x="504890" y="472978"/>
            <a:ext cx="5000762" cy="812530"/>
          </a:xfrm>
          <a:prstGeom prst="rect">
            <a:avLst/>
          </a:prstGeom>
        </p:spPr>
        <p:txBody>
          <a:bodyPr vert="horz"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
        <p:nvSpPr>
          <p:cNvPr id="11" name="Text Placeholder 2">
            <a:extLst>
              <a:ext uri="{FF2B5EF4-FFF2-40B4-BE49-F238E27FC236}">
                <a16:creationId xmlns:a16="http://schemas.microsoft.com/office/drawing/2014/main" id="{F22F2F11-83FE-FD4C-BE5D-53BF83B026AE}"/>
              </a:ext>
            </a:extLst>
          </p:cNvPr>
          <p:cNvSpPr>
            <a:spLocks noGrp="1"/>
          </p:cNvSpPr>
          <p:nvPr>
            <p:ph idx="13" hasCustomPrompt="1"/>
          </p:nvPr>
        </p:nvSpPr>
        <p:spPr>
          <a:xfrm>
            <a:off x="6945108" y="1403287"/>
            <a:ext cx="4881777" cy="4980470"/>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7954609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0:50-4 call outs">
    <p:bg>
      <p:bgPr>
        <a:solidFill>
          <a:schemeClr val="bg1"/>
        </a:solidFill>
        <a:effectLst/>
      </p:bgPr>
    </p:bg>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06C61880-5FDE-B149-B33A-851D5FBA53FE}"/>
              </a:ext>
            </a:extLst>
          </p:cNvPr>
          <p:cNvSpPr/>
          <p:nvPr userDrawn="1"/>
        </p:nvSpPr>
        <p:spPr>
          <a:xfrm flipH="1">
            <a:off x="-20322" y="-20320"/>
            <a:ext cx="6470009" cy="6892084"/>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7" name="Text Placeholder 2">
            <a:extLst>
              <a:ext uri="{FF2B5EF4-FFF2-40B4-BE49-F238E27FC236}">
                <a16:creationId xmlns:a16="http://schemas.microsoft.com/office/drawing/2014/main" id="{48F03185-2C00-5F45-B203-D63386DBCD8D}"/>
              </a:ext>
            </a:extLst>
          </p:cNvPr>
          <p:cNvSpPr>
            <a:spLocks noGrp="1"/>
          </p:cNvSpPr>
          <p:nvPr userDrawn="1">
            <p:ph idx="1" hasCustomPrompt="1"/>
          </p:nvPr>
        </p:nvSpPr>
        <p:spPr>
          <a:xfrm>
            <a:off x="504889" y="1394234"/>
            <a:ext cx="4464676" cy="5058759"/>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hasCustomPrompt="1"/>
          </p:nvPr>
        </p:nvSpPr>
        <p:spPr>
          <a:xfrm>
            <a:off x="504889" y="472978"/>
            <a:ext cx="4464676" cy="812530"/>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8" name="Text Placeholder 2">
            <a:extLst>
              <a:ext uri="{FF2B5EF4-FFF2-40B4-BE49-F238E27FC236}">
                <a16:creationId xmlns:a16="http://schemas.microsoft.com/office/drawing/2014/main" id="{F705F232-7ECA-8141-9A26-02D19C88A30A}"/>
              </a:ext>
            </a:extLst>
          </p:cNvPr>
          <p:cNvSpPr>
            <a:spLocks noGrp="1"/>
          </p:cNvSpPr>
          <p:nvPr>
            <p:ph idx="10" hasCustomPrompt="1"/>
          </p:nvPr>
        </p:nvSpPr>
        <p:spPr>
          <a:xfrm>
            <a:off x="6376429" y="1224643"/>
            <a:ext cx="2322583" cy="2117997"/>
          </a:xfrm>
          <a:prstGeom prst="rect">
            <a:avLst/>
          </a:prstGeom>
        </p:spPr>
        <p:txBody>
          <a:bodyPr vert="horz" lIns="91440" tIns="45720" rIns="91440" bIns="45720" rtlCol="0">
            <a:normAutofit/>
          </a:bodyPr>
          <a:lstStyle>
            <a:lvl1pPr marL="0" indent="0" algn="l">
              <a:buNone/>
              <a:defRPr sz="1600" b="0" i="0">
                <a:latin typeface="Montserrat" pitchFamily="2" charset="77"/>
                <a:cs typeface="Gotham Medium" pitchFamily="2" charset="0"/>
              </a:defRPr>
            </a:lvl1pPr>
            <a:lvl2pPr marL="457200" indent="0" algn="l">
              <a:buNone/>
              <a:defRPr sz="1600"/>
            </a:lvl2pPr>
          </a:lstStyle>
          <a:p>
            <a:pPr lvl="0"/>
            <a:r>
              <a:rPr lang="en-US" dirty="0"/>
              <a:t>Edit master text styles</a:t>
            </a:r>
          </a:p>
        </p:txBody>
      </p:sp>
      <p:sp>
        <p:nvSpPr>
          <p:cNvPr id="9" name="Text Placeholder 2">
            <a:extLst>
              <a:ext uri="{FF2B5EF4-FFF2-40B4-BE49-F238E27FC236}">
                <a16:creationId xmlns:a16="http://schemas.microsoft.com/office/drawing/2014/main" id="{FB6EF369-1469-2843-A25E-6B8396500402}"/>
              </a:ext>
            </a:extLst>
          </p:cNvPr>
          <p:cNvSpPr>
            <a:spLocks noGrp="1"/>
          </p:cNvSpPr>
          <p:nvPr>
            <p:ph idx="11" hasCustomPrompt="1"/>
          </p:nvPr>
        </p:nvSpPr>
        <p:spPr>
          <a:xfrm>
            <a:off x="9231389" y="1224643"/>
            <a:ext cx="2322583" cy="2117997"/>
          </a:xfrm>
          <a:prstGeom prst="rect">
            <a:avLst/>
          </a:prstGeom>
        </p:spPr>
        <p:txBody>
          <a:bodyPr vert="horz" lIns="91440" tIns="45720" rIns="91440" bIns="45720" rtlCol="0">
            <a:normAutofit/>
          </a:bodyPr>
          <a:lstStyle>
            <a:lvl1pPr marL="0" indent="0" algn="l">
              <a:buNone/>
              <a:defRPr sz="1600" b="0" i="0">
                <a:latin typeface="Montserrat" pitchFamily="2" charset="77"/>
                <a:cs typeface="Gotham Medium" pitchFamily="2" charset="0"/>
              </a:defRPr>
            </a:lvl1pPr>
            <a:lvl2pPr marL="457200" indent="0" algn="l">
              <a:buNone/>
              <a:defRPr sz="1600"/>
            </a:lvl2pPr>
          </a:lstStyle>
          <a:p>
            <a:pPr lvl="0"/>
            <a:r>
              <a:rPr lang="en-US" dirty="0"/>
              <a:t>Edit master text styles</a:t>
            </a:r>
          </a:p>
        </p:txBody>
      </p:sp>
      <p:sp>
        <p:nvSpPr>
          <p:cNvPr id="10" name="Text Placeholder 2">
            <a:extLst>
              <a:ext uri="{FF2B5EF4-FFF2-40B4-BE49-F238E27FC236}">
                <a16:creationId xmlns:a16="http://schemas.microsoft.com/office/drawing/2014/main" id="{3BEB1D3F-CEE4-3442-9DAA-E504751740BC}"/>
              </a:ext>
            </a:extLst>
          </p:cNvPr>
          <p:cNvSpPr>
            <a:spLocks noGrp="1"/>
          </p:cNvSpPr>
          <p:nvPr>
            <p:ph idx="12" hasCustomPrompt="1"/>
          </p:nvPr>
        </p:nvSpPr>
        <p:spPr>
          <a:xfrm>
            <a:off x="6376429" y="3713843"/>
            <a:ext cx="2322583" cy="2117997"/>
          </a:xfrm>
          <a:prstGeom prst="rect">
            <a:avLst/>
          </a:prstGeom>
        </p:spPr>
        <p:txBody>
          <a:bodyPr vert="horz" lIns="91440" tIns="45720" rIns="91440" bIns="45720" rtlCol="0">
            <a:normAutofit/>
          </a:bodyPr>
          <a:lstStyle>
            <a:lvl1pPr marL="0" indent="0" algn="l">
              <a:buNone/>
              <a:defRPr sz="1600" b="0" i="0">
                <a:latin typeface="Montserrat" pitchFamily="2" charset="77"/>
                <a:cs typeface="Gotham Medium" pitchFamily="2" charset="0"/>
              </a:defRPr>
            </a:lvl1pPr>
            <a:lvl2pPr marL="457200" indent="0" algn="l">
              <a:buNone/>
              <a:defRPr sz="1600"/>
            </a:lvl2pPr>
          </a:lstStyle>
          <a:p>
            <a:pPr lvl="0"/>
            <a:r>
              <a:rPr lang="en-US" dirty="0"/>
              <a:t>Edit master text styles</a:t>
            </a:r>
          </a:p>
        </p:txBody>
      </p:sp>
      <p:sp>
        <p:nvSpPr>
          <p:cNvPr id="11" name="Text Placeholder 2">
            <a:extLst>
              <a:ext uri="{FF2B5EF4-FFF2-40B4-BE49-F238E27FC236}">
                <a16:creationId xmlns:a16="http://schemas.microsoft.com/office/drawing/2014/main" id="{A47C5129-6F72-0D40-B75B-EB7E3F0F444A}"/>
              </a:ext>
            </a:extLst>
          </p:cNvPr>
          <p:cNvSpPr>
            <a:spLocks noGrp="1"/>
          </p:cNvSpPr>
          <p:nvPr>
            <p:ph idx="13" hasCustomPrompt="1"/>
          </p:nvPr>
        </p:nvSpPr>
        <p:spPr>
          <a:xfrm>
            <a:off x="9231389" y="3713843"/>
            <a:ext cx="2322583" cy="2117997"/>
          </a:xfrm>
          <a:prstGeom prst="rect">
            <a:avLst/>
          </a:prstGeom>
        </p:spPr>
        <p:txBody>
          <a:bodyPr vert="horz" lIns="91440" tIns="45720" rIns="91440" bIns="45720" rtlCol="0">
            <a:normAutofit/>
          </a:bodyPr>
          <a:lstStyle>
            <a:lvl1pPr marL="0" indent="0" algn="l">
              <a:buNone/>
              <a:defRPr sz="1600" b="0" i="0">
                <a:latin typeface="Montserrat" pitchFamily="2" charset="77"/>
                <a:cs typeface="Gotham Medium" pitchFamily="2" charset="0"/>
              </a:defRPr>
            </a:lvl1pPr>
            <a:lvl2pPr marL="457200" indent="0" algn="l">
              <a:buNone/>
              <a:defRPr sz="1600"/>
            </a:lvl2pPr>
          </a:lstStyle>
          <a:p>
            <a:pPr lvl="0"/>
            <a:r>
              <a:rPr lang="en-US" dirty="0"/>
              <a:t>Edit master text styles</a:t>
            </a:r>
          </a:p>
        </p:txBody>
      </p:sp>
    </p:spTree>
    <p:extLst>
      <p:ext uri="{BB962C8B-B14F-4D97-AF65-F5344CB8AC3E}">
        <p14:creationId xmlns:p14="http://schemas.microsoft.com/office/powerpoint/2010/main" val="32621610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50-50 - sid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2159FF5-85E0-1F4C-A870-7E8B7B4DCB60}"/>
              </a:ext>
            </a:extLst>
          </p:cNvPr>
          <p:cNvSpPr/>
          <p:nvPr userDrawn="1"/>
        </p:nvSpPr>
        <p:spPr>
          <a:xfrm flipH="1">
            <a:off x="-30482" y="-10160"/>
            <a:ext cx="6482081" cy="6881934"/>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00A082"/>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ext Placeholder 2">
            <a:extLst>
              <a:ext uri="{FF2B5EF4-FFF2-40B4-BE49-F238E27FC236}">
                <a16:creationId xmlns:a16="http://schemas.microsoft.com/office/drawing/2014/main" id="{2AF0A1BC-7BB8-6643-9D35-DBC2F31ED9BA}"/>
              </a:ext>
            </a:extLst>
          </p:cNvPr>
          <p:cNvSpPr>
            <a:spLocks noGrp="1"/>
          </p:cNvSpPr>
          <p:nvPr>
            <p:ph idx="13" hasCustomPrompt="1"/>
          </p:nvPr>
        </p:nvSpPr>
        <p:spPr>
          <a:xfrm>
            <a:off x="504890" y="1423235"/>
            <a:ext cx="4473510" cy="5081709"/>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DCA99EB9-EC4D-1246-8047-179056F4E1B9}"/>
              </a:ext>
            </a:extLst>
          </p:cNvPr>
          <p:cNvSpPr>
            <a:spLocks noGrp="1"/>
          </p:cNvSpPr>
          <p:nvPr>
            <p:ph type="title" hasCustomPrompt="1"/>
          </p:nvPr>
        </p:nvSpPr>
        <p:spPr>
          <a:xfrm>
            <a:off x="504891" y="489518"/>
            <a:ext cx="4473509" cy="812530"/>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9" name="Text Placeholder 2">
            <a:extLst>
              <a:ext uri="{FF2B5EF4-FFF2-40B4-BE49-F238E27FC236}">
                <a16:creationId xmlns:a16="http://schemas.microsoft.com/office/drawing/2014/main" id="{FC61918B-DA53-CE4C-9F13-4C4BB220D1FD}"/>
              </a:ext>
            </a:extLst>
          </p:cNvPr>
          <p:cNvSpPr>
            <a:spLocks noGrp="1"/>
          </p:cNvSpPr>
          <p:nvPr>
            <p:ph idx="14" hasCustomPrompt="1"/>
          </p:nvPr>
        </p:nvSpPr>
        <p:spPr>
          <a:xfrm>
            <a:off x="7047930" y="1302048"/>
            <a:ext cx="4473510" cy="5081709"/>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8784007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50-50 - sid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2159FF5-85E0-1F4C-A870-7E8B7B4DCB60}"/>
              </a:ext>
            </a:extLst>
          </p:cNvPr>
          <p:cNvSpPr/>
          <p:nvPr userDrawn="1"/>
        </p:nvSpPr>
        <p:spPr>
          <a:xfrm flipH="1">
            <a:off x="-30482" y="-10160"/>
            <a:ext cx="6482081" cy="6881934"/>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00A082"/>
              </a:gs>
              <a:gs pos="98000">
                <a:srgbClr val="97C231"/>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ext Placeholder 2">
            <a:extLst>
              <a:ext uri="{FF2B5EF4-FFF2-40B4-BE49-F238E27FC236}">
                <a16:creationId xmlns:a16="http://schemas.microsoft.com/office/drawing/2014/main" id="{2AF0A1BC-7BB8-6643-9D35-DBC2F31ED9BA}"/>
              </a:ext>
            </a:extLst>
          </p:cNvPr>
          <p:cNvSpPr>
            <a:spLocks noGrp="1"/>
          </p:cNvSpPr>
          <p:nvPr>
            <p:ph idx="13"/>
          </p:nvPr>
        </p:nvSpPr>
        <p:spPr>
          <a:xfrm>
            <a:off x="504890" y="1537487"/>
            <a:ext cx="4473510" cy="4846270"/>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DCA99EB9-EC4D-1246-8047-179056F4E1B9}"/>
              </a:ext>
            </a:extLst>
          </p:cNvPr>
          <p:cNvSpPr>
            <a:spLocks noGrp="1"/>
          </p:cNvSpPr>
          <p:nvPr>
            <p:ph type="title"/>
          </p:nvPr>
        </p:nvSpPr>
        <p:spPr>
          <a:xfrm>
            <a:off x="504891" y="489518"/>
            <a:ext cx="4473509" cy="812530"/>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9" name="Text Placeholder 2">
            <a:extLst>
              <a:ext uri="{FF2B5EF4-FFF2-40B4-BE49-F238E27FC236}">
                <a16:creationId xmlns:a16="http://schemas.microsoft.com/office/drawing/2014/main" id="{FC61918B-DA53-CE4C-9F13-4C4BB220D1FD}"/>
              </a:ext>
            </a:extLst>
          </p:cNvPr>
          <p:cNvSpPr>
            <a:spLocks noGrp="1"/>
          </p:cNvSpPr>
          <p:nvPr>
            <p:ph idx="14"/>
          </p:nvPr>
        </p:nvSpPr>
        <p:spPr>
          <a:xfrm>
            <a:off x="7047930" y="1216272"/>
            <a:ext cx="4473510" cy="5167485"/>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6385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Wrap">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p:nvSpPr>
        <p:spPr>
          <a:xfrm>
            <a:off x="1318661" y="-365760"/>
            <a:ext cx="184731" cy="369332"/>
          </a:xfrm>
          <a:prstGeom prst="rect">
            <a:avLst/>
          </a:prstGeom>
          <a:noFill/>
        </p:spPr>
        <p:txBody>
          <a:bodyPr wrap="none" rtlCol="0">
            <a:spAutoFit/>
          </a:bodyPr>
          <a:lstStyle/>
          <a:p>
            <a:endParaRPr lang="en-US" dirty="0"/>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10467911" cy="51674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67911"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endParaRPr lang="en-GB" dirty="0"/>
          </a:p>
        </p:txBody>
      </p:sp>
      <p:sp>
        <p:nvSpPr>
          <p:cNvPr id="2" name="Rectangle 1">
            <a:extLst>
              <a:ext uri="{FF2B5EF4-FFF2-40B4-BE49-F238E27FC236}">
                <a16:creationId xmlns:a16="http://schemas.microsoft.com/office/drawing/2014/main" id="{B5354A22-760A-48CF-8B4E-1C6A7D2B683F}"/>
              </a:ext>
            </a:extLst>
          </p:cNvPr>
          <p:cNvSpPr/>
          <p:nvPr userDrawn="1"/>
        </p:nvSpPr>
        <p:spPr>
          <a:xfrm>
            <a:off x="0" y="0"/>
            <a:ext cx="12192000" cy="6858000"/>
          </a:xfrm>
          <a:prstGeom prst="rect">
            <a:avLst/>
          </a:prstGeom>
          <a:solidFill>
            <a:srgbClr val="2551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2251860-33CA-F948-AD5A-73F1633A3316}"/>
              </a:ext>
            </a:extLst>
          </p:cNvPr>
          <p:cNvSpPr txBox="1"/>
          <p:nvPr userDrawn="1"/>
        </p:nvSpPr>
        <p:spPr>
          <a:xfrm>
            <a:off x="11581190" y="6383757"/>
            <a:ext cx="544004" cy="369332"/>
          </a:xfrm>
          <a:prstGeom prst="rect">
            <a:avLst/>
          </a:prstGeom>
          <a:noFill/>
        </p:spPr>
        <p:txBody>
          <a:bodyPr wrap="square" rtlCol="0">
            <a:spAutoFit/>
          </a:bodyPr>
          <a:lstStyle/>
          <a:p>
            <a:fld id="{8F559D04-BBC2-F342-999F-763F8E5CEF13}" type="slidenum">
              <a:rPr lang="en-US" smtClean="0">
                <a:solidFill>
                  <a:schemeClr val="bg1"/>
                </a:solidFill>
              </a:rPr>
              <a:t>‹#›</a:t>
            </a:fld>
            <a:endParaRPr lang="en-US" dirty="0">
              <a:solidFill>
                <a:schemeClr val="bg1"/>
              </a:solidFill>
            </a:endParaRPr>
          </a:p>
        </p:txBody>
      </p:sp>
    </p:spTree>
    <p:extLst>
      <p:ext uri="{BB962C8B-B14F-4D97-AF65-F5344CB8AC3E}">
        <p14:creationId xmlns:p14="http://schemas.microsoft.com/office/powerpoint/2010/main" val="2008466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50-50 - side">
    <p:bg>
      <p:bgPr>
        <a:solidFill>
          <a:schemeClr val="bg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42159FF5-85E0-1F4C-A870-7E8B7B4DCB60}"/>
              </a:ext>
            </a:extLst>
          </p:cNvPr>
          <p:cNvSpPr/>
          <p:nvPr userDrawn="1"/>
        </p:nvSpPr>
        <p:spPr>
          <a:xfrm flipH="1">
            <a:off x="-30482" y="-10160"/>
            <a:ext cx="6482081" cy="6881934"/>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gradFill>
            <a:gsLst>
              <a:gs pos="0">
                <a:srgbClr val="6D5BA3"/>
              </a:gs>
              <a:gs pos="98000">
                <a:srgbClr val="9D2B7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8" name="Text Placeholder 2">
            <a:extLst>
              <a:ext uri="{FF2B5EF4-FFF2-40B4-BE49-F238E27FC236}">
                <a16:creationId xmlns:a16="http://schemas.microsoft.com/office/drawing/2014/main" id="{2AF0A1BC-7BB8-6643-9D35-DBC2F31ED9BA}"/>
              </a:ext>
            </a:extLst>
          </p:cNvPr>
          <p:cNvSpPr>
            <a:spLocks noGrp="1"/>
          </p:cNvSpPr>
          <p:nvPr>
            <p:ph idx="13"/>
          </p:nvPr>
        </p:nvSpPr>
        <p:spPr>
          <a:xfrm>
            <a:off x="504890" y="1440382"/>
            <a:ext cx="4473510" cy="4943375"/>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4" name="Title Placeholder 1">
            <a:extLst>
              <a:ext uri="{FF2B5EF4-FFF2-40B4-BE49-F238E27FC236}">
                <a16:creationId xmlns:a16="http://schemas.microsoft.com/office/drawing/2014/main" id="{DCA99EB9-EC4D-1246-8047-179056F4E1B9}"/>
              </a:ext>
            </a:extLst>
          </p:cNvPr>
          <p:cNvSpPr>
            <a:spLocks noGrp="1"/>
          </p:cNvSpPr>
          <p:nvPr>
            <p:ph type="title"/>
          </p:nvPr>
        </p:nvSpPr>
        <p:spPr>
          <a:xfrm>
            <a:off x="504891" y="489518"/>
            <a:ext cx="4473509" cy="812530"/>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9" name="Text Placeholder 2">
            <a:extLst>
              <a:ext uri="{FF2B5EF4-FFF2-40B4-BE49-F238E27FC236}">
                <a16:creationId xmlns:a16="http://schemas.microsoft.com/office/drawing/2014/main" id="{FC61918B-DA53-CE4C-9F13-4C4BB220D1FD}"/>
              </a:ext>
            </a:extLst>
          </p:cNvPr>
          <p:cNvSpPr>
            <a:spLocks noGrp="1"/>
          </p:cNvSpPr>
          <p:nvPr>
            <p:ph idx="14"/>
          </p:nvPr>
        </p:nvSpPr>
        <p:spPr>
          <a:xfrm>
            <a:off x="7047930" y="1216272"/>
            <a:ext cx="4473510" cy="5167485"/>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38157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tandard - three">
    <p:bg>
      <p:bgPr>
        <a:solidFill>
          <a:schemeClr val="bg1"/>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884CB42-FCC0-F640-8DAD-79F9FC0A4CDC}"/>
              </a:ext>
            </a:extLst>
          </p:cNvPr>
          <p:cNvSpPr>
            <a:spLocks noGrp="1"/>
          </p:cNvSpPr>
          <p:nvPr>
            <p:ph type="title" hasCustomPrompt="1"/>
          </p:nvPr>
        </p:nvSpPr>
        <p:spPr>
          <a:xfrm>
            <a:off x="504890" y="472978"/>
            <a:ext cx="5499400"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Bold" pitchFamily="2" charset="0"/>
              </a:defRPr>
            </a:lvl1pPr>
          </a:lstStyle>
          <a:p>
            <a:r>
              <a:rPr lang="en-GB" dirty="0"/>
              <a:t>Click to edit master title style</a:t>
            </a:r>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hasCustomPrompt="1"/>
          </p:nvPr>
        </p:nvSpPr>
        <p:spPr>
          <a:xfrm>
            <a:off x="478171" y="1841748"/>
            <a:ext cx="3491945" cy="4542009"/>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E860D20F-90D2-8C48-85EA-FF1800010BEF}"/>
              </a:ext>
            </a:extLst>
          </p:cNvPr>
          <p:cNvSpPr>
            <a:spLocks noGrp="1"/>
          </p:cNvSpPr>
          <p:nvPr>
            <p:ph idx="15" hasCustomPrompt="1"/>
          </p:nvPr>
        </p:nvSpPr>
        <p:spPr>
          <a:xfrm>
            <a:off x="4268880" y="1841748"/>
            <a:ext cx="3491945" cy="4542009"/>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2">
            <a:extLst>
              <a:ext uri="{FF2B5EF4-FFF2-40B4-BE49-F238E27FC236}">
                <a16:creationId xmlns:a16="http://schemas.microsoft.com/office/drawing/2014/main" id="{556B1D6B-7849-8B49-82D5-9767744ACC27}"/>
              </a:ext>
            </a:extLst>
          </p:cNvPr>
          <p:cNvSpPr>
            <a:spLocks noGrp="1"/>
          </p:cNvSpPr>
          <p:nvPr>
            <p:ph idx="16" hasCustomPrompt="1"/>
          </p:nvPr>
        </p:nvSpPr>
        <p:spPr>
          <a:xfrm>
            <a:off x="8059589" y="1841748"/>
            <a:ext cx="3491945" cy="4542009"/>
          </a:xfrm>
          <a:prstGeom prst="rect">
            <a:avLst/>
          </a:prstGeom>
        </p:spPr>
        <p:txBody>
          <a:bodyPr vert="horz" lIns="91440" tIns="45720" rIns="91440" bIns="45720" rtlCol="0">
            <a:normAutofit/>
          </a:bodyPr>
          <a:lstStyle>
            <a:lvl1pPr>
              <a:defRPr b="0" i="0">
                <a:solidFill>
                  <a:srgbClr val="595959"/>
                </a:solidFill>
                <a:latin typeface="Montserrat" pitchFamily="2" charset="77"/>
                <a:cs typeface="Gotham Medium" pitchFamily="2" charset="0"/>
              </a:defRPr>
            </a:lvl1pPr>
            <a:lvl2pPr>
              <a:defRPr b="0" i="0">
                <a:solidFill>
                  <a:srgbClr val="595959"/>
                </a:solidFill>
                <a:latin typeface="Montserrat" pitchFamily="2" charset="77"/>
                <a:cs typeface="Gotham Book" pitchFamily="2" charset="0"/>
              </a:defRPr>
            </a:lvl2pPr>
            <a:lvl3pPr>
              <a:defRPr b="0" i="0">
                <a:solidFill>
                  <a:srgbClr val="595959"/>
                </a:solidFill>
                <a:latin typeface="Montserrat" pitchFamily="2" charset="77"/>
                <a:cs typeface="Gotham Book" pitchFamily="2" charset="0"/>
              </a:defRPr>
            </a:lvl3pPr>
            <a:lvl4pPr>
              <a:defRPr b="0" i="0">
                <a:solidFill>
                  <a:srgbClr val="595959"/>
                </a:solidFill>
                <a:latin typeface="Montserrat" pitchFamily="2" charset="77"/>
                <a:cs typeface="Gotham Book" pitchFamily="2" charset="0"/>
              </a:defRPr>
            </a:lvl4pPr>
            <a:lvl5pPr>
              <a:defRPr b="0" i="0">
                <a:solidFill>
                  <a:srgbClr val="595959"/>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11" name="Group 10">
            <a:extLst>
              <a:ext uri="{FF2B5EF4-FFF2-40B4-BE49-F238E27FC236}">
                <a16:creationId xmlns:a16="http://schemas.microsoft.com/office/drawing/2014/main" id="{DAD4E501-9A20-4006-AF29-64EDC2AA80C7}"/>
              </a:ext>
            </a:extLst>
          </p:cNvPr>
          <p:cNvGrpSpPr/>
          <p:nvPr userDrawn="1"/>
        </p:nvGrpSpPr>
        <p:grpSpPr>
          <a:xfrm>
            <a:off x="11031866" y="-12981"/>
            <a:ext cx="1172107" cy="6886186"/>
            <a:chOff x="11031866" y="-12981"/>
            <a:chExt cx="1172107" cy="6886186"/>
          </a:xfrm>
          <a:solidFill>
            <a:schemeClr val="bg2">
              <a:alpha val="30000"/>
            </a:schemeClr>
          </a:solidFill>
        </p:grpSpPr>
        <p:sp>
          <p:nvSpPr>
            <p:cNvPr id="13" name="Freeform 12">
              <a:extLst>
                <a:ext uri="{FF2B5EF4-FFF2-40B4-BE49-F238E27FC236}">
                  <a16:creationId xmlns:a16="http://schemas.microsoft.com/office/drawing/2014/main" id="{588B5479-38DA-A1B0-31AA-AFA65E027F8D}"/>
                </a:ext>
              </a:extLst>
            </p:cNvPr>
            <p:cNvSpPr/>
            <p:nvPr userDrawn="1"/>
          </p:nvSpPr>
          <p:spPr>
            <a:xfrm>
              <a:off x="11031866" y="-4248"/>
              <a:ext cx="1172107" cy="6877453"/>
            </a:xfrm>
            <a:custGeom>
              <a:avLst/>
              <a:gdLst>
                <a:gd name="connsiteX0" fmla="*/ 1151631 w 2751693"/>
                <a:gd name="connsiteY0" fmla="*/ 0 h 6933517"/>
                <a:gd name="connsiteX1" fmla="*/ 2751693 w 2751693"/>
                <a:gd name="connsiteY1" fmla="*/ 3039 h 6933517"/>
                <a:gd name="connsiteX2" fmla="*/ 2751693 w 2751693"/>
                <a:gd name="connsiteY2" fmla="*/ 6933517 h 6933517"/>
                <a:gd name="connsiteX3" fmla="*/ 0 w 2751693"/>
                <a:gd name="connsiteY3" fmla="*/ 6931454 h 6933517"/>
                <a:gd name="connsiteX0" fmla="*/ 1151631 w 4059383"/>
                <a:gd name="connsiteY0" fmla="*/ 0 h 6933517"/>
                <a:gd name="connsiteX1" fmla="*/ 4059383 w 4059383"/>
                <a:gd name="connsiteY1" fmla="*/ 12872 h 6933517"/>
                <a:gd name="connsiteX2" fmla="*/ 2751693 w 4059383"/>
                <a:gd name="connsiteY2" fmla="*/ 6933517 h 6933517"/>
                <a:gd name="connsiteX3" fmla="*/ 0 w 4059383"/>
                <a:gd name="connsiteY3" fmla="*/ 6931454 h 6933517"/>
                <a:gd name="connsiteX4" fmla="*/ 1151631 w 4059383"/>
                <a:gd name="connsiteY4" fmla="*/ 0 h 6933517"/>
                <a:gd name="connsiteX0" fmla="*/ 1151631 w 4069216"/>
                <a:gd name="connsiteY0" fmla="*/ 0 h 6931454"/>
                <a:gd name="connsiteX1" fmla="*/ 4059383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886552 w 4069216"/>
                <a:gd name="connsiteY1" fmla="*/ 610400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153221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153221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1596129"/>
                <a:gd name="connsiteY0" fmla="*/ 497579 h 7429033"/>
                <a:gd name="connsiteX1" fmla="*/ 1153221 w 1596129"/>
                <a:gd name="connsiteY1" fmla="*/ 510451 h 7429033"/>
                <a:gd name="connsiteX2" fmla="*/ 800915 w 1596129"/>
                <a:gd name="connsiteY2" fmla="*/ 7356332 h 7429033"/>
                <a:gd name="connsiteX3" fmla="*/ 0 w 1596129"/>
                <a:gd name="connsiteY3" fmla="*/ 7429033 h 7429033"/>
                <a:gd name="connsiteX4" fmla="*/ 1151631 w 1596129"/>
                <a:gd name="connsiteY4" fmla="*/ 497579 h 7429033"/>
                <a:gd name="connsiteX0" fmla="*/ 1151631 w 1581728"/>
                <a:gd name="connsiteY0" fmla="*/ 499591 h 7431045"/>
                <a:gd name="connsiteX1" fmla="*/ 1153221 w 1581728"/>
                <a:gd name="connsiteY1" fmla="*/ 512463 h 7431045"/>
                <a:gd name="connsiteX2" fmla="*/ 1181161 w 1581728"/>
                <a:gd name="connsiteY2" fmla="*/ 7385504 h 7431045"/>
                <a:gd name="connsiteX3" fmla="*/ 0 w 1581728"/>
                <a:gd name="connsiteY3" fmla="*/ 7431045 h 7431045"/>
                <a:gd name="connsiteX4" fmla="*/ 1151631 w 1581728"/>
                <a:gd name="connsiteY4" fmla="*/ 499591 h 7431045"/>
                <a:gd name="connsiteX0" fmla="*/ 1142577 w 1572674"/>
                <a:gd name="connsiteY0" fmla="*/ 499591 h 7394831"/>
                <a:gd name="connsiteX1" fmla="*/ 1144167 w 1572674"/>
                <a:gd name="connsiteY1" fmla="*/ 512463 h 7394831"/>
                <a:gd name="connsiteX2" fmla="*/ 1172107 w 1572674"/>
                <a:gd name="connsiteY2" fmla="*/ 7385504 h 7394831"/>
                <a:gd name="connsiteX3" fmla="*/ 0 w 1572674"/>
                <a:gd name="connsiteY3" fmla="*/ 7394831 h 7394831"/>
                <a:gd name="connsiteX4" fmla="*/ 1142577 w 1572674"/>
                <a:gd name="connsiteY4" fmla="*/ 499591 h 7394831"/>
                <a:gd name="connsiteX0" fmla="*/ 1142577 w 1656754"/>
                <a:gd name="connsiteY0" fmla="*/ 325901 h 7221141"/>
                <a:gd name="connsiteX1" fmla="*/ 1417217 w 1656754"/>
                <a:gd name="connsiteY1" fmla="*/ 586423 h 7221141"/>
                <a:gd name="connsiteX2" fmla="*/ 1172107 w 1656754"/>
                <a:gd name="connsiteY2" fmla="*/ 7211814 h 7221141"/>
                <a:gd name="connsiteX3" fmla="*/ 0 w 1656754"/>
                <a:gd name="connsiteY3" fmla="*/ 7221141 h 7221141"/>
                <a:gd name="connsiteX4" fmla="*/ 1142577 w 1656754"/>
                <a:gd name="connsiteY4" fmla="*/ 325901 h 7221141"/>
                <a:gd name="connsiteX0" fmla="*/ 1142577 w 1658646"/>
                <a:gd name="connsiteY0" fmla="*/ 0 h 6895240"/>
                <a:gd name="connsiteX1" fmla="*/ 1417217 w 1658646"/>
                <a:gd name="connsiteY1" fmla="*/ 260522 h 6895240"/>
                <a:gd name="connsiteX2" fmla="*/ 1172107 w 1658646"/>
                <a:gd name="connsiteY2" fmla="*/ 6885913 h 6895240"/>
                <a:gd name="connsiteX3" fmla="*/ 0 w 1658646"/>
                <a:gd name="connsiteY3" fmla="*/ 6895240 h 6895240"/>
                <a:gd name="connsiteX4" fmla="*/ 1142577 w 1658646"/>
                <a:gd name="connsiteY4" fmla="*/ 0 h 6895240"/>
                <a:gd name="connsiteX0" fmla="*/ 1142577 w 1417222"/>
                <a:gd name="connsiteY0" fmla="*/ 12 h 6895252"/>
                <a:gd name="connsiteX1" fmla="*/ 1417217 w 1417222"/>
                <a:gd name="connsiteY1" fmla="*/ 260534 h 6895252"/>
                <a:gd name="connsiteX2" fmla="*/ 1172107 w 1417222"/>
                <a:gd name="connsiteY2" fmla="*/ 6885925 h 6895252"/>
                <a:gd name="connsiteX3" fmla="*/ 0 w 1417222"/>
                <a:gd name="connsiteY3" fmla="*/ 6895252 h 6895252"/>
                <a:gd name="connsiteX4" fmla="*/ 1142577 w 1417222"/>
                <a:gd name="connsiteY4" fmla="*/ 12 h 6895252"/>
                <a:gd name="connsiteX0" fmla="*/ 1142577 w 1172107"/>
                <a:gd name="connsiteY0" fmla="*/ 6423 h 6901663"/>
                <a:gd name="connsiteX1" fmla="*/ 1144167 w 1172107"/>
                <a:gd name="connsiteY1" fmla="*/ 245 h 6901663"/>
                <a:gd name="connsiteX2" fmla="*/ 1172107 w 1172107"/>
                <a:gd name="connsiteY2" fmla="*/ 6892336 h 6901663"/>
                <a:gd name="connsiteX3" fmla="*/ 0 w 1172107"/>
                <a:gd name="connsiteY3" fmla="*/ 6901663 h 6901663"/>
                <a:gd name="connsiteX4" fmla="*/ 1142577 w 1172107"/>
                <a:gd name="connsiteY4" fmla="*/ 6423 h 6901663"/>
                <a:gd name="connsiteX0" fmla="*/ 1075902 w 1172107"/>
                <a:gd name="connsiteY0" fmla="*/ 530010 h 7403025"/>
                <a:gd name="connsiteX1" fmla="*/ 1144167 w 1172107"/>
                <a:gd name="connsiteY1" fmla="*/ 501607 h 7403025"/>
                <a:gd name="connsiteX2" fmla="*/ 1172107 w 1172107"/>
                <a:gd name="connsiteY2" fmla="*/ 7393698 h 7403025"/>
                <a:gd name="connsiteX3" fmla="*/ 0 w 1172107"/>
                <a:gd name="connsiteY3" fmla="*/ 7403025 h 7403025"/>
                <a:gd name="connsiteX4" fmla="*/ 1075902 w 1172107"/>
                <a:gd name="connsiteY4" fmla="*/ 530010 h 7403025"/>
                <a:gd name="connsiteX0" fmla="*/ 1075902 w 1172107"/>
                <a:gd name="connsiteY0" fmla="*/ 511104 h 7384119"/>
                <a:gd name="connsiteX1" fmla="*/ 1160042 w 1172107"/>
                <a:gd name="connsiteY1" fmla="*/ 508101 h 7384119"/>
                <a:gd name="connsiteX2" fmla="*/ 1172107 w 1172107"/>
                <a:gd name="connsiteY2" fmla="*/ 7374792 h 7384119"/>
                <a:gd name="connsiteX3" fmla="*/ 0 w 1172107"/>
                <a:gd name="connsiteY3" fmla="*/ 7384119 h 7384119"/>
                <a:gd name="connsiteX4" fmla="*/ 1075902 w 1172107"/>
                <a:gd name="connsiteY4" fmla="*/ 511104 h 7384119"/>
                <a:gd name="connsiteX0" fmla="*/ 1120352 w 1172107"/>
                <a:gd name="connsiteY0" fmla="*/ 508986 h 7385176"/>
                <a:gd name="connsiteX1" fmla="*/ 1160042 w 1172107"/>
                <a:gd name="connsiteY1" fmla="*/ 509158 h 7385176"/>
                <a:gd name="connsiteX2" fmla="*/ 1172107 w 1172107"/>
                <a:gd name="connsiteY2" fmla="*/ 7375849 h 7385176"/>
                <a:gd name="connsiteX3" fmla="*/ 0 w 1172107"/>
                <a:gd name="connsiteY3" fmla="*/ 7385176 h 7385176"/>
                <a:gd name="connsiteX4" fmla="*/ 1120352 w 1172107"/>
                <a:gd name="connsiteY4" fmla="*/ 508986 h 7385176"/>
                <a:gd name="connsiteX0" fmla="*/ 1120352 w 1172107"/>
                <a:gd name="connsiteY0" fmla="*/ 508986 h 7385176"/>
                <a:gd name="connsiteX1" fmla="*/ 1160042 w 1172107"/>
                <a:gd name="connsiteY1" fmla="*/ 509158 h 7385176"/>
                <a:gd name="connsiteX2" fmla="*/ 1172107 w 1172107"/>
                <a:gd name="connsiteY2" fmla="*/ 7375849 h 7385176"/>
                <a:gd name="connsiteX3" fmla="*/ 0 w 1172107"/>
                <a:gd name="connsiteY3" fmla="*/ 7385176 h 7385176"/>
                <a:gd name="connsiteX4" fmla="*/ 1120352 w 1172107"/>
                <a:gd name="connsiteY4" fmla="*/ 508986 h 7385176"/>
                <a:gd name="connsiteX0" fmla="*/ 1120352 w 1172107"/>
                <a:gd name="connsiteY0" fmla="*/ 1263 h 6877453"/>
                <a:gd name="connsiteX1" fmla="*/ 1160042 w 1172107"/>
                <a:gd name="connsiteY1" fmla="*/ 1435 h 6877453"/>
                <a:gd name="connsiteX2" fmla="*/ 1172107 w 1172107"/>
                <a:gd name="connsiteY2" fmla="*/ 6868126 h 6877453"/>
                <a:gd name="connsiteX3" fmla="*/ 0 w 1172107"/>
                <a:gd name="connsiteY3" fmla="*/ 6877453 h 6877453"/>
                <a:gd name="connsiteX4" fmla="*/ 1120352 w 1172107"/>
                <a:gd name="connsiteY4" fmla="*/ 1263 h 6877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07" h="6877453">
                  <a:moveTo>
                    <a:pt x="1120352" y="1263"/>
                  </a:moveTo>
                  <a:cubicBezTo>
                    <a:pt x="1124403" y="-796"/>
                    <a:pt x="1160941" y="-42"/>
                    <a:pt x="1160042" y="1435"/>
                  </a:cubicBezTo>
                  <a:cubicBezTo>
                    <a:pt x="1159143" y="2912"/>
                    <a:pt x="1168829" y="4571077"/>
                    <a:pt x="1172107" y="6868126"/>
                  </a:cubicBezTo>
                  <a:lnTo>
                    <a:pt x="0" y="6877453"/>
                  </a:lnTo>
                  <a:cubicBezTo>
                    <a:pt x="373451" y="4585390"/>
                    <a:pt x="1118376" y="-2199"/>
                    <a:pt x="1120352" y="12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4" name="object 15">
              <a:extLst>
                <a:ext uri="{FF2B5EF4-FFF2-40B4-BE49-F238E27FC236}">
                  <a16:creationId xmlns:a16="http://schemas.microsoft.com/office/drawing/2014/main" id="{2FE5E858-F33C-CBDB-E9CA-7FCB827DF3B0}"/>
                </a:ext>
              </a:extLst>
            </p:cNvPr>
            <p:cNvSpPr/>
            <p:nvPr userDrawn="1"/>
          </p:nvSpPr>
          <p:spPr>
            <a:xfrm rot="16200000" flipV="1">
              <a:off x="10905211"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grpFill/>
          </p:spPr>
          <p:txBody>
            <a:bodyPr wrap="square" lIns="0" tIns="0" rIns="0" bIns="0" rtlCol="0"/>
            <a:lstStyle/>
            <a:p>
              <a:endParaRPr b="0" i="0" dirty="0">
                <a:latin typeface="Montserrat" pitchFamily="2" charset="77"/>
              </a:endParaRPr>
            </a:p>
          </p:txBody>
        </p:sp>
      </p:grpSp>
    </p:spTree>
    <p:extLst>
      <p:ext uri="{BB962C8B-B14F-4D97-AF65-F5344CB8AC3E}">
        <p14:creationId xmlns:p14="http://schemas.microsoft.com/office/powerpoint/2010/main" val="14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ndard - four">
    <p:bg>
      <p:bgPr>
        <a:solidFill>
          <a:schemeClr val="bg1"/>
        </a:solidFill>
        <a:effectLst/>
      </p:bgPr>
    </p:bg>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F884CB42-FCC0-F640-8DAD-79F9FC0A4CDC}"/>
              </a:ext>
            </a:extLst>
          </p:cNvPr>
          <p:cNvSpPr>
            <a:spLocks noGrp="1"/>
          </p:cNvSpPr>
          <p:nvPr>
            <p:ph type="title" hasCustomPrompt="1"/>
          </p:nvPr>
        </p:nvSpPr>
        <p:spPr>
          <a:xfrm>
            <a:off x="504890" y="472978"/>
            <a:ext cx="10839102" cy="452432"/>
          </a:xfrm>
          <a:prstGeom prst="rect">
            <a:avLst/>
          </a:prstGeom>
        </p:spPr>
        <p:txBody>
          <a:bodyPr vert="horz" wrap="square" lIns="91440" tIns="45720" rIns="91440" bIns="45720" rtlCol="0" anchor="t" anchorCtr="0">
            <a:spAutoFit/>
          </a:bodyPr>
          <a:lstStyle>
            <a:lvl1pPr>
              <a:defRPr sz="2600" b="1" i="0">
                <a:latin typeface="Montserrat" pitchFamily="2" charset="77"/>
                <a:cs typeface="Gotham Medium" pitchFamily="2" charset="0"/>
              </a:defRPr>
            </a:lvl1pPr>
          </a:lstStyle>
          <a:p>
            <a:r>
              <a:rPr lang="en-GB" dirty="0"/>
              <a:t>Click to edit master title style</a:t>
            </a:r>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hasCustomPrompt="1"/>
          </p:nvPr>
        </p:nvSpPr>
        <p:spPr>
          <a:xfrm>
            <a:off x="478171" y="1841747"/>
            <a:ext cx="2520000" cy="4542010"/>
          </a:xfrm>
          <a:prstGeom prst="rect">
            <a:avLst/>
          </a:prstGeom>
          <a:noFill/>
        </p:spPr>
        <p:txBody>
          <a:bodyPr vert="horz" lIns="91440" tIns="45720" rIns="91440" bIns="45720" rtlCol="0">
            <a:normAutofit/>
          </a:bodyPr>
          <a:lstStyle>
            <a:lvl1pPr>
              <a:defRPr sz="2000" b="0" i="0">
                <a:solidFill>
                  <a:srgbClr val="595959"/>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rgbClr val="595959"/>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3" name="Text Placeholder 2">
            <a:extLst>
              <a:ext uri="{FF2B5EF4-FFF2-40B4-BE49-F238E27FC236}">
                <a16:creationId xmlns:a16="http://schemas.microsoft.com/office/drawing/2014/main" id="{8E0735DB-A034-9040-AC09-7BBFC885981F}"/>
              </a:ext>
            </a:extLst>
          </p:cNvPr>
          <p:cNvSpPr>
            <a:spLocks noGrp="1"/>
          </p:cNvSpPr>
          <p:nvPr>
            <p:ph idx="15" hasCustomPrompt="1"/>
          </p:nvPr>
        </p:nvSpPr>
        <p:spPr>
          <a:xfrm>
            <a:off x="3333430" y="1841747"/>
            <a:ext cx="2520000" cy="4542010"/>
          </a:xfrm>
          <a:prstGeom prst="rect">
            <a:avLst/>
          </a:prstGeom>
        </p:spPr>
        <p:txBody>
          <a:bodyPr vert="horz" lIns="91440" tIns="45720" rIns="91440" bIns="45720" rtlCol="0">
            <a:normAutofit/>
          </a:bodyPr>
          <a:lstStyle>
            <a:lvl1pPr>
              <a:defRPr sz="2000" b="0" i="0">
                <a:solidFill>
                  <a:srgbClr val="595959"/>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rgbClr val="595959"/>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7" name="Text Placeholder 2">
            <a:extLst>
              <a:ext uri="{FF2B5EF4-FFF2-40B4-BE49-F238E27FC236}">
                <a16:creationId xmlns:a16="http://schemas.microsoft.com/office/drawing/2014/main" id="{05016B7A-08CD-B84A-8AA7-AD9BD0E36BA0}"/>
              </a:ext>
            </a:extLst>
          </p:cNvPr>
          <p:cNvSpPr>
            <a:spLocks noGrp="1"/>
          </p:cNvSpPr>
          <p:nvPr>
            <p:ph idx="16" hasCustomPrompt="1"/>
          </p:nvPr>
        </p:nvSpPr>
        <p:spPr>
          <a:xfrm>
            <a:off x="6188689" y="1841747"/>
            <a:ext cx="2520000" cy="4542010"/>
          </a:xfrm>
          <a:prstGeom prst="rect">
            <a:avLst/>
          </a:prstGeom>
        </p:spPr>
        <p:txBody>
          <a:bodyPr vert="horz" lIns="91440" tIns="45720" rIns="91440" bIns="45720" rtlCol="0">
            <a:normAutofit/>
          </a:bodyPr>
          <a:lstStyle>
            <a:lvl1pPr>
              <a:defRPr sz="2000" b="0" i="0">
                <a:solidFill>
                  <a:srgbClr val="595959"/>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rgbClr val="595959"/>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8" name="Text Placeholder 2">
            <a:extLst>
              <a:ext uri="{FF2B5EF4-FFF2-40B4-BE49-F238E27FC236}">
                <a16:creationId xmlns:a16="http://schemas.microsoft.com/office/drawing/2014/main" id="{DB6E99DB-B769-1A48-88A8-8726CB52E366}"/>
              </a:ext>
            </a:extLst>
          </p:cNvPr>
          <p:cNvSpPr>
            <a:spLocks noGrp="1"/>
          </p:cNvSpPr>
          <p:nvPr>
            <p:ph idx="17" hasCustomPrompt="1"/>
          </p:nvPr>
        </p:nvSpPr>
        <p:spPr>
          <a:xfrm>
            <a:off x="9043947" y="1841747"/>
            <a:ext cx="2520000" cy="4542010"/>
          </a:xfrm>
          <a:prstGeom prst="rect">
            <a:avLst/>
          </a:prstGeom>
        </p:spPr>
        <p:txBody>
          <a:bodyPr vert="horz" lIns="91440" tIns="45720" rIns="91440" bIns="45720" rtlCol="0">
            <a:normAutofit/>
          </a:bodyPr>
          <a:lstStyle>
            <a:lvl1pPr>
              <a:defRPr sz="2000" b="0" i="0">
                <a:solidFill>
                  <a:srgbClr val="595959"/>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rgbClr val="595959"/>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grpSp>
        <p:nvGrpSpPr>
          <p:cNvPr id="9" name="Group 8">
            <a:extLst>
              <a:ext uri="{FF2B5EF4-FFF2-40B4-BE49-F238E27FC236}">
                <a16:creationId xmlns:a16="http://schemas.microsoft.com/office/drawing/2014/main" id="{67596D14-15B0-473F-8F93-FE2013F8582D}"/>
              </a:ext>
            </a:extLst>
          </p:cNvPr>
          <p:cNvGrpSpPr/>
          <p:nvPr userDrawn="1"/>
        </p:nvGrpSpPr>
        <p:grpSpPr>
          <a:xfrm>
            <a:off x="11031866" y="-12981"/>
            <a:ext cx="1172107" cy="6886186"/>
            <a:chOff x="11031866" y="-12981"/>
            <a:chExt cx="1172107" cy="6886186"/>
          </a:xfrm>
          <a:solidFill>
            <a:schemeClr val="bg2">
              <a:alpha val="30000"/>
            </a:schemeClr>
          </a:solidFill>
        </p:grpSpPr>
        <p:sp>
          <p:nvSpPr>
            <p:cNvPr id="10" name="Freeform 9">
              <a:extLst>
                <a:ext uri="{FF2B5EF4-FFF2-40B4-BE49-F238E27FC236}">
                  <a16:creationId xmlns:a16="http://schemas.microsoft.com/office/drawing/2014/main" id="{1B75A258-A29A-69C9-BAFD-8B1997DE6F47}"/>
                </a:ext>
              </a:extLst>
            </p:cNvPr>
            <p:cNvSpPr/>
            <p:nvPr userDrawn="1"/>
          </p:nvSpPr>
          <p:spPr>
            <a:xfrm>
              <a:off x="11031866" y="-4248"/>
              <a:ext cx="1172107" cy="6877453"/>
            </a:xfrm>
            <a:custGeom>
              <a:avLst/>
              <a:gdLst>
                <a:gd name="connsiteX0" fmla="*/ 1151631 w 2751693"/>
                <a:gd name="connsiteY0" fmla="*/ 0 h 6933517"/>
                <a:gd name="connsiteX1" fmla="*/ 2751693 w 2751693"/>
                <a:gd name="connsiteY1" fmla="*/ 3039 h 6933517"/>
                <a:gd name="connsiteX2" fmla="*/ 2751693 w 2751693"/>
                <a:gd name="connsiteY2" fmla="*/ 6933517 h 6933517"/>
                <a:gd name="connsiteX3" fmla="*/ 0 w 2751693"/>
                <a:gd name="connsiteY3" fmla="*/ 6931454 h 6933517"/>
                <a:gd name="connsiteX0" fmla="*/ 1151631 w 4059383"/>
                <a:gd name="connsiteY0" fmla="*/ 0 h 6933517"/>
                <a:gd name="connsiteX1" fmla="*/ 4059383 w 4059383"/>
                <a:gd name="connsiteY1" fmla="*/ 12872 h 6933517"/>
                <a:gd name="connsiteX2" fmla="*/ 2751693 w 4059383"/>
                <a:gd name="connsiteY2" fmla="*/ 6933517 h 6933517"/>
                <a:gd name="connsiteX3" fmla="*/ 0 w 4059383"/>
                <a:gd name="connsiteY3" fmla="*/ 6931454 h 6933517"/>
                <a:gd name="connsiteX4" fmla="*/ 1151631 w 4059383"/>
                <a:gd name="connsiteY4" fmla="*/ 0 h 6933517"/>
                <a:gd name="connsiteX0" fmla="*/ 1151631 w 4069216"/>
                <a:gd name="connsiteY0" fmla="*/ 0 h 6931454"/>
                <a:gd name="connsiteX1" fmla="*/ 4059383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886552 w 4069216"/>
                <a:gd name="connsiteY1" fmla="*/ 610400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153221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153221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1596129"/>
                <a:gd name="connsiteY0" fmla="*/ 497579 h 7429033"/>
                <a:gd name="connsiteX1" fmla="*/ 1153221 w 1596129"/>
                <a:gd name="connsiteY1" fmla="*/ 510451 h 7429033"/>
                <a:gd name="connsiteX2" fmla="*/ 800915 w 1596129"/>
                <a:gd name="connsiteY2" fmla="*/ 7356332 h 7429033"/>
                <a:gd name="connsiteX3" fmla="*/ 0 w 1596129"/>
                <a:gd name="connsiteY3" fmla="*/ 7429033 h 7429033"/>
                <a:gd name="connsiteX4" fmla="*/ 1151631 w 1596129"/>
                <a:gd name="connsiteY4" fmla="*/ 497579 h 7429033"/>
                <a:gd name="connsiteX0" fmla="*/ 1151631 w 1581728"/>
                <a:gd name="connsiteY0" fmla="*/ 499591 h 7431045"/>
                <a:gd name="connsiteX1" fmla="*/ 1153221 w 1581728"/>
                <a:gd name="connsiteY1" fmla="*/ 512463 h 7431045"/>
                <a:gd name="connsiteX2" fmla="*/ 1181161 w 1581728"/>
                <a:gd name="connsiteY2" fmla="*/ 7385504 h 7431045"/>
                <a:gd name="connsiteX3" fmla="*/ 0 w 1581728"/>
                <a:gd name="connsiteY3" fmla="*/ 7431045 h 7431045"/>
                <a:gd name="connsiteX4" fmla="*/ 1151631 w 1581728"/>
                <a:gd name="connsiteY4" fmla="*/ 499591 h 7431045"/>
                <a:gd name="connsiteX0" fmla="*/ 1142577 w 1572674"/>
                <a:gd name="connsiteY0" fmla="*/ 499591 h 7394831"/>
                <a:gd name="connsiteX1" fmla="*/ 1144167 w 1572674"/>
                <a:gd name="connsiteY1" fmla="*/ 512463 h 7394831"/>
                <a:gd name="connsiteX2" fmla="*/ 1172107 w 1572674"/>
                <a:gd name="connsiteY2" fmla="*/ 7385504 h 7394831"/>
                <a:gd name="connsiteX3" fmla="*/ 0 w 1572674"/>
                <a:gd name="connsiteY3" fmla="*/ 7394831 h 7394831"/>
                <a:gd name="connsiteX4" fmla="*/ 1142577 w 1572674"/>
                <a:gd name="connsiteY4" fmla="*/ 499591 h 7394831"/>
                <a:gd name="connsiteX0" fmla="*/ 1142577 w 1656754"/>
                <a:gd name="connsiteY0" fmla="*/ 325901 h 7221141"/>
                <a:gd name="connsiteX1" fmla="*/ 1417217 w 1656754"/>
                <a:gd name="connsiteY1" fmla="*/ 586423 h 7221141"/>
                <a:gd name="connsiteX2" fmla="*/ 1172107 w 1656754"/>
                <a:gd name="connsiteY2" fmla="*/ 7211814 h 7221141"/>
                <a:gd name="connsiteX3" fmla="*/ 0 w 1656754"/>
                <a:gd name="connsiteY3" fmla="*/ 7221141 h 7221141"/>
                <a:gd name="connsiteX4" fmla="*/ 1142577 w 1656754"/>
                <a:gd name="connsiteY4" fmla="*/ 325901 h 7221141"/>
                <a:gd name="connsiteX0" fmla="*/ 1142577 w 1658646"/>
                <a:gd name="connsiteY0" fmla="*/ 0 h 6895240"/>
                <a:gd name="connsiteX1" fmla="*/ 1417217 w 1658646"/>
                <a:gd name="connsiteY1" fmla="*/ 260522 h 6895240"/>
                <a:gd name="connsiteX2" fmla="*/ 1172107 w 1658646"/>
                <a:gd name="connsiteY2" fmla="*/ 6885913 h 6895240"/>
                <a:gd name="connsiteX3" fmla="*/ 0 w 1658646"/>
                <a:gd name="connsiteY3" fmla="*/ 6895240 h 6895240"/>
                <a:gd name="connsiteX4" fmla="*/ 1142577 w 1658646"/>
                <a:gd name="connsiteY4" fmla="*/ 0 h 6895240"/>
                <a:gd name="connsiteX0" fmla="*/ 1142577 w 1417222"/>
                <a:gd name="connsiteY0" fmla="*/ 12 h 6895252"/>
                <a:gd name="connsiteX1" fmla="*/ 1417217 w 1417222"/>
                <a:gd name="connsiteY1" fmla="*/ 260534 h 6895252"/>
                <a:gd name="connsiteX2" fmla="*/ 1172107 w 1417222"/>
                <a:gd name="connsiteY2" fmla="*/ 6885925 h 6895252"/>
                <a:gd name="connsiteX3" fmla="*/ 0 w 1417222"/>
                <a:gd name="connsiteY3" fmla="*/ 6895252 h 6895252"/>
                <a:gd name="connsiteX4" fmla="*/ 1142577 w 1417222"/>
                <a:gd name="connsiteY4" fmla="*/ 12 h 6895252"/>
                <a:gd name="connsiteX0" fmla="*/ 1142577 w 1172107"/>
                <a:gd name="connsiteY0" fmla="*/ 6423 h 6901663"/>
                <a:gd name="connsiteX1" fmla="*/ 1144167 w 1172107"/>
                <a:gd name="connsiteY1" fmla="*/ 245 h 6901663"/>
                <a:gd name="connsiteX2" fmla="*/ 1172107 w 1172107"/>
                <a:gd name="connsiteY2" fmla="*/ 6892336 h 6901663"/>
                <a:gd name="connsiteX3" fmla="*/ 0 w 1172107"/>
                <a:gd name="connsiteY3" fmla="*/ 6901663 h 6901663"/>
                <a:gd name="connsiteX4" fmla="*/ 1142577 w 1172107"/>
                <a:gd name="connsiteY4" fmla="*/ 6423 h 6901663"/>
                <a:gd name="connsiteX0" fmla="*/ 1075902 w 1172107"/>
                <a:gd name="connsiteY0" fmla="*/ 530010 h 7403025"/>
                <a:gd name="connsiteX1" fmla="*/ 1144167 w 1172107"/>
                <a:gd name="connsiteY1" fmla="*/ 501607 h 7403025"/>
                <a:gd name="connsiteX2" fmla="*/ 1172107 w 1172107"/>
                <a:gd name="connsiteY2" fmla="*/ 7393698 h 7403025"/>
                <a:gd name="connsiteX3" fmla="*/ 0 w 1172107"/>
                <a:gd name="connsiteY3" fmla="*/ 7403025 h 7403025"/>
                <a:gd name="connsiteX4" fmla="*/ 1075902 w 1172107"/>
                <a:gd name="connsiteY4" fmla="*/ 530010 h 7403025"/>
                <a:gd name="connsiteX0" fmla="*/ 1075902 w 1172107"/>
                <a:gd name="connsiteY0" fmla="*/ 511104 h 7384119"/>
                <a:gd name="connsiteX1" fmla="*/ 1160042 w 1172107"/>
                <a:gd name="connsiteY1" fmla="*/ 508101 h 7384119"/>
                <a:gd name="connsiteX2" fmla="*/ 1172107 w 1172107"/>
                <a:gd name="connsiteY2" fmla="*/ 7374792 h 7384119"/>
                <a:gd name="connsiteX3" fmla="*/ 0 w 1172107"/>
                <a:gd name="connsiteY3" fmla="*/ 7384119 h 7384119"/>
                <a:gd name="connsiteX4" fmla="*/ 1075902 w 1172107"/>
                <a:gd name="connsiteY4" fmla="*/ 511104 h 7384119"/>
                <a:gd name="connsiteX0" fmla="*/ 1120352 w 1172107"/>
                <a:gd name="connsiteY0" fmla="*/ 508986 h 7385176"/>
                <a:gd name="connsiteX1" fmla="*/ 1160042 w 1172107"/>
                <a:gd name="connsiteY1" fmla="*/ 509158 h 7385176"/>
                <a:gd name="connsiteX2" fmla="*/ 1172107 w 1172107"/>
                <a:gd name="connsiteY2" fmla="*/ 7375849 h 7385176"/>
                <a:gd name="connsiteX3" fmla="*/ 0 w 1172107"/>
                <a:gd name="connsiteY3" fmla="*/ 7385176 h 7385176"/>
                <a:gd name="connsiteX4" fmla="*/ 1120352 w 1172107"/>
                <a:gd name="connsiteY4" fmla="*/ 508986 h 7385176"/>
                <a:gd name="connsiteX0" fmla="*/ 1120352 w 1172107"/>
                <a:gd name="connsiteY0" fmla="*/ 508986 h 7385176"/>
                <a:gd name="connsiteX1" fmla="*/ 1160042 w 1172107"/>
                <a:gd name="connsiteY1" fmla="*/ 509158 h 7385176"/>
                <a:gd name="connsiteX2" fmla="*/ 1172107 w 1172107"/>
                <a:gd name="connsiteY2" fmla="*/ 7375849 h 7385176"/>
                <a:gd name="connsiteX3" fmla="*/ 0 w 1172107"/>
                <a:gd name="connsiteY3" fmla="*/ 7385176 h 7385176"/>
                <a:gd name="connsiteX4" fmla="*/ 1120352 w 1172107"/>
                <a:gd name="connsiteY4" fmla="*/ 508986 h 7385176"/>
                <a:gd name="connsiteX0" fmla="*/ 1120352 w 1172107"/>
                <a:gd name="connsiteY0" fmla="*/ 1263 h 6877453"/>
                <a:gd name="connsiteX1" fmla="*/ 1160042 w 1172107"/>
                <a:gd name="connsiteY1" fmla="*/ 1435 h 6877453"/>
                <a:gd name="connsiteX2" fmla="*/ 1172107 w 1172107"/>
                <a:gd name="connsiteY2" fmla="*/ 6868126 h 6877453"/>
                <a:gd name="connsiteX3" fmla="*/ 0 w 1172107"/>
                <a:gd name="connsiteY3" fmla="*/ 6877453 h 6877453"/>
                <a:gd name="connsiteX4" fmla="*/ 1120352 w 1172107"/>
                <a:gd name="connsiteY4" fmla="*/ 1263 h 6877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07" h="6877453">
                  <a:moveTo>
                    <a:pt x="1120352" y="1263"/>
                  </a:moveTo>
                  <a:cubicBezTo>
                    <a:pt x="1124403" y="-796"/>
                    <a:pt x="1160941" y="-42"/>
                    <a:pt x="1160042" y="1435"/>
                  </a:cubicBezTo>
                  <a:cubicBezTo>
                    <a:pt x="1159143" y="2912"/>
                    <a:pt x="1168829" y="4571077"/>
                    <a:pt x="1172107" y="6868126"/>
                  </a:cubicBezTo>
                  <a:lnTo>
                    <a:pt x="0" y="6877453"/>
                  </a:lnTo>
                  <a:cubicBezTo>
                    <a:pt x="373451" y="4585390"/>
                    <a:pt x="1118376" y="-2199"/>
                    <a:pt x="1120352" y="12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1" name="object 15">
              <a:extLst>
                <a:ext uri="{FF2B5EF4-FFF2-40B4-BE49-F238E27FC236}">
                  <a16:creationId xmlns:a16="http://schemas.microsoft.com/office/drawing/2014/main" id="{DB4E9406-1893-24FB-6113-8B21FFCD928D}"/>
                </a:ext>
              </a:extLst>
            </p:cNvPr>
            <p:cNvSpPr/>
            <p:nvPr userDrawn="1"/>
          </p:nvSpPr>
          <p:spPr>
            <a:xfrm rot="16200000" flipV="1">
              <a:off x="10905211"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grpFill/>
          </p:spPr>
          <p:txBody>
            <a:bodyPr wrap="square" lIns="0" tIns="0" rIns="0" bIns="0" rtlCol="0"/>
            <a:lstStyle/>
            <a:p>
              <a:endParaRPr b="0" i="0" dirty="0">
                <a:latin typeface="Montserrat" pitchFamily="2" charset="77"/>
              </a:endParaRPr>
            </a:p>
          </p:txBody>
        </p:sp>
      </p:grpSp>
    </p:spTree>
    <p:extLst>
      <p:ext uri="{BB962C8B-B14F-4D97-AF65-F5344CB8AC3E}">
        <p14:creationId xmlns:p14="http://schemas.microsoft.com/office/powerpoint/2010/main" val="15164162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Reversed">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6F1C4A7-A78D-FF70-1D74-B845847FB332}"/>
              </a:ext>
            </a:extLst>
          </p:cNvPr>
          <p:cNvSpPr/>
          <p:nvPr userDrawn="1"/>
        </p:nvSpPr>
        <p:spPr>
          <a:xfrm rot="16200000" flipH="1">
            <a:off x="2652923" y="-2673034"/>
            <a:ext cx="6886153" cy="12232221"/>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 name="connsiteX0" fmla="*/ 1166952 w 6479853"/>
              <a:gd name="connsiteY0" fmla="*/ 0 h 6858000"/>
              <a:gd name="connsiteX1" fmla="*/ 6479853 w 6479853"/>
              <a:gd name="connsiteY1" fmla="*/ 0 h 6858000"/>
              <a:gd name="connsiteX2" fmla="*/ 3226246 w 6479853"/>
              <a:gd name="connsiteY2" fmla="*/ 6710801 h 6858000"/>
              <a:gd name="connsiteX3" fmla="*/ 0 w 6479853"/>
              <a:gd name="connsiteY3" fmla="*/ 6858000 h 6858000"/>
              <a:gd name="connsiteX4" fmla="*/ 1166952 w 6479853"/>
              <a:gd name="connsiteY4" fmla="*/ 0 h 6858000"/>
              <a:gd name="connsiteX0" fmla="*/ 1166952 w 6479853"/>
              <a:gd name="connsiteY0" fmla="*/ 0 h 6858000"/>
              <a:gd name="connsiteX1" fmla="*/ 6479853 w 6479853"/>
              <a:gd name="connsiteY1" fmla="*/ 0 h 6858000"/>
              <a:gd name="connsiteX2" fmla="*/ 3860725 w 6479853"/>
              <a:gd name="connsiteY2" fmla="*/ 6852924 h 6858000"/>
              <a:gd name="connsiteX3" fmla="*/ 0 w 6479853"/>
              <a:gd name="connsiteY3" fmla="*/ 6858000 h 6858000"/>
              <a:gd name="connsiteX4" fmla="*/ 1166952 w 6479853"/>
              <a:gd name="connsiteY4" fmla="*/ 0 h 6858000"/>
              <a:gd name="connsiteX0" fmla="*/ 1166952 w 3860725"/>
              <a:gd name="connsiteY0" fmla="*/ 0 h 6858000"/>
              <a:gd name="connsiteX1" fmla="*/ 3398825 w 3860725"/>
              <a:gd name="connsiteY1" fmla="*/ 40606 h 6858000"/>
              <a:gd name="connsiteX2" fmla="*/ 3860725 w 3860725"/>
              <a:gd name="connsiteY2" fmla="*/ 6852924 h 6858000"/>
              <a:gd name="connsiteX3" fmla="*/ 0 w 3860725"/>
              <a:gd name="connsiteY3" fmla="*/ 6858000 h 6858000"/>
              <a:gd name="connsiteX4" fmla="*/ 1166952 w 3860725"/>
              <a:gd name="connsiteY4" fmla="*/ 0 h 6858000"/>
              <a:gd name="connsiteX0" fmla="*/ 1166952 w 3860725"/>
              <a:gd name="connsiteY0" fmla="*/ 0 h 6858000"/>
              <a:gd name="connsiteX1" fmla="*/ 3855650 w 3860725"/>
              <a:gd name="connsiteY1" fmla="*/ 0 h 6858000"/>
              <a:gd name="connsiteX2" fmla="*/ 3860725 w 3860725"/>
              <a:gd name="connsiteY2" fmla="*/ 6852924 h 6858000"/>
              <a:gd name="connsiteX3" fmla="*/ 0 w 3860725"/>
              <a:gd name="connsiteY3" fmla="*/ 6858000 h 6858000"/>
              <a:gd name="connsiteX4" fmla="*/ 1166952 w 38607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725" h="6858000">
                <a:moveTo>
                  <a:pt x="1166952" y="0"/>
                </a:moveTo>
                <a:lnTo>
                  <a:pt x="3855650" y="0"/>
                </a:lnTo>
                <a:cubicBezTo>
                  <a:pt x="3857342" y="2284308"/>
                  <a:pt x="3859033" y="4568616"/>
                  <a:pt x="3860725" y="6852924"/>
                </a:cubicBez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3" name="Content Placeholder 2">
            <a:extLst>
              <a:ext uri="{FF2B5EF4-FFF2-40B4-BE49-F238E27FC236}">
                <a16:creationId xmlns:a16="http://schemas.microsoft.com/office/drawing/2014/main" id="{2B7FCD04-730A-C846-A99F-28BBBB4932A5}"/>
              </a:ext>
            </a:extLst>
          </p:cNvPr>
          <p:cNvSpPr>
            <a:spLocks noGrp="1"/>
          </p:cNvSpPr>
          <p:nvPr userDrawn="1">
            <p:ph sz="quarter" idx="13" hasCustomPrompt="1"/>
          </p:nvPr>
        </p:nvSpPr>
        <p:spPr>
          <a:xfrm>
            <a:off x="504825" y="2294626"/>
            <a:ext cx="11150600" cy="4179199"/>
          </a:xfrm>
          <a:prstGeom prst="rect">
            <a:avLst/>
          </a:prstGeom>
        </p:spPr>
        <p:txBody>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Title 1">
            <a:extLst>
              <a:ext uri="{FF2B5EF4-FFF2-40B4-BE49-F238E27FC236}">
                <a16:creationId xmlns:a16="http://schemas.microsoft.com/office/drawing/2014/main" id="{311EDF08-6DD8-8FF5-EDBC-827FD0FC8C09}"/>
              </a:ext>
            </a:extLst>
          </p:cNvPr>
          <p:cNvSpPr>
            <a:spLocks noGrp="1"/>
          </p:cNvSpPr>
          <p:nvPr>
            <p:ph type="title"/>
          </p:nvPr>
        </p:nvSpPr>
        <p:spPr>
          <a:xfrm>
            <a:off x="504825" y="384175"/>
            <a:ext cx="5774594" cy="886732"/>
          </a:xfrm>
          <a:prstGeom prst="rect">
            <a:avLst/>
          </a:prstGeom>
        </p:spPr>
        <p:txBody>
          <a:bodyPr/>
          <a:lstStyle>
            <a:lvl1pPr>
              <a:defRPr sz="2600" b="1" i="0">
                <a:latin typeface="Montserrat" pitchFamily="2" charset="77"/>
              </a:defRPr>
            </a:lvl1pPr>
          </a:lstStyle>
          <a:p>
            <a:r>
              <a:rPr lang="en-GB" dirty="0"/>
              <a:t>Click to edit Master title style</a:t>
            </a:r>
          </a:p>
        </p:txBody>
      </p:sp>
    </p:spTree>
    <p:extLst>
      <p:ext uri="{BB962C8B-B14F-4D97-AF65-F5344CB8AC3E}">
        <p14:creationId xmlns:p14="http://schemas.microsoft.com/office/powerpoint/2010/main" val="26898277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Reversed - three">
    <p:bg>
      <p:bgPr>
        <a:solidFill>
          <a:schemeClr val="bg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52877A79-8165-31A0-C901-78A03B90559D}"/>
              </a:ext>
            </a:extLst>
          </p:cNvPr>
          <p:cNvSpPr/>
          <p:nvPr userDrawn="1"/>
        </p:nvSpPr>
        <p:spPr>
          <a:xfrm rot="16200000" flipH="1">
            <a:off x="2652923" y="-2673034"/>
            <a:ext cx="6886153" cy="12232221"/>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 name="connsiteX0" fmla="*/ 1166952 w 6479853"/>
              <a:gd name="connsiteY0" fmla="*/ 0 h 6858000"/>
              <a:gd name="connsiteX1" fmla="*/ 6479853 w 6479853"/>
              <a:gd name="connsiteY1" fmla="*/ 0 h 6858000"/>
              <a:gd name="connsiteX2" fmla="*/ 3226246 w 6479853"/>
              <a:gd name="connsiteY2" fmla="*/ 6710801 h 6858000"/>
              <a:gd name="connsiteX3" fmla="*/ 0 w 6479853"/>
              <a:gd name="connsiteY3" fmla="*/ 6858000 h 6858000"/>
              <a:gd name="connsiteX4" fmla="*/ 1166952 w 6479853"/>
              <a:gd name="connsiteY4" fmla="*/ 0 h 6858000"/>
              <a:gd name="connsiteX0" fmla="*/ 1166952 w 6479853"/>
              <a:gd name="connsiteY0" fmla="*/ 0 h 6858000"/>
              <a:gd name="connsiteX1" fmla="*/ 6479853 w 6479853"/>
              <a:gd name="connsiteY1" fmla="*/ 0 h 6858000"/>
              <a:gd name="connsiteX2" fmla="*/ 3860725 w 6479853"/>
              <a:gd name="connsiteY2" fmla="*/ 6852924 h 6858000"/>
              <a:gd name="connsiteX3" fmla="*/ 0 w 6479853"/>
              <a:gd name="connsiteY3" fmla="*/ 6858000 h 6858000"/>
              <a:gd name="connsiteX4" fmla="*/ 1166952 w 6479853"/>
              <a:gd name="connsiteY4" fmla="*/ 0 h 6858000"/>
              <a:gd name="connsiteX0" fmla="*/ 1166952 w 3860725"/>
              <a:gd name="connsiteY0" fmla="*/ 0 h 6858000"/>
              <a:gd name="connsiteX1" fmla="*/ 3398825 w 3860725"/>
              <a:gd name="connsiteY1" fmla="*/ 40606 h 6858000"/>
              <a:gd name="connsiteX2" fmla="*/ 3860725 w 3860725"/>
              <a:gd name="connsiteY2" fmla="*/ 6852924 h 6858000"/>
              <a:gd name="connsiteX3" fmla="*/ 0 w 3860725"/>
              <a:gd name="connsiteY3" fmla="*/ 6858000 h 6858000"/>
              <a:gd name="connsiteX4" fmla="*/ 1166952 w 3860725"/>
              <a:gd name="connsiteY4" fmla="*/ 0 h 6858000"/>
              <a:gd name="connsiteX0" fmla="*/ 1166952 w 3860725"/>
              <a:gd name="connsiteY0" fmla="*/ 0 h 6858000"/>
              <a:gd name="connsiteX1" fmla="*/ 3855650 w 3860725"/>
              <a:gd name="connsiteY1" fmla="*/ 0 h 6858000"/>
              <a:gd name="connsiteX2" fmla="*/ 3860725 w 3860725"/>
              <a:gd name="connsiteY2" fmla="*/ 6852924 h 6858000"/>
              <a:gd name="connsiteX3" fmla="*/ 0 w 3860725"/>
              <a:gd name="connsiteY3" fmla="*/ 6858000 h 6858000"/>
              <a:gd name="connsiteX4" fmla="*/ 1166952 w 38607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725" h="6858000">
                <a:moveTo>
                  <a:pt x="1166952" y="0"/>
                </a:moveTo>
                <a:lnTo>
                  <a:pt x="3855650" y="0"/>
                </a:lnTo>
                <a:cubicBezTo>
                  <a:pt x="3857342" y="2284308"/>
                  <a:pt x="3859033" y="4568616"/>
                  <a:pt x="3860725" y="6852924"/>
                </a:cubicBez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1" name="Text Placeholder 2">
            <a:extLst>
              <a:ext uri="{FF2B5EF4-FFF2-40B4-BE49-F238E27FC236}">
                <a16:creationId xmlns:a16="http://schemas.microsoft.com/office/drawing/2014/main" id="{AA21C6B8-A58D-3C4E-A527-EAC48F3AB123}"/>
              </a:ext>
            </a:extLst>
          </p:cNvPr>
          <p:cNvSpPr>
            <a:spLocks noGrp="1"/>
          </p:cNvSpPr>
          <p:nvPr>
            <p:ph idx="14" hasCustomPrompt="1"/>
          </p:nvPr>
        </p:nvSpPr>
        <p:spPr>
          <a:xfrm>
            <a:off x="478171" y="2372008"/>
            <a:ext cx="3491945" cy="4011749"/>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2">
            <a:extLst>
              <a:ext uri="{FF2B5EF4-FFF2-40B4-BE49-F238E27FC236}">
                <a16:creationId xmlns:a16="http://schemas.microsoft.com/office/drawing/2014/main" id="{5343AC08-1944-D146-97E3-1D18C9040F7E}"/>
              </a:ext>
            </a:extLst>
          </p:cNvPr>
          <p:cNvSpPr>
            <a:spLocks noGrp="1"/>
          </p:cNvSpPr>
          <p:nvPr>
            <p:ph idx="15" hasCustomPrompt="1"/>
          </p:nvPr>
        </p:nvSpPr>
        <p:spPr>
          <a:xfrm>
            <a:off x="4268880" y="2372008"/>
            <a:ext cx="3491945" cy="4011749"/>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2">
            <a:extLst>
              <a:ext uri="{FF2B5EF4-FFF2-40B4-BE49-F238E27FC236}">
                <a16:creationId xmlns:a16="http://schemas.microsoft.com/office/drawing/2014/main" id="{81451BDA-4D42-EB40-BBCB-E3B1B137D9A5}"/>
              </a:ext>
            </a:extLst>
          </p:cNvPr>
          <p:cNvSpPr>
            <a:spLocks noGrp="1"/>
          </p:cNvSpPr>
          <p:nvPr>
            <p:ph idx="16" hasCustomPrompt="1"/>
          </p:nvPr>
        </p:nvSpPr>
        <p:spPr>
          <a:xfrm>
            <a:off x="8059589" y="2372008"/>
            <a:ext cx="3491945" cy="4011749"/>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a:extLst>
              <a:ext uri="{FF2B5EF4-FFF2-40B4-BE49-F238E27FC236}">
                <a16:creationId xmlns:a16="http://schemas.microsoft.com/office/drawing/2014/main" id="{8B05F00E-3852-2D24-0025-977567CA8D80}"/>
              </a:ext>
            </a:extLst>
          </p:cNvPr>
          <p:cNvSpPr>
            <a:spLocks noGrp="1"/>
          </p:cNvSpPr>
          <p:nvPr>
            <p:ph type="title"/>
          </p:nvPr>
        </p:nvSpPr>
        <p:spPr>
          <a:xfrm>
            <a:off x="478171" y="299272"/>
            <a:ext cx="5558487" cy="886732"/>
          </a:xfrm>
          <a:prstGeom prst="rect">
            <a:avLst/>
          </a:prstGeom>
        </p:spPr>
        <p:txBody>
          <a:bodyPr/>
          <a:lstStyle>
            <a:lvl1pPr>
              <a:defRPr sz="2600" b="1" i="0">
                <a:latin typeface="Montserrat" pitchFamily="2" charset="77"/>
              </a:defRPr>
            </a:lvl1pPr>
          </a:lstStyle>
          <a:p>
            <a:r>
              <a:rPr lang="en-GB" dirty="0"/>
              <a:t>Click to edit Master title style</a:t>
            </a:r>
          </a:p>
        </p:txBody>
      </p:sp>
    </p:spTree>
    <p:extLst>
      <p:ext uri="{BB962C8B-B14F-4D97-AF65-F5344CB8AC3E}">
        <p14:creationId xmlns:p14="http://schemas.microsoft.com/office/powerpoint/2010/main" val="3005795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Reversed - four">
    <p:bg>
      <p:bgPr>
        <a:solidFill>
          <a:schemeClr val="bg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D211CE2-5B7A-451F-5F1D-67FA4463E44A}"/>
              </a:ext>
            </a:extLst>
          </p:cNvPr>
          <p:cNvSpPr/>
          <p:nvPr userDrawn="1"/>
        </p:nvSpPr>
        <p:spPr>
          <a:xfrm rot="16200000" flipH="1">
            <a:off x="2652923" y="-2673034"/>
            <a:ext cx="6886153" cy="12232221"/>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 name="connsiteX0" fmla="*/ 1166952 w 6479853"/>
              <a:gd name="connsiteY0" fmla="*/ 0 h 6858000"/>
              <a:gd name="connsiteX1" fmla="*/ 6479853 w 6479853"/>
              <a:gd name="connsiteY1" fmla="*/ 0 h 6858000"/>
              <a:gd name="connsiteX2" fmla="*/ 3226246 w 6479853"/>
              <a:gd name="connsiteY2" fmla="*/ 6710801 h 6858000"/>
              <a:gd name="connsiteX3" fmla="*/ 0 w 6479853"/>
              <a:gd name="connsiteY3" fmla="*/ 6858000 h 6858000"/>
              <a:gd name="connsiteX4" fmla="*/ 1166952 w 6479853"/>
              <a:gd name="connsiteY4" fmla="*/ 0 h 6858000"/>
              <a:gd name="connsiteX0" fmla="*/ 1166952 w 6479853"/>
              <a:gd name="connsiteY0" fmla="*/ 0 h 6858000"/>
              <a:gd name="connsiteX1" fmla="*/ 6479853 w 6479853"/>
              <a:gd name="connsiteY1" fmla="*/ 0 h 6858000"/>
              <a:gd name="connsiteX2" fmla="*/ 3860725 w 6479853"/>
              <a:gd name="connsiteY2" fmla="*/ 6852924 h 6858000"/>
              <a:gd name="connsiteX3" fmla="*/ 0 w 6479853"/>
              <a:gd name="connsiteY3" fmla="*/ 6858000 h 6858000"/>
              <a:gd name="connsiteX4" fmla="*/ 1166952 w 6479853"/>
              <a:gd name="connsiteY4" fmla="*/ 0 h 6858000"/>
              <a:gd name="connsiteX0" fmla="*/ 1166952 w 3860725"/>
              <a:gd name="connsiteY0" fmla="*/ 0 h 6858000"/>
              <a:gd name="connsiteX1" fmla="*/ 3398825 w 3860725"/>
              <a:gd name="connsiteY1" fmla="*/ 40606 h 6858000"/>
              <a:gd name="connsiteX2" fmla="*/ 3860725 w 3860725"/>
              <a:gd name="connsiteY2" fmla="*/ 6852924 h 6858000"/>
              <a:gd name="connsiteX3" fmla="*/ 0 w 3860725"/>
              <a:gd name="connsiteY3" fmla="*/ 6858000 h 6858000"/>
              <a:gd name="connsiteX4" fmla="*/ 1166952 w 3860725"/>
              <a:gd name="connsiteY4" fmla="*/ 0 h 6858000"/>
              <a:gd name="connsiteX0" fmla="*/ 1166952 w 3860725"/>
              <a:gd name="connsiteY0" fmla="*/ 0 h 6858000"/>
              <a:gd name="connsiteX1" fmla="*/ 3855650 w 3860725"/>
              <a:gd name="connsiteY1" fmla="*/ 0 h 6858000"/>
              <a:gd name="connsiteX2" fmla="*/ 3860725 w 3860725"/>
              <a:gd name="connsiteY2" fmla="*/ 6852924 h 6858000"/>
              <a:gd name="connsiteX3" fmla="*/ 0 w 3860725"/>
              <a:gd name="connsiteY3" fmla="*/ 6858000 h 6858000"/>
              <a:gd name="connsiteX4" fmla="*/ 1166952 w 386072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725" h="6858000">
                <a:moveTo>
                  <a:pt x="1166952" y="0"/>
                </a:moveTo>
                <a:lnTo>
                  <a:pt x="3855650" y="0"/>
                </a:lnTo>
                <a:cubicBezTo>
                  <a:pt x="3857342" y="2284308"/>
                  <a:pt x="3859033" y="4568616"/>
                  <a:pt x="3860725" y="6852924"/>
                </a:cubicBezTo>
                <a:lnTo>
                  <a:pt x="0" y="6858000"/>
                </a:lnTo>
                <a:lnTo>
                  <a:pt x="1166952" y="0"/>
                </a:lnTo>
                <a:close/>
              </a:path>
            </a:pathLst>
          </a:custGeom>
          <a:gradFill>
            <a:gsLst>
              <a:gs pos="0">
                <a:srgbClr val="162949">
                  <a:lumMod val="99587"/>
                </a:srgbClr>
              </a:gs>
              <a:gs pos="98000">
                <a:srgbClr val="3396BC"/>
              </a:gs>
            </a:gsLst>
            <a:lin ang="4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7" name="Text Placeholder 2">
            <a:extLst>
              <a:ext uri="{FF2B5EF4-FFF2-40B4-BE49-F238E27FC236}">
                <a16:creationId xmlns:a16="http://schemas.microsoft.com/office/drawing/2014/main" id="{B5D17929-F1EB-0042-97AE-3DA6E960870C}"/>
              </a:ext>
            </a:extLst>
          </p:cNvPr>
          <p:cNvSpPr>
            <a:spLocks noGrp="1"/>
          </p:cNvSpPr>
          <p:nvPr>
            <p:ph idx="14" hasCustomPrompt="1"/>
          </p:nvPr>
        </p:nvSpPr>
        <p:spPr>
          <a:xfrm>
            <a:off x="508651" y="2548932"/>
            <a:ext cx="2520000" cy="2734574"/>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8" name="Text Placeholder 2">
            <a:extLst>
              <a:ext uri="{FF2B5EF4-FFF2-40B4-BE49-F238E27FC236}">
                <a16:creationId xmlns:a16="http://schemas.microsoft.com/office/drawing/2014/main" id="{86A7FA6C-C5BC-6C47-99D7-716957380BFB}"/>
              </a:ext>
            </a:extLst>
          </p:cNvPr>
          <p:cNvSpPr>
            <a:spLocks noGrp="1"/>
          </p:cNvSpPr>
          <p:nvPr>
            <p:ph idx="15" hasCustomPrompt="1"/>
          </p:nvPr>
        </p:nvSpPr>
        <p:spPr>
          <a:xfrm>
            <a:off x="3363910" y="2548932"/>
            <a:ext cx="2520000" cy="2734574"/>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9" name="Text Placeholder 2">
            <a:extLst>
              <a:ext uri="{FF2B5EF4-FFF2-40B4-BE49-F238E27FC236}">
                <a16:creationId xmlns:a16="http://schemas.microsoft.com/office/drawing/2014/main" id="{7214AC9E-F65E-1B49-9E00-F8838DC5EADA}"/>
              </a:ext>
            </a:extLst>
          </p:cNvPr>
          <p:cNvSpPr>
            <a:spLocks noGrp="1"/>
          </p:cNvSpPr>
          <p:nvPr>
            <p:ph idx="16" hasCustomPrompt="1"/>
          </p:nvPr>
        </p:nvSpPr>
        <p:spPr>
          <a:xfrm>
            <a:off x="6219169" y="2548932"/>
            <a:ext cx="2520000" cy="2734574"/>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0" name="Text Placeholder 2">
            <a:extLst>
              <a:ext uri="{FF2B5EF4-FFF2-40B4-BE49-F238E27FC236}">
                <a16:creationId xmlns:a16="http://schemas.microsoft.com/office/drawing/2014/main" id="{32A81C12-FA68-114D-8475-430C7032C89B}"/>
              </a:ext>
            </a:extLst>
          </p:cNvPr>
          <p:cNvSpPr>
            <a:spLocks noGrp="1"/>
          </p:cNvSpPr>
          <p:nvPr>
            <p:ph idx="17" hasCustomPrompt="1"/>
          </p:nvPr>
        </p:nvSpPr>
        <p:spPr>
          <a:xfrm>
            <a:off x="9074427" y="2548932"/>
            <a:ext cx="2520000" cy="2734574"/>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3" name="Title 1">
            <a:extLst>
              <a:ext uri="{FF2B5EF4-FFF2-40B4-BE49-F238E27FC236}">
                <a16:creationId xmlns:a16="http://schemas.microsoft.com/office/drawing/2014/main" id="{91184C63-C6FE-4397-A16F-AF7556613E87}"/>
              </a:ext>
            </a:extLst>
          </p:cNvPr>
          <p:cNvSpPr>
            <a:spLocks noGrp="1"/>
          </p:cNvSpPr>
          <p:nvPr>
            <p:ph type="title"/>
          </p:nvPr>
        </p:nvSpPr>
        <p:spPr>
          <a:xfrm>
            <a:off x="508651" y="387734"/>
            <a:ext cx="5859781" cy="886732"/>
          </a:xfrm>
          <a:prstGeom prst="rect">
            <a:avLst/>
          </a:prstGeom>
        </p:spPr>
        <p:txBody>
          <a:bodyPr/>
          <a:lstStyle>
            <a:lvl1pPr>
              <a:defRPr sz="2600" b="1" i="0">
                <a:latin typeface="Montserrat" pitchFamily="2" charset="77"/>
              </a:defRPr>
            </a:lvl1pPr>
          </a:lstStyle>
          <a:p>
            <a:r>
              <a:rPr lang="en-GB" dirty="0"/>
              <a:t>Click to edit Master title style</a:t>
            </a:r>
          </a:p>
        </p:txBody>
      </p:sp>
    </p:spTree>
    <p:extLst>
      <p:ext uri="{BB962C8B-B14F-4D97-AF65-F5344CB8AC3E}">
        <p14:creationId xmlns:p14="http://schemas.microsoft.com/office/powerpoint/2010/main" val="4126770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reverse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71A178-D0B3-45C0-AA60-503B8F6031D3}"/>
              </a:ext>
            </a:extLst>
          </p:cNvPr>
          <p:cNvSpPr/>
          <p:nvPr userDrawn="1"/>
        </p:nvSpPr>
        <p:spPr>
          <a:xfrm>
            <a:off x="0" y="0"/>
            <a:ext cx="12192000" cy="6858000"/>
          </a:xfrm>
          <a:prstGeom prst="rect">
            <a:avLst/>
          </a:prstGeom>
          <a:gradFill>
            <a:gsLst>
              <a:gs pos="0">
                <a:srgbClr val="162949">
                  <a:lumMod val="99587"/>
                </a:srgbClr>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ontserrat" pitchFamily="2" charset="77"/>
            </a:endParaRPr>
          </a:p>
        </p:txBody>
      </p:sp>
      <p:sp>
        <p:nvSpPr>
          <p:cNvPr id="8" name="Freeform 7">
            <a:extLst>
              <a:ext uri="{FF2B5EF4-FFF2-40B4-BE49-F238E27FC236}">
                <a16:creationId xmlns:a16="http://schemas.microsoft.com/office/drawing/2014/main" id="{8AAF469C-F78E-F930-F0C9-9BE0C10849FF}"/>
              </a:ext>
            </a:extLst>
          </p:cNvPr>
          <p:cNvSpPr/>
          <p:nvPr userDrawn="1"/>
        </p:nvSpPr>
        <p:spPr>
          <a:xfrm>
            <a:off x="11031866" y="-4248"/>
            <a:ext cx="1172107" cy="6877453"/>
          </a:xfrm>
          <a:custGeom>
            <a:avLst/>
            <a:gdLst>
              <a:gd name="connsiteX0" fmla="*/ 1151631 w 2751693"/>
              <a:gd name="connsiteY0" fmla="*/ 0 h 6933517"/>
              <a:gd name="connsiteX1" fmla="*/ 2751693 w 2751693"/>
              <a:gd name="connsiteY1" fmla="*/ 3039 h 6933517"/>
              <a:gd name="connsiteX2" fmla="*/ 2751693 w 2751693"/>
              <a:gd name="connsiteY2" fmla="*/ 6933517 h 6933517"/>
              <a:gd name="connsiteX3" fmla="*/ 0 w 2751693"/>
              <a:gd name="connsiteY3" fmla="*/ 6931454 h 6933517"/>
              <a:gd name="connsiteX0" fmla="*/ 1151631 w 4059383"/>
              <a:gd name="connsiteY0" fmla="*/ 0 h 6933517"/>
              <a:gd name="connsiteX1" fmla="*/ 4059383 w 4059383"/>
              <a:gd name="connsiteY1" fmla="*/ 12872 h 6933517"/>
              <a:gd name="connsiteX2" fmla="*/ 2751693 w 4059383"/>
              <a:gd name="connsiteY2" fmla="*/ 6933517 h 6933517"/>
              <a:gd name="connsiteX3" fmla="*/ 0 w 4059383"/>
              <a:gd name="connsiteY3" fmla="*/ 6931454 h 6933517"/>
              <a:gd name="connsiteX4" fmla="*/ 1151631 w 4059383"/>
              <a:gd name="connsiteY4" fmla="*/ 0 h 6933517"/>
              <a:gd name="connsiteX0" fmla="*/ 1151631 w 4069216"/>
              <a:gd name="connsiteY0" fmla="*/ 0 h 6931454"/>
              <a:gd name="connsiteX1" fmla="*/ 4059383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886552 w 4069216"/>
              <a:gd name="connsiteY1" fmla="*/ 610400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153221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4069216"/>
              <a:gd name="connsiteY0" fmla="*/ 0 h 6931454"/>
              <a:gd name="connsiteX1" fmla="*/ 1153221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 name="connsiteX0" fmla="*/ 1151631 w 1596129"/>
              <a:gd name="connsiteY0" fmla="*/ 497579 h 7429033"/>
              <a:gd name="connsiteX1" fmla="*/ 1153221 w 1596129"/>
              <a:gd name="connsiteY1" fmla="*/ 510451 h 7429033"/>
              <a:gd name="connsiteX2" fmla="*/ 800915 w 1596129"/>
              <a:gd name="connsiteY2" fmla="*/ 7356332 h 7429033"/>
              <a:gd name="connsiteX3" fmla="*/ 0 w 1596129"/>
              <a:gd name="connsiteY3" fmla="*/ 7429033 h 7429033"/>
              <a:gd name="connsiteX4" fmla="*/ 1151631 w 1596129"/>
              <a:gd name="connsiteY4" fmla="*/ 497579 h 7429033"/>
              <a:gd name="connsiteX0" fmla="*/ 1151631 w 1581728"/>
              <a:gd name="connsiteY0" fmla="*/ 499591 h 7431045"/>
              <a:gd name="connsiteX1" fmla="*/ 1153221 w 1581728"/>
              <a:gd name="connsiteY1" fmla="*/ 512463 h 7431045"/>
              <a:gd name="connsiteX2" fmla="*/ 1181161 w 1581728"/>
              <a:gd name="connsiteY2" fmla="*/ 7385504 h 7431045"/>
              <a:gd name="connsiteX3" fmla="*/ 0 w 1581728"/>
              <a:gd name="connsiteY3" fmla="*/ 7431045 h 7431045"/>
              <a:gd name="connsiteX4" fmla="*/ 1151631 w 1581728"/>
              <a:gd name="connsiteY4" fmla="*/ 499591 h 7431045"/>
              <a:gd name="connsiteX0" fmla="*/ 1142577 w 1572674"/>
              <a:gd name="connsiteY0" fmla="*/ 499591 h 7394831"/>
              <a:gd name="connsiteX1" fmla="*/ 1144167 w 1572674"/>
              <a:gd name="connsiteY1" fmla="*/ 512463 h 7394831"/>
              <a:gd name="connsiteX2" fmla="*/ 1172107 w 1572674"/>
              <a:gd name="connsiteY2" fmla="*/ 7385504 h 7394831"/>
              <a:gd name="connsiteX3" fmla="*/ 0 w 1572674"/>
              <a:gd name="connsiteY3" fmla="*/ 7394831 h 7394831"/>
              <a:gd name="connsiteX4" fmla="*/ 1142577 w 1572674"/>
              <a:gd name="connsiteY4" fmla="*/ 499591 h 7394831"/>
              <a:gd name="connsiteX0" fmla="*/ 1142577 w 1656754"/>
              <a:gd name="connsiteY0" fmla="*/ 325901 h 7221141"/>
              <a:gd name="connsiteX1" fmla="*/ 1417217 w 1656754"/>
              <a:gd name="connsiteY1" fmla="*/ 586423 h 7221141"/>
              <a:gd name="connsiteX2" fmla="*/ 1172107 w 1656754"/>
              <a:gd name="connsiteY2" fmla="*/ 7211814 h 7221141"/>
              <a:gd name="connsiteX3" fmla="*/ 0 w 1656754"/>
              <a:gd name="connsiteY3" fmla="*/ 7221141 h 7221141"/>
              <a:gd name="connsiteX4" fmla="*/ 1142577 w 1656754"/>
              <a:gd name="connsiteY4" fmla="*/ 325901 h 7221141"/>
              <a:gd name="connsiteX0" fmla="*/ 1142577 w 1658646"/>
              <a:gd name="connsiteY0" fmla="*/ 0 h 6895240"/>
              <a:gd name="connsiteX1" fmla="*/ 1417217 w 1658646"/>
              <a:gd name="connsiteY1" fmla="*/ 260522 h 6895240"/>
              <a:gd name="connsiteX2" fmla="*/ 1172107 w 1658646"/>
              <a:gd name="connsiteY2" fmla="*/ 6885913 h 6895240"/>
              <a:gd name="connsiteX3" fmla="*/ 0 w 1658646"/>
              <a:gd name="connsiteY3" fmla="*/ 6895240 h 6895240"/>
              <a:gd name="connsiteX4" fmla="*/ 1142577 w 1658646"/>
              <a:gd name="connsiteY4" fmla="*/ 0 h 6895240"/>
              <a:gd name="connsiteX0" fmla="*/ 1142577 w 1417222"/>
              <a:gd name="connsiteY0" fmla="*/ 12 h 6895252"/>
              <a:gd name="connsiteX1" fmla="*/ 1417217 w 1417222"/>
              <a:gd name="connsiteY1" fmla="*/ 260534 h 6895252"/>
              <a:gd name="connsiteX2" fmla="*/ 1172107 w 1417222"/>
              <a:gd name="connsiteY2" fmla="*/ 6885925 h 6895252"/>
              <a:gd name="connsiteX3" fmla="*/ 0 w 1417222"/>
              <a:gd name="connsiteY3" fmla="*/ 6895252 h 6895252"/>
              <a:gd name="connsiteX4" fmla="*/ 1142577 w 1417222"/>
              <a:gd name="connsiteY4" fmla="*/ 12 h 6895252"/>
              <a:gd name="connsiteX0" fmla="*/ 1142577 w 1172107"/>
              <a:gd name="connsiteY0" fmla="*/ 6423 h 6901663"/>
              <a:gd name="connsiteX1" fmla="*/ 1144167 w 1172107"/>
              <a:gd name="connsiteY1" fmla="*/ 245 h 6901663"/>
              <a:gd name="connsiteX2" fmla="*/ 1172107 w 1172107"/>
              <a:gd name="connsiteY2" fmla="*/ 6892336 h 6901663"/>
              <a:gd name="connsiteX3" fmla="*/ 0 w 1172107"/>
              <a:gd name="connsiteY3" fmla="*/ 6901663 h 6901663"/>
              <a:gd name="connsiteX4" fmla="*/ 1142577 w 1172107"/>
              <a:gd name="connsiteY4" fmla="*/ 6423 h 6901663"/>
              <a:gd name="connsiteX0" fmla="*/ 1075902 w 1172107"/>
              <a:gd name="connsiteY0" fmla="*/ 530010 h 7403025"/>
              <a:gd name="connsiteX1" fmla="*/ 1144167 w 1172107"/>
              <a:gd name="connsiteY1" fmla="*/ 501607 h 7403025"/>
              <a:gd name="connsiteX2" fmla="*/ 1172107 w 1172107"/>
              <a:gd name="connsiteY2" fmla="*/ 7393698 h 7403025"/>
              <a:gd name="connsiteX3" fmla="*/ 0 w 1172107"/>
              <a:gd name="connsiteY3" fmla="*/ 7403025 h 7403025"/>
              <a:gd name="connsiteX4" fmla="*/ 1075902 w 1172107"/>
              <a:gd name="connsiteY4" fmla="*/ 530010 h 7403025"/>
              <a:gd name="connsiteX0" fmla="*/ 1075902 w 1172107"/>
              <a:gd name="connsiteY0" fmla="*/ 511104 h 7384119"/>
              <a:gd name="connsiteX1" fmla="*/ 1160042 w 1172107"/>
              <a:gd name="connsiteY1" fmla="*/ 508101 h 7384119"/>
              <a:gd name="connsiteX2" fmla="*/ 1172107 w 1172107"/>
              <a:gd name="connsiteY2" fmla="*/ 7374792 h 7384119"/>
              <a:gd name="connsiteX3" fmla="*/ 0 w 1172107"/>
              <a:gd name="connsiteY3" fmla="*/ 7384119 h 7384119"/>
              <a:gd name="connsiteX4" fmla="*/ 1075902 w 1172107"/>
              <a:gd name="connsiteY4" fmla="*/ 511104 h 7384119"/>
              <a:gd name="connsiteX0" fmla="*/ 1120352 w 1172107"/>
              <a:gd name="connsiteY0" fmla="*/ 508986 h 7385176"/>
              <a:gd name="connsiteX1" fmla="*/ 1160042 w 1172107"/>
              <a:gd name="connsiteY1" fmla="*/ 509158 h 7385176"/>
              <a:gd name="connsiteX2" fmla="*/ 1172107 w 1172107"/>
              <a:gd name="connsiteY2" fmla="*/ 7375849 h 7385176"/>
              <a:gd name="connsiteX3" fmla="*/ 0 w 1172107"/>
              <a:gd name="connsiteY3" fmla="*/ 7385176 h 7385176"/>
              <a:gd name="connsiteX4" fmla="*/ 1120352 w 1172107"/>
              <a:gd name="connsiteY4" fmla="*/ 508986 h 7385176"/>
              <a:gd name="connsiteX0" fmla="*/ 1120352 w 1172107"/>
              <a:gd name="connsiteY0" fmla="*/ 508986 h 7385176"/>
              <a:gd name="connsiteX1" fmla="*/ 1160042 w 1172107"/>
              <a:gd name="connsiteY1" fmla="*/ 509158 h 7385176"/>
              <a:gd name="connsiteX2" fmla="*/ 1172107 w 1172107"/>
              <a:gd name="connsiteY2" fmla="*/ 7375849 h 7385176"/>
              <a:gd name="connsiteX3" fmla="*/ 0 w 1172107"/>
              <a:gd name="connsiteY3" fmla="*/ 7385176 h 7385176"/>
              <a:gd name="connsiteX4" fmla="*/ 1120352 w 1172107"/>
              <a:gd name="connsiteY4" fmla="*/ 508986 h 7385176"/>
              <a:gd name="connsiteX0" fmla="*/ 1120352 w 1172107"/>
              <a:gd name="connsiteY0" fmla="*/ 1263 h 6877453"/>
              <a:gd name="connsiteX1" fmla="*/ 1160042 w 1172107"/>
              <a:gd name="connsiteY1" fmla="*/ 1435 h 6877453"/>
              <a:gd name="connsiteX2" fmla="*/ 1172107 w 1172107"/>
              <a:gd name="connsiteY2" fmla="*/ 6868126 h 6877453"/>
              <a:gd name="connsiteX3" fmla="*/ 0 w 1172107"/>
              <a:gd name="connsiteY3" fmla="*/ 6877453 h 6877453"/>
              <a:gd name="connsiteX4" fmla="*/ 1120352 w 1172107"/>
              <a:gd name="connsiteY4" fmla="*/ 1263 h 6877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107" h="6877453">
                <a:moveTo>
                  <a:pt x="1120352" y="1263"/>
                </a:moveTo>
                <a:cubicBezTo>
                  <a:pt x="1124403" y="-796"/>
                  <a:pt x="1160941" y="-42"/>
                  <a:pt x="1160042" y="1435"/>
                </a:cubicBezTo>
                <a:cubicBezTo>
                  <a:pt x="1159143" y="2912"/>
                  <a:pt x="1168829" y="4571077"/>
                  <a:pt x="1172107" y="6868126"/>
                </a:cubicBezTo>
                <a:lnTo>
                  <a:pt x="0" y="6877453"/>
                </a:lnTo>
                <a:cubicBezTo>
                  <a:pt x="373451" y="4585390"/>
                  <a:pt x="1118376" y="-2199"/>
                  <a:pt x="1120352" y="1263"/>
                </a:cubicBezTo>
                <a:close/>
              </a:path>
            </a:pathLst>
          </a:custGeom>
          <a:solidFill>
            <a:schemeClr val="bg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9" name="object 15">
            <a:extLst>
              <a:ext uri="{FF2B5EF4-FFF2-40B4-BE49-F238E27FC236}">
                <a16:creationId xmlns:a16="http://schemas.microsoft.com/office/drawing/2014/main" id="{4A3D95CD-588E-0731-8924-D42FE11153F8}"/>
              </a:ext>
            </a:extLst>
          </p:cNvPr>
          <p:cNvSpPr/>
          <p:nvPr userDrawn="1"/>
        </p:nvSpPr>
        <p:spPr>
          <a:xfrm rot="16200000" flipV="1">
            <a:off x="10905211" y="425800"/>
            <a:ext cx="1461399" cy="583837"/>
          </a:xfrm>
          <a:custGeom>
            <a:avLst/>
            <a:gdLst>
              <a:gd name="connsiteX0" fmla="*/ 2104935 w 2104935"/>
              <a:gd name="connsiteY0" fmla="*/ 0 h 869449"/>
              <a:gd name="connsiteX1" fmla="*/ 0 w 2104935"/>
              <a:gd name="connsiteY1" fmla="*/ 361078 h 869449"/>
              <a:gd name="connsiteX2" fmla="*/ 2103360 w 2104935"/>
              <a:gd name="connsiteY2" fmla="*/ 869449 h 869449"/>
              <a:gd name="connsiteX3" fmla="*/ 2104935 w 2104935"/>
              <a:gd name="connsiteY3" fmla="*/ 0 h 869449"/>
            </a:gdLst>
            <a:ahLst/>
            <a:cxnLst>
              <a:cxn ang="0">
                <a:pos x="connsiteX0" y="connsiteY0"/>
              </a:cxn>
              <a:cxn ang="0">
                <a:pos x="connsiteX1" y="connsiteY1"/>
              </a:cxn>
              <a:cxn ang="0">
                <a:pos x="connsiteX2" y="connsiteY2"/>
              </a:cxn>
              <a:cxn ang="0">
                <a:pos x="connsiteX3" y="connsiteY3"/>
              </a:cxn>
            </a:cxnLst>
            <a:rect l="l" t="t" r="r" b="b"/>
            <a:pathLst>
              <a:path w="2104935" h="869449">
                <a:moveTo>
                  <a:pt x="2104935" y="0"/>
                </a:moveTo>
                <a:lnTo>
                  <a:pt x="0" y="361078"/>
                </a:lnTo>
                <a:lnTo>
                  <a:pt x="2103360" y="869449"/>
                </a:lnTo>
                <a:lnTo>
                  <a:pt x="2104935" y="0"/>
                </a:lnTo>
                <a:close/>
              </a:path>
            </a:pathLst>
          </a:custGeom>
          <a:solidFill>
            <a:schemeClr val="bg1">
              <a:alpha val="14000"/>
            </a:schemeClr>
          </a:solidFill>
        </p:spPr>
        <p:txBody>
          <a:bodyPr wrap="square" lIns="0" tIns="0" rIns="0" bIns="0" rtlCol="0"/>
          <a:lstStyle/>
          <a:p>
            <a:endParaRPr b="0" i="0" dirty="0">
              <a:latin typeface="Montserrat" pitchFamily="2" charset="77"/>
            </a:endParaRPr>
          </a:p>
        </p:txBody>
      </p:sp>
      <p:sp>
        <p:nvSpPr>
          <p:cNvPr id="6" name="Text Placeholder 2">
            <a:extLst>
              <a:ext uri="{FF2B5EF4-FFF2-40B4-BE49-F238E27FC236}">
                <a16:creationId xmlns:a16="http://schemas.microsoft.com/office/drawing/2014/main" id="{1657320F-B1D3-FC4C-9DCE-2D2A457197CA}"/>
              </a:ext>
            </a:extLst>
          </p:cNvPr>
          <p:cNvSpPr>
            <a:spLocks noGrp="1"/>
          </p:cNvSpPr>
          <p:nvPr userDrawn="1">
            <p:ph idx="1" hasCustomPrompt="1"/>
          </p:nvPr>
        </p:nvSpPr>
        <p:spPr>
          <a:xfrm>
            <a:off x="504890" y="1216272"/>
            <a:ext cx="10253754" cy="5167485"/>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Placeholder 1">
            <a:extLst>
              <a:ext uri="{FF2B5EF4-FFF2-40B4-BE49-F238E27FC236}">
                <a16:creationId xmlns:a16="http://schemas.microsoft.com/office/drawing/2014/main" id="{D3CDF645-4111-1242-896C-903A31864684}"/>
              </a:ext>
            </a:extLst>
          </p:cNvPr>
          <p:cNvSpPr>
            <a:spLocks noGrp="1"/>
          </p:cNvSpPr>
          <p:nvPr userDrawn="1">
            <p:ph type="title" hasCustomPrompt="1"/>
          </p:nvPr>
        </p:nvSpPr>
        <p:spPr>
          <a:xfrm>
            <a:off x="504890" y="472978"/>
            <a:ext cx="10253752" cy="452432"/>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Tree>
    <p:extLst>
      <p:ext uri="{BB962C8B-B14F-4D97-AF65-F5344CB8AC3E}">
        <p14:creationId xmlns:p14="http://schemas.microsoft.com/office/powerpoint/2010/main" val="3845553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reversed - two">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B2C394B-4DCD-8046-8CE4-E6CA883A3DC4}"/>
              </a:ext>
            </a:extLst>
          </p:cNvPr>
          <p:cNvSpPr/>
          <p:nvPr userDrawn="1"/>
        </p:nvSpPr>
        <p:spPr>
          <a:xfrm>
            <a:off x="0" y="0"/>
            <a:ext cx="12192000" cy="6858000"/>
          </a:xfrm>
          <a:prstGeom prst="rect">
            <a:avLst/>
          </a:prstGeom>
          <a:gradFill>
            <a:gsLst>
              <a:gs pos="0">
                <a:srgbClr val="162949">
                  <a:lumMod val="99587"/>
                </a:srgbClr>
              </a:gs>
              <a:gs pos="98000">
                <a:srgbClr val="3396BC"/>
              </a:gs>
            </a:gsLst>
            <a:lin ang="14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6" name="Freeform 5">
            <a:extLst>
              <a:ext uri="{FF2B5EF4-FFF2-40B4-BE49-F238E27FC236}">
                <a16:creationId xmlns:a16="http://schemas.microsoft.com/office/drawing/2014/main" id="{946EDE80-0D49-54BE-B7D4-C80270A4AACA}"/>
              </a:ext>
            </a:extLst>
          </p:cNvPr>
          <p:cNvSpPr/>
          <p:nvPr userDrawn="1"/>
        </p:nvSpPr>
        <p:spPr>
          <a:xfrm rot="16200000" flipH="1" flipV="1">
            <a:off x="1695130" y="4473392"/>
            <a:ext cx="698225" cy="4103359"/>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gradFill>
            <a:gsLst>
              <a:gs pos="0">
                <a:schemeClr val="accent3"/>
              </a:gs>
              <a:gs pos="99000">
                <a:srgbClr val="3396B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hasCustomPrompt="1"/>
          </p:nvPr>
        </p:nvSpPr>
        <p:spPr>
          <a:xfrm>
            <a:off x="504889" y="472978"/>
            <a:ext cx="11101575" cy="452432"/>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1" name="Text Placeholder 2">
            <a:extLst>
              <a:ext uri="{FF2B5EF4-FFF2-40B4-BE49-F238E27FC236}">
                <a16:creationId xmlns:a16="http://schemas.microsoft.com/office/drawing/2014/main" id="{F22F2F11-83FE-FD4C-BE5D-53BF83B026AE}"/>
              </a:ext>
            </a:extLst>
          </p:cNvPr>
          <p:cNvSpPr>
            <a:spLocks noGrp="1"/>
          </p:cNvSpPr>
          <p:nvPr>
            <p:ph idx="13" hasCustomPrompt="1"/>
          </p:nvPr>
        </p:nvSpPr>
        <p:spPr>
          <a:xfrm>
            <a:off x="6605702" y="1216272"/>
            <a:ext cx="5000763" cy="5167485"/>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hasCustomPrompt="1"/>
          </p:nvPr>
        </p:nvSpPr>
        <p:spPr>
          <a:xfrm>
            <a:off x="478171" y="1216272"/>
            <a:ext cx="5000763" cy="5167485"/>
          </a:xfrm>
          <a:prstGeom prst="rect">
            <a:avLst/>
          </a:prstGeom>
        </p:spPr>
        <p:txBody>
          <a:bodyPr vert="horz" lIns="91440" tIns="45720" rIns="91440" bIns="45720" rtlCol="0">
            <a:normAutofit/>
          </a:bodyPr>
          <a:lstStyle>
            <a:lvl1pPr>
              <a:defRPr b="0" i="0">
                <a:solidFill>
                  <a:schemeClr val="bg1"/>
                </a:solidFill>
                <a:latin typeface="Montserrat" pitchFamily="2" charset="77"/>
                <a:cs typeface="Gotham Medium" pitchFamily="2" charset="0"/>
              </a:defRPr>
            </a:lvl1pPr>
            <a:lvl2pPr>
              <a:defRPr b="0" i="0">
                <a:solidFill>
                  <a:schemeClr val="bg1"/>
                </a:solidFill>
                <a:latin typeface="Montserrat" pitchFamily="2" charset="77"/>
                <a:cs typeface="Gotham Book" pitchFamily="2" charset="0"/>
              </a:defRPr>
            </a:lvl2pPr>
            <a:lvl3pPr>
              <a:defRPr b="0" i="0">
                <a:solidFill>
                  <a:schemeClr val="bg1"/>
                </a:solidFill>
                <a:latin typeface="Montserrat" pitchFamily="2" charset="77"/>
                <a:cs typeface="Gotham Book" pitchFamily="2" charset="0"/>
              </a:defRPr>
            </a:lvl3pPr>
            <a:lvl4pPr>
              <a:defRPr b="0" i="0">
                <a:solidFill>
                  <a:schemeClr val="bg1"/>
                </a:solidFill>
                <a:latin typeface="Montserrat" pitchFamily="2" charset="77"/>
                <a:cs typeface="Gotham Book" pitchFamily="2" charset="0"/>
              </a:defRPr>
            </a:lvl4pPr>
            <a:lvl5pPr>
              <a:defRPr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699387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reversed - thre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04E69-6873-014F-944B-7D613AB9BAD7}"/>
              </a:ext>
            </a:extLst>
          </p:cNvPr>
          <p:cNvSpPr/>
          <p:nvPr userDrawn="1"/>
        </p:nvSpPr>
        <p:spPr>
          <a:xfrm>
            <a:off x="0" y="0"/>
            <a:ext cx="12192000" cy="6858000"/>
          </a:xfrm>
          <a:prstGeom prst="rect">
            <a:avLst/>
          </a:prstGeom>
          <a:gradFill>
            <a:gsLst>
              <a:gs pos="0">
                <a:srgbClr val="162949">
                  <a:lumMod val="99587"/>
                </a:srgbClr>
              </a:gs>
              <a:gs pos="98000">
                <a:srgbClr val="3396BC"/>
              </a:gs>
            </a:gsLst>
            <a:lin ang="14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hasCustomPrompt="1"/>
          </p:nvPr>
        </p:nvSpPr>
        <p:spPr>
          <a:xfrm>
            <a:off x="504890" y="472978"/>
            <a:ext cx="10782870" cy="452432"/>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hasCustomPrompt="1"/>
          </p:nvPr>
        </p:nvSpPr>
        <p:spPr>
          <a:xfrm>
            <a:off x="504890" y="2279376"/>
            <a:ext cx="3491945" cy="3663706"/>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E860D20F-90D2-8C48-85EA-FF1800010BEF}"/>
              </a:ext>
            </a:extLst>
          </p:cNvPr>
          <p:cNvSpPr>
            <a:spLocks noGrp="1"/>
          </p:cNvSpPr>
          <p:nvPr>
            <p:ph idx="15" hasCustomPrompt="1"/>
          </p:nvPr>
        </p:nvSpPr>
        <p:spPr>
          <a:xfrm>
            <a:off x="4295599" y="2279376"/>
            <a:ext cx="3491945" cy="3663706"/>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2">
            <a:extLst>
              <a:ext uri="{FF2B5EF4-FFF2-40B4-BE49-F238E27FC236}">
                <a16:creationId xmlns:a16="http://schemas.microsoft.com/office/drawing/2014/main" id="{556B1D6B-7849-8B49-82D5-9767744ACC27}"/>
              </a:ext>
            </a:extLst>
          </p:cNvPr>
          <p:cNvSpPr>
            <a:spLocks noGrp="1"/>
          </p:cNvSpPr>
          <p:nvPr>
            <p:ph idx="16" hasCustomPrompt="1"/>
          </p:nvPr>
        </p:nvSpPr>
        <p:spPr>
          <a:xfrm>
            <a:off x="8086308" y="2279376"/>
            <a:ext cx="3491945" cy="3663706"/>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a:defRPr sz="1800" b="0" i="0">
                <a:solidFill>
                  <a:schemeClr val="bg1"/>
                </a:solidFill>
                <a:latin typeface="Montserrat" pitchFamily="2" charset="77"/>
                <a:cs typeface="Gotham Book" pitchFamily="2" charset="0"/>
              </a:defRPr>
            </a:lvl2pPr>
            <a:lvl3pPr>
              <a:defRPr sz="1600" b="0" i="0">
                <a:solidFill>
                  <a:schemeClr val="bg1"/>
                </a:solidFill>
                <a:latin typeface="Montserrat" pitchFamily="2" charset="77"/>
                <a:cs typeface="Gotham Book" pitchFamily="2" charset="0"/>
              </a:defRPr>
            </a:lvl3pPr>
            <a:lvl4pPr>
              <a:defRPr sz="1400" b="0" i="0">
                <a:solidFill>
                  <a:schemeClr val="bg1"/>
                </a:solidFill>
                <a:latin typeface="Montserrat" pitchFamily="2" charset="77"/>
                <a:cs typeface="Gotham Book" pitchFamily="2" charset="0"/>
              </a:defRPr>
            </a:lvl4pPr>
            <a:lvl5pPr>
              <a:defRPr sz="1400" b="0" i="0">
                <a:solidFill>
                  <a:schemeClr val="bg1"/>
                </a:solidFill>
                <a:latin typeface="Montserrat" pitchFamily="2" charset="77"/>
                <a:cs typeface="Gotham Book"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12465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ull reversed - f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04E69-6873-014F-944B-7D613AB9BAD7}"/>
              </a:ext>
            </a:extLst>
          </p:cNvPr>
          <p:cNvSpPr/>
          <p:nvPr userDrawn="1"/>
        </p:nvSpPr>
        <p:spPr>
          <a:xfrm>
            <a:off x="0" y="0"/>
            <a:ext cx="12192000" cy="6858000"/>
          </a:xfrm>
          <a:prstGeom prst="rect">
            <a:avLst/>
          </a:prstGeom>
          <a:gradFill>
            <a:gsLst>
              <a:gs pos="0">
                <a:srgbClr val="162949">
                  <a:lumMod val="99587"/>
                </a:srgbClr>
              </a:gs>
              <a:gs pos="98000">
                <a:srgbClr val="3396BC"/>
              </a:gs>
            </a:gsLst>
            <a:lin ang="14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8" name="object 14">
            <a:extLst>
              <a:ext uri="{FF2B5EF4-FFF2-40B4-BE49-F238E27FC236}">
                <a16:creationId xmlns:a16="http://schemas.microsoft.com/office/drawing/2014/main" id="{1F13EF49-C7DC-F74A-C8A3-3A354C36C509}"/>
              </a:ext>
            </a:extLst>
          </p:cNvPr>
          <p:cNvSpPr/>
          <p:nvPr userDrawn="1"/>
        </p:nvSpPr>
        <p:spPr>
          <a:xfrm flipH="1">
            <a:off x="0" y="3588106"/>
            <a:ext cx="12200092" cy="3269894"/>
          </a:xfrm>
          <a:custGeom>
            <a:avLst/>
            <a:gdLst/>
            <a:ahLst/>
            <a:cxnLst/>
            <a:rect l="l" t="t" r="r" b="b"/>
            <a:pathLst>
              <a:path w="5855334" h="1619885">
                <a:moveTo>
                  <a:pt x="0" y="0"/>
                </a:moveTo>
                <a:lnTo>
                  <a:pt x="0" y="1619856"/>
                </a:lnTo>
                <a:lnTo>
                  <a:pt x="5854774" y="1619856"/>
                </a:lnTo>
                <a:lnTo>
                  <a:pt x="5854774" y="1343435"/>
                </a:lnTo>
                <a:lnTo>
                  <a:pt x="0" y="0"/>
                </a:lnTo>
                <a:close/>
              </a:path>
            </a:pathLst>
          </a:custGeom>
          <a:solidFill>
            <a:srgbClr val="FFFFFF">
              <a:alpha val="3804"/>
            </a:srgbClr>
          </a:solidFill>
        </p:spPr>
        <p:txBody>
          <a:bodyPr wrap="square" lIns="0" tIns="0" rIns="0" bIns="0" rtlCol="0"/>
          <a:lstStyle/>
          <a:p>
            <a:endParaRPr b="0" i="0" dirty="0">
              <a:latin typeface="Montserrat" pitchFamily="2" charset="77"/>
            </a:endParaRPr>
          </a:p>
        </p:txBody>
      </p:sp>
      <p:sp>
        <p:nvSpPr>
          <p:cNvPr id="9" name="object 15">
            <a:extLst>
              <a:ext uri="{FF2B5EF4-FFF2-40B4-BE49-F238E27FC236}">
                <a16:creationId xmlns:a16="http://schemas.microsoft.com/office/drawing/2014/main" id="{125E3DC6-AD89-AA61-5ED4-5AB6C8596F8C}"/>
              </a:ext>
            </a:extLst>
          </p:cNvPr>
          <p:cNvSpPr/>
          <p:nvPr userDrawn="1"/>
        </p:nvSpPr>
        <p:spPr>
          <a:xfrm flipH="1">
            <a:off x="0" y="4149296"/>
            <a:ext cx="4390631" cy="1756076"/>
          </a:xfrm>
          <a:custGeom>
            <a:avLst/>
            <a:gdLst/>
            <a:ahLst/>
            <a:cxnLst/>
            <a:rect l="l" t="t" r="r" b="b"/>
            <a:pathLst>
              <a:path w="2103755" h="869950">
                <a:moveTo>
                  <a:pt x="2099632" y="0"/>
                </a:moveTo>
                <a:lnTo>
                  <a:pt x="0" y="361078"/>
                </a:lnTo>
                <a:lnTo>
                  <a:pt x="2103360" y="869449"/>
                </a:lnTo>
                <a:lnTo>
                  <a:pt x="2099632" y="0"/>
                </a:lnTo>
                <a:close/>
              </a:path>
            </a:pathLst>
          </a:custGeom>
          <a:solidFill>
            <a:schemeClr val="bg1">
              <a:alpha val="4000"/>
            </a:schemeClr>
          </a:solidFill>
        </p:spPr>
        <p:txBody>
          <a:bodyPr wrap="square" lIns="0" tIns="0" rIns="0" bIns="0" rtlCol="0"/>
          <a:lstStyle/>
          <a:p>
            <a:endParaRPr b="0" i="0" dirty="0">
              <a:latin typeface="Montserrat" pitchFamily="2" charset="77"/>
            </a:endParaRPr>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hasCustomPrompt="1"/>
          </p:nvPr>
        </p:nvSpPr>
        <p:spPr>
          <a:xfrm>
            <a:off x="504890" y="472978"/>
            <a:ext cx="10691430" cy="452432"/>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hasCustomPrompt="1"/>
          </p:nvPr>
        </p:nvSpPr>
        <p:spPr>
          <a:xfrm>
            <a:off x="478171" y="1841747"/>
            <a:ext cx="2520000" cy="4542010"/>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3" name="Text Placeholder 2">
            <a:extLst>
              <a:ext uri="{FF2B5EF4-FFF2-40B4-BE49-F238E27FC236}">
                <a16:creationId xmlns:a16="http://schemas.microsoft.com/office/drawing/2014/main" id="{8E0735DB-A034-9040-AC09-7BBFC885981F}"/>
              </a:ext>
            </a:extLst>
          </p:cNvPr>
          <p:cNvSpPr>
            <a:spLocks noGrp="1"/>
          </p:cNvSpPr>
          <p:nvPr>
            <p:ph idx="15" hasCustomPrompt="1"/>
          </p:nvPr>
        </p:nvSpPr>
        <p:spPr>
          <a:xfrm>
            <a:off x="3333430" y="1841747"/>
            <a:ext cx="2520000" cy="4542010"/>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7" name="Text Placeholder 2">
            <a:extLst>
              <a:ext uri="{FF2B5EF4-FFF2-40B4-BE49-F238E27FC236}">
                <a16:creationId xmlns:a16="http://schemas.microsoft.com/office/drawing/2014/main" id="{05016B7A-08CD-B84A-8AA7-AD9BD0E36BA0}"/>
              </a:ext>
            </a:extLst>
          </p:cNvPr>
          <p:cNvSpPr>
            <a:spLocks noGrp="1"/>
          </p:cNvSpPr>
          <p:nvPr>
            <p:ph idx="16" hasCustomPrompt="1"/>
          </p:nvPr>
        </p:nvSpPr>
        <p:spPr>
          <a:xfrm>
            <a:off x="6188689" y="1841747"/>
            <a:ext cx="2520000" cy="4542010"/>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
        <p:nvSpPr>
          <p:cNvPr id="18" name="Text Placeholder 2">
            <a:extLst>
              <a:ext uri="{FF2B5EF4-FFF2-40B4-BE49-F238E27FC236}">
                <a16:creationId xmlns:a16="http://schemas.microsoft.com/office/drawing/2014/main" id="{DB6E99DB-B769-1A48-88A8-8726CB52E366}"/>
              </a:ext>
            </a:extLst>
          </p:cNvPr>
          <p:cNvSpPr>
            <a:spLocks noGrp="1"/>
          </p:cNvSpPr>
          <p:nvPr>
            <p:ph idx="17" hasCustomPrompt="1"/>
          </p:nvPr>
        </p:nvSpPr>
        <p:spPr>
          <a:xfrm>
            <a:off x="9043947" y="1841747"/>
            <a:ext cx="2520000" cy="4542010"/>
          </a:xfrm>
          <a:prstGeom prst="rect">
            <a:avLst/>
          </a:prstGeom>
        </p:spPr>
        <p:txBody>
          <a:bodyPr vert="horz" lIns="91440" tIns="45720" rIns="91440" bIns="45720" rtlCol="0">
            <a:normAutofit/>
          </a:bodyPr>
          <a:lstStyle>
            <a:lvl1pPr>
              <a:defRPr sz="2000" b="0" i="0">
                <a:solidFill>
                  <a:schemeClr val="bg1"/>
                </a:solidFill>
                <a:latin typeface="Montserrat" pitchFamily="2" charset="77"/>
                <a:cs typeface="Gotham Medium" pitchFamily="2"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b="0" i="0">
                <a:solidFill>
                  <a:schemeClr val="bg1"/>
                </a:solidFill>
                <a:latin typeface="Montserrat" pitchFamily="2" charset="77"/>
                <a:cs typeface="Gotham Book"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Second level</a:t>
            </a:r>
          </a:p>
          <a:p>
            <a:pPr lvl="1"/>
            <a:endParaRPr lang="en-US" dirty="0"/>
          </a:p>
        </p:txBody>
      </p:sp>
    </p:spTree>
    <p:extLst>
      <p:ext uri="{BB962C8B-B14F-4D97-AF65-F5344CB8AC3E}">
        <p14:creationId xmlns:p14="http://schemas.microsoft.com/office/powerpoint/2010/main" val="439076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Standard - thre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03514F72-0757-414B-8321-336BE7A590EF}"/>
              </a:ext>
            </a:extLst>
          </p:cNvPr>
          <p:cNvSpPr/>
          <p:nvPr/>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p:nvPr>
        </p:nvSpPr>
        <p:spPr>
          <a:xfrm>
            <a:off x="504890" y="472978"/>
            <a:ext cx="5499400"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endParaRPr lang="en-GB" dirty="0"/>
          </a:p>
        </p:txBody>
      </p:sp>
      <p:sp>
        <p:nvSpPr>
          <p:cNvPr id="20" name="Freeform 19">
            <a:extLst>
              <a:ext uri="{FF2B5EF4-FFF2-40B4-BE49-F238E27FC236}">
                <a16:creationId xmlns:a16="http://schemas.microsoft.com/office/drawing/2014/main" id="{A8CB05C2-5724-EC4B-A2A0-6D71A93C3CA1}"/>
              </a:ext>
            </a:extLst>
          </p:cNvPr>
          <p:cNvSpPr/>
          <p:nvPr/>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p:nvPr>
        </p:nvSpPr>
        <p:spPr>
          <a:xfrm>
            <a:off x="478171" y="1841748"/>
            <a:ext cx="3491945" cy="4542009"/>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 Placeholder 2">
            <a:extLst>
              <a:ext uri="{FF2B5EF4-FFF2-40B4-BE49-F238E27FC236}">
                <a16:creationId xmlns:a16="http://schemas.microsoft.com/office/drawing/2014/main" id="{E860D20F-90D2-8C48-85EA-FF1800010BEF}"/>
              </a:ext>
            </a:extLst>
          </p:cNvPr>
          <p:cNvSpPr>
            <a:spLocks noGrp="1"/>
          </p:cNvSpPr>
          <p:nvPr>
            <p:ph idx="15"/>
          </p:nvPr>
        </p:nvSpPr>
        <p:spPr>
          <a:xfrm>
            <a:off x="4268880" y="1841748"/>
            <a:ext cx="3491945" cy="4542009"/>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Text Placeholder 2">
            <a:extLst>
              <a:ext uri="{FF2B5EF4-FFF2-40B4-BE49-F238E27FC236}">
                <a16:creationId xmlns:a16="http://schemas.microsoft.com/office/drawing/2014/main" id="{556B1D6B-7849-8B49-82D5-9767744ACC27}"/>
              </a:ext>
            </a:extLst>
          </p:cNvPr>
          <p:cNvSpPr>
            <a:spLocks noGrp="1"/>
          </p:cNvSpPr>
          <p:nvPr>
            <p:ph idx="16"/>
          </p:nvPr>
        </p:nvSpPr>
        <p:spPr>
          <a:xfrm>
            <a:off x="8059589" y="1841748"/>
            <a:ext cx="3491945" cy="4542009"/>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TextBox 10">
            <a:extLst>
              <a:ext uri="{FF2B5EF4-FFF2-40B4-BE49-F238E27FC236}">
                <a16:creationId xmlns:a16="http://schemas.microsoft.com/office/drawing/2014/main" id="{685EF112-2234-F04D-B1CB-29E99D05A18D}"/>
              </a:ext>
            </a:extLst>
          </p:cNvPr>
          <p:cNvSpPr txBox="1"/>
          <p:nvPr userDrawn="1"/>
        </p:nvSpPr>
        <p:spPr>
          <a:xfrm>
            <a:off x="11551534" y="6383757"/>
            <a:ext cx="544004" cy="369332"/>
          </a:xfrm>
          <a:prstGeom prst="rect">
            <a:avLst/>
          </a:prstGeom>
          <a:noFill/>
        </p:spPr>
        <p:txBody>
          <a:bodyPr wrap="square" rtlCol="0">
            <a:spAutoFit/>
          </a:bodyPr>
          <a:lstStyle/>
          <a:p>
            <a:fld id="{3F277CDF-24A9-B040-9951-46DF05E00F06}" type="slidenum">
              <a:rPr lang="en-US" smtClean="0">
                <a:solidFill>
                  <a:srgbClr val="274977"/>
                </a:solidFill>
              </a:rPr>
              <a:t>‹#›</a:t>
            </a:fld>
            <a:endParaRPr lang="en-US" dirty="0">
              <a:solidFill>
                <a:srgbClr val="274977"/>
              </a:solidFill>
            </a:endParaRPr>
          </a:p>
        </p:txBody>
      </p:sp>
    </p:spTree>
    <p:extLst>
      <p:ext uri="{BB962C8B-B14F-4D97-AF65-F5344CB8AC3E}">
        <p14:creationId xmlns:p14="http://schemas.microsoft.com/office/powerpoint/2010/main" val="17879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Full reversed - f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04E69-6873-014F-944B-7D613AB9BAD7}"/>
              </a:ext>
            </a:extLst>
          </p:cNvPr>
          <p:cNvSpPr/>
          <p:nvPr userDrawn="1"/>
        </p:nvSpPr>
        <p:spPr>
          <a:xfrm>
            <a:off x="0" y="0"/>
            <a:ext cx="12192000" cy="6858000"/>
          </a:xfrm>
          <a:prstGeom prst="rect">
            <a:avLst/>
          </a:prstGeom>
          <a:gradFill>
            <a:gsLst>
              <a:gs pos="0">
                <a:srgbClr val="162949">
                  <a:lumMod val="99587"/>
                </a:srgbClr>
              </a:gs>
              <a:gs pos="98000">
                <a:srgbClr val="3396BC"/>
              </a:gs>
            </a:gsLst>
            <a:lin ang="14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hasCustomPrompt="1"/>
          </p:nvPr>
        </p:nvSpPr>
        <p:spPr>
          <a:xfrm>
            <a:off x="504890" y="472978"/>
            <a:ext cx="10691430" cy="452432"/>
          </a:xfrm>
          <a:prstGeom prst="rect">
            <a:avLst/>
          </a:prstGeom>
        </p:spPr>
        <p:txBody>
          <a:bodyPr vert="horz" wrap="square" lIns="91440" tIns="45720" rIns="91440" bIns="45720" rtlCol="0" anchor="t" anchorCtr="0">
            <a:spAutoFit/>
          </a:bodyPr>
          <a:lstStyle>
            <a:lvl1pPr>
              <a:defRPr sz="2600" b="1" i="0">
                <a:solidFill>
                  <a:schemeClr val="bg1"/>
                </a:solidFill>
                <a:latin typeface="Montserrat" pitchFamily="2" charset="77"/>
                <a:cs typeface="Gotham Bold" pitchFamily="2" charset="0"/>
              </a:defRPr>
            </a:lvl1pPr>
          </a:lstStyle>
          <a:p>
            <a:r>
              <a:rPr lang="en-GB" dirty="0"/>
              <a:t>Click to edit master title style</a:t>
            </a:r>
          </a:p>
        </p:txBody>
      </p:sp>
    </p:spTree>
    <p:extLst>
      <p:ext uri="{BB962C8B-B14F-4D97-AF65-F5344CB8AC3E}">
        <p14:creationId xmlns:p14="http://schemas.microsoft.com/office/powerpoint/2010/main" val="11733582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Hero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AC8B84-C974-3945-AB52-80A5EAECC3A7}"/>
              </a:ext>
            </a:extLst>
          </p:cNvPr>
          <p:cNvSpPr>
            <a:spLocks noGrp="1"/>
          </p:cNvSpPr>
          <p:nvPr>
            <p:ph type="body" sz="quarter" idx="12" hasCustomPrompt="1"/>
          </p:nvPr>
        </p:nvSpPr>
        <p:spPr>
          <a:xfrm>
            <a:off x="0" y="6652256"/>
            <a:ext cx="101600" cy="148741"/>
          </a:xfrm>
          <a:prstGeom prst="rect">
            <a:avLst/>
          </a:prstGeom>
          <a:solidFill>
            <a:srgbClr val="274A77"/>
          </a:solidFill>
        </p:spPr>
        <p:txBody>
          <a:bodyPr/>
          <a:lstStyle>
            <a:lvl1pPr>
              <a:defRPr>
                <a:solidFill>
                  <a:srgbClr val="274A77"/>
                </a:solidFill>
              </a:defRPr>
            </a:lvl1pPr>
          </a:lstStyle>
          <a:p>
            <a:pPr lvl="0"/>
            <a:r>
              <a:rPr lang="en-US" dirty="0"/>
              <a:t>   </a:t>
            </a:r>
            <a:endParaRPr lang="en-GB" dirty="0"/>
          </a:p>
        </p:txBody>
      </p:sp>
      <p:grpSp>
        <p:nvGrpSpPr>
          <p:cNvPr id="8" name="Group 7">
            <a:extLst>
              <a:ext uri="{FF2B5EF4-FFF2-40B4-BE49-F238E27FC236}">
                <a16:creationId xmlns:a16="http://schemas.microsoft.com/office/drawing/2014/main" id="{EDBFF8B0-B436-8C46-844F-0CC785DDB1CC}"/>
              </a:ext>
            </a:extLst>
          </p:cNvPr>
          <p:cNvGrpSpPr/>
          <p:nvPr userDrawn="1"/>
        </p:nvGrpSpPr>
        <p:grpSpPr>
          <a:xfrm flipH="1">
            <a:off x="-30166" y="-19878"/>
            <a:ext cx="6479853" cy="6898198"/>
            <a:chOff x="7730133" y="0"/>
            <a:chExt cx="6479853" cy="6864524"/>
          </a:xfrm>
        </p:grpSpPr>
        <p:sp>
          <p:nvSpPr>
            <p:cNvPr id="10" name="Freeform 9">
              <a:extLst>
                <a:ext uri="{FF2B5EF4-FFF2-40B4-BE49-F238E27FC236}">
                  <a16:creationId xmlns:a16="http://schemas.microsoft.com/office/drawing/2014/main" id="{E4775270-B825-F44E-BC5D-1D6B7E3433C7}"/>
                </a:ext>
              </a:extLst>
            </p:cNvPr>
            <p:cNvSpPr/>
            <p:nvPr userDrawn="1"/>
          </p:nvSpPr>
          <p:spPr>
            <a:xfrm>
              <a:off x="8110245"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10">
              <a:extLst>
                <a:ext uri="{FF2B5EF4-FFF2-40B4-BE49-F238E27FC236}">
                  <a16:creationId xmlns:a16="http://schemas.microsoft.com/office/drawing/2014/main" id="{0BC8048B-353E-1A4D-9927-E801E97156A3}"/>
                </a:ext>
              </a:extLst>
            </p:cNvPr>
            <p:cNvSpPr/>
            <p:nvPr userDrawn="1"/>
          </p:nvSpPr>
          <p:spPr>
            <a:xfrm>
              <a:off x="7730133"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Freeform 11">
              <a:extLst>
                <a:ext uri="{FF2B5EF4-FFF2-40B4-BE49-F238E27FC236}">
                  <a16:creationId xmlns:a16="http://schemas.microsoft.com/office/drawing/2014/main" id="{97BE98E1-7FEC-1246-BF9A-CFD8F40C38F0}"/>
                </a:ext>
              </a:extLst>
            </p:cNvPr>
            <p:cNvSpPr/>
            <p:nvPr userDrawn="1"/>
          </p:nvSpPr>
          <p:spPr>
            <a:xfrm>
              <a:off x="7730133"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 name="Picture Placeholder 2">
            <a:extLst>
              <a:ext uri="{FF2B5EF4-FFF2-40B4-BE49-F238E27FC236}">
                <a16:creationId xmlns:a16="http://schemas.microsoft.com/office/drawing/2014/main" id="{0A9848AC-6A8F-C844-907F-12C50360E040}"/>
              </a:ext>
            </a:extLst>
          </p:cNvPr>
          <p:cNvSpPr>
            <a:spLocks noGrp="1"/>
          </p:cNvSpPr>
          <p:nvPr>
            <p:ph type="pic" sz="quarter" idx="11"/>
          </p:nvPr>
        </p:nvSpPr>
        <p:spPr>
          <a:xfrm>
            <a:off x="5670232" y="0"/>
            <a:ext cx="6521767" cy="6867939"/>
          </a:xfrm>
          <a:custGeom>
            <a:avLst/>
            <a:gdLst>
              <a:gd name="connsiteX0" fmla="*/ 0 w 6122424"/>
              <a:gd name="connsiteY0" fmla="*/ 0 h 6858000"/>
              <a:gd name="connsiteX1" fmla="*/ 6122424 w 6122424"/>
              <a:gd name="connsiteY1" fmla="*/ 0 h 6858000"/>
              <a:gd name="connsiteX2" fmla="*/ 6122424 w 6122424"/>
              <a:gd name="connsiteY2" fmla="*/ 6858000 h 6858000"/>
              <a:gd name="connsiteX3" fmla="*/ 0 w 6122424"/>
              <a:gd name="connsiteY3" fmla="*/ 6858000 h 6858000"/>
              <a:gd name="connsiteX4" fmla="*/ 0 w 6122424"/>
              <a:gd name="connsiteY4" fmla="*/ 0 h 6858000"/>
              <a:gd name="connsiteX0" fmla="*/ 6707 w 6129131"/>
              <a:gd name="connsiteY0" fmla="*/ 0 h 6858000"/>
              <a:gd name="connsiteX1" fmla="*/ 6129131 w 6129131"/>
              <a:gd name="connsiteY1" fmla="*/ 0 h 6858000"/>
              <a:gd name="connsiteX2" fmla="*/ 6129131 w 6129131"/>
              <a:gd name="connsiteY2" fmla="*/ 6858000 h 6858000"/>
              <a:gd name="connsiteX3" fmla="*/ 6707 w 6129131"/>
              <a:gd name="connsiteY3" fmla="*/ 6858000 h 6858000"/>
              <a:gd name="connsiteX4" fmla="*/ 0 w 6129131"/>
              <a:gd name="connsiteY4" fmla="*/ 2126974 h 6858000"/>
              <a:gd name="connsiteX5" fmla="*/ 6707 w 6129131"/>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67939"/>
              <a:gd name="connsiteX1" fmla="*/ 6526696 w 6526696"/>
              <a:gd name="connsiteY1" fmla="*/ 0 h 6867939"/>
              <a:gd name="connsiteX2" fmla="*/ 6526696 w 6526696"/>
              <a:gd name="connsiteY2" fmla="*/ 6858000 h 6867939"/>
              <a:gd name="connsiteX3" fmla="*/ 791899 w 6526696"/>
              <a:gd name="connsiteY3" fmla="*/ 6867939 h 6867939"/>
              <a:gd name="connsiteX4" fmla="*/ 0 w 6526696"/>
              <a:gd name="connsiteY4" fmla="*/ 2256183 h 6867939"/>
              <a:gd name="connsiteX5" fmla="*/ 404272 w 6526696"/>
              <a:gd name="connsiteY5" fmla="*/ 0 h 6867939"/>
              <a:gd name="connsiteX0" fmla="*/ 404272 w 6526696"/>
              <a:gd name="connsiteY0" fmla="*/ 0 h 6867939"/>
              <a:gd name="connsiteX1" fmla="*/ 6526696 w 6526696"/>
              <a:gd name="connsiteY1" fmla="*/ 0 h 6867939"/>
              <a:gd name="connsiteX2" fmla="*/ 6526696 w 6526696"/>
              <a:gd name="connsiteY2" fmla="*/ 6858000 h 6867939"/>
              <a:gd name="connsiteX3" fmla="*/ 791899 w 6526696"/>
              <a:gd name="connsiteY3" fmla="*/ 6867939 h 6867939"/>
              <a:gd name="connsiteX4" fmla="*/ 0 w 6526696"/>
              <a:gd name="connsiteY4" fmla="*/ 2256183 h 6867939"/>
              <a:gd name="connsiteX5" fmla="*/ 404272 w 6526696"/>
              <a:gd name="connsiteY5" fmla="*/ 0 h 6867939"/>
              <a:gd name="connsiteX0" fmla="*/ 404852 w 6527276"/>
              <a:gd name="connsiteY0" fmla="*/ 0 h 6867939"/>
              <a:gd name="connsiteX1" fmla="*/ 6527276 w 6527276"/>
              <a:gd name="connsiteY1" fmla="*/ 0 h 6867939"/>
              <a:gd name="connsiteX2" fmla="*/ 6527276 w 6527276"/>
              <a:gd name="connsiteY2" fmla="*/ 6858000 h 6867939"/>
              <a:gd name="connsiteX3" fmla="*/ 792479 w 6527276"/>
              <a:gd name="connsiteY3" fmla="*/ 6867939 h 6867939"/>
              <a:gd name="connsiteX4" fmla="*/ 580 w 6527276"/>
              <a:gd name="connsiteY4" fmla="*/ 2256183 h 6867939"/>
              <a:gd name="connsiteX5" fmla="*/ 404852 w 6527276"/>
              <a:gd name="connsiteY5" fmla="*/ 0 h 6867939"/>
              <a:gd name="connsiteX0" fmla="*/ 406129 w 6528553"/>
              <a:gd name="connsiteY0" fmla="*/ 0 h 6867939"/>
              <a:gd name="connsiteX1" fmla="*/ 6528553 w 6528553"/>
              <a:gd name="connsiteY1" fmla="*/ 0 h 6867939"/>
              <a:gd name="connsiteX2" fmla="*/ 6528553 w 6528553"/>
              <a:gd name="connsiteY2" fmla="*/ 6858000 h 6867939"/>
              <a:gd name="connsiteX3" fmla="*/ 793756 w 6528553"/>
              <a:gd name="connsiteY3" fmla="*/ 6867939 h 6867939"/>
              <a:gd name="connsiteX4" fmla="*/ 1857 w 6528553"/>
              <a:gd name="connsiteY4" fmla="*/ 2256183 h 6867939"/>
              <a:gd name="connsiteX5" fmla="*/ 406129 w 6528553"/>
              <a:gd name="connsiteY5" fmla="*/ 0 h 6867939"/>
              <a:gd name="connsiteX0" fmla="*/ 3374 w 6125798"/>
              <a:gd name="connsiteY0" fmla="*/ 0 h 6867939"/>
              <a:gd name="connsiteX1" fmla="*/ 6125798 w 6125798"/>
              <a:gd name="connsiteY1" fmla="*/ 0 h 6867939"/>
              <a:gd name="connsiteX2" fmla="*/ 6125798 w 6125798"/>
              <a:gd name="connsiteY2" fmla="*/ 6858000 h 6867939"/>
              <a:gd name="connsiteX3" fmla="*/ 391001 w 6125798"/>
              <a:gd name="connsiteY3" fmla="*/ 6867939 h 6867939"/>
              <a:gd name="connsiteX4" fmla="*/ 195450 w 6125798"/>
              <a:gd name="connsiteY4" fmla="*/ 2196548 h 6867939"/>
              <a:gd name="connsiteX5" fmla="*/ 3374 w 6125798"/>
              <a:gd name="connsiteY5" fmla="*/ 0 h 6867939"/>
              <a:gd name="connsiteX0" fmla="*/ 3374 w 6125798"/>
              <a:gd name="connsiteY0" fmla="*/ 0 h 6867939"/>
              <a:gd name="connsiteX1" fmla="*/ 6125798 w 6125798"/>
              <a:gd name="connsiteY1" fmla="*/ 0 h 6867939"/>
              <a:gd name="connsiteX2" fmla="*/ 6125798 w 6125798"/>
              <a:gd name="connsiteY2" fmla="*/ 6858000 h 6867939"/>
              <a:gd name="connsiteX3" fmla="*/ 391001 w 6125798"/>
              <a:gd name="connsiteY3" fmla="*/ 6867939 h 6867939"/>
              <a:gd name="connsiteX4" fmla="*/ 195450 w 6125798"/>
              <a:gd name="connsiteY4" fmla="*/ 2196548 h 6867939"/>
              <a:gd name="connsiteX5" fmla="*/ 3374 w 6125798"/>
              <a:gd name="connsiteY5" fmla="*/ 0 h 6867939"/>
              <a:gd name="connsiteX0" fmla="*/ 414777 w 6537201"/>
              <a:gd name="connsiteY0" fmla="*/ 0 h 6867939"/>
              <a:gd name="connsiteX1" fmla="*/ 6537201 w 6537201"/>
              <a:gd name="connsiteY1" fmla="*/ 0 h 6867939"/>
              <a:gd name="connsiteX2" fmla="*/ 6537201 w 6537201"/>
              <a:gd name="connsiteY2" fmla="*/ 6858000 h 6867939"/>
              <a:gd name="connsiteX3" fmla="*/ 802404 w 6537201"/>
              <a:gd name="connsiteY3" fmla="*/ 6867939 h 6867939"/>
              <a:gd name="connsiteX4" fmla="*/ 566 w 6537201"/>
              <a:gd name="connsiteY4" fmla="*/ 2295939 h 6867939"/>
              <a:gd name="connsiteX5" fmla="*/ 414777 w 6537201"/>
              <a:gd name="connsiteY5" fmla="*/ 0 h 6867939"/>
              <a:gd name="connsiteX0" fmla="*/ 186883 w 6309307"/>
              <a:gd name="connsiteY0" fmla="*/ 0 h 6867939"/>
              <a:gd name="connsiteX1" fmla="*/ 6309307 w 6309307"/>
              <a:gd name="connsiteY1" fmla="*/ 0 h 6867939"/>
              <a:gd name="connsiteX2" fmla="*/ 6309307 w 6309307"/>
              <a:gd name="connsiteY2" fmla="*/ 6858000 h 6867939"/>
              <a:gd name="connsiteX3" fmla="*/ 574510 w 6309307"/>
              <a:gd name="connsiteY3" fmla="*/ 6867939 h 6867939"/>
              <a:gd name="connsiteX4" fmla="*/ 1272 w 6309307"/>
              <a:gd name="connsiteY4" fmla="*/ 2266122 h 6867939"/>
              <a:gd name="connsiteX5" fmla="*/ 186883 w 6309307"/>
              <a:gd name="connsiteY5" fmla="*/ 0 h 6867939"/>
              <a:gd name="connsiteX0" fmla="*/ 188457 w 6310881"/>
              <a:gd name="connsiteY0" fmla="*/ 0 h 6867939"/>
              <a:gd name="connsiteX1" fmla="*/ 6310881 w 6310881"/>
              <a:gd name="connsiteY1" fmla="*/ 0 h 6867939"/>
              <a:gd name="connsiteX2" fmla="*/ 6310881 w 6310881"/>
              <a:gd name="connsiteY2" fmla="*/ 6858000 h 6867939"/>
              <a:gd name="connsiteX3" fmla="*/ 576084 w 6310881"/>
              <a:gd name="connsiteY3" fmla="*/ 6867939 h 6867939"/>
              <a:gd name="connsiteX4" fmla="*/ 2846 w 6310881"/>
              <a:gd name="connsiteY4" fmla="*/ 2266122 h 6867939"/>
              <a:gd name="connsiteX5" fmla="*/ 188457 w 6310881"/>
              <a:gd name="connsiteY5" fmla="*/ 0 h 6867939"/>
              <a:gd name="connsiteX0" fmla="*/ 415542 w 6537966"/>
              <a:gd name="connsiteY0" fmla="*/ 0 h 6867939"/>
              <a:gd name="connsiteX1" fmla="*/ 6537966 w 6537966"/>
              <a:gd name="connsiteY1" fmla="*/ 0 h 6867939"/>
              <a:gd name="connsiteX2" fmla="*/ 6537966 w 6537966"/>
              <a:gd name="connsiteY2" fmla="*/ 6858000 h 6867939"/>
              <a:gd name="connsiteX3" fmla="*/ 803169 w 6537966"/>
              <a:gd name="connsiteY3" fmla="*/ 6867939 h 6867939"/>
              <a:gd name="connsiteX4" fmla="*/ 1331 w 6537966"/>
              <a:gd name="connsiteY4" fmla="*/ 2286001 h 6867939"/>
              <a:gd name="connsiteX5" fmla="*/ 415542 w 6537966"/>
              <a:gd name="connsiteY5" fmla="*/ 0 h 6867939"/>
              <a:gd name="connsiteX0" fmla="*/ 414211 w 6536635"/>
              <a:gd name="connsiteY0" fmla="*/ 0 h 6867939"/>
              <a:gd name="connsiteX1" fmla="*/ 6536635 w 6536635"/>
              <a:gd name="connsiteY1" fmla="*/ 0 h 6867939"/>
              <a:gd name="connsiteX2" fmla="*/ 6536635 w 6536635"/>
              <a:gd name="connsiteY2" fmla="*/ 6858000 h 6867939"/>
              <a:gd name="connsiteX3" fmla="*/ 801838 w 6536635"/>
              <a:gd name="connsiteY3" fmla="*/ 6867939 h 6867939"/>
              <a:gd name="connsiteX4" fmla="*/ 0 w 6536635"/>
              <a:gd name="connsiteY4" fmla="*/ 2286001 h 6867939"/>
              <a:gd name="connsiteX5" fmla="*/ 414211 w 6536635"/>
              <a:gd name="connsiteY5" fmla="*/ 0 h 6867939"/>
              <a:gd name="connsiteX0" fmla="*/ 414211 w 6536635"/>
              <a:gd name="connsiteY0" fmla="*/ 0 h 6867939"/>
              <a:gd name="connsiteX1" fmla="*/ 6536635 w 6536635"/>
              <a:gd name="connsiteY1" fmla="*/ 0 h 6867939"/>
              <a:gd name="connsiteX2" fmla="*/ 6536635 w 6536635"/>
              <a:gd name="connsiteY2" fmla="*/ 6858000 h 6867939"/>
              <a:gd name="connsiteX3" fmla="*/ 801838 w 6536635"/>
              <a:gd name="connsiteY3" fmla="*/ 6867939 h 6867939"/>
              <a:gd name="connsiteX4" fmla="*/ 0 w 6536635"/>
              <a:gd name="connsiteY4" fmla="*/ 2286001 h 6867939"/>
              <a:gd name="connsiteX5" fmla="*/ 414211 w 6536635"/>
              <a:gd name="connsiteY5" fmla="*/ 0 h 6867939"/>
              <a:gd name="connsiteX0" fmla="*/ 399343 w 6521767"/>
              <a:gd name="connsiteY0" fmla="*/ 0 h 6867939"/>
              <a:gd name="connsiteX1" fmla="*/ 6521767 w 6521767"/>
              <a:gd name="connsiteY1" fmla="*/ 0 h 6867939"/>
              <a:gd name="connsiteX2" fmla="*/ 6521767 w 6521767"/>
              <a:gd name="connsiteY2" fmla="*/ 6858000 h 6867939"/>
              <a:gd name="connsiteX3" fmla="*/ 786970 w 6521767"/>
              <a:gd name="connsiteY3" fmla="*/ 6867939 h 6867939"/>
              <a:gd name="connsiteX4" fmla="*/ 0 w 6521767"/>
              <a:gd name="connsiteY4" fmla="*/ 2315738 h 6867939"/>
              <a:gd name="connsiteX5" fmla="*/ 399343 w 6521767"/>
              <a:gd name="connsiteY5" fmla="*/ 0 h 6867939"/>
              <a:gd name="connsiteX0" fmla="*/ 399343 w 6521767"/>
              <a:gd name="connsiteY0" fmla="*/ 0 h 6867939"/>
              <a:gd name="connsiteX1" fmla="*/ 6521767 w 6521767"/>
              <a:gd name="connsiteY1" fmla="*/ 0 h 6867939"/>
              <a:gd name="connsiteX2" fmla="*/ 6521767 w 6521767"/>
              <a:gd name="connsiteY2" fmla="*/ 6858000 h 6867939"/>
              <a:gd name="connsiteX3" fmla="*/ 786970 w 6521767"/>
              <a:gd name="connsiteY3" fmla="*/ 6867939 h 6867939"/>
              <a:gd name="connsiteX4" fmla="*/ 0 w 6521767"/>
              <a:gd name="connsiteY4" fmla="*/ 2315738 h 6867939"/>
              <a:gd name="connsiteX5" fmla="*/ 399343 w 6521767"/>
              <a:gd name="connsiteY5" fmla="*/ 0 h 6867939"/>
              <a:gd name="connsiteX0" fmla="*/ 399343 w 6521767"/>
              <a:gd name="connsiteY0" fmla="*/ 0 h 6867939"/>
              <a:gd name="connsiteX1" fmla="*/ 6521767 w 6521767"/>
              <a:gd name="connsiteY1" fmla="*/ 0 h 6867939"/>
              <a:gd name="connsiteX2" fmla="*/ 6521767 w 6521767"/>
              <a:gd name="connsiteY2" fmla="*/ 6858000 h 6867939"/>
              <a:gd name="connsiteX3" fmla="*/ 786970 w 6521767"/>
              <a:gd name="connsiteY3" fmla="*/ 6867939 h 6867939"/>
              <a:gd name="connsiteX4" fmla="*/ 0 w 6521767"/>
              <a:gd name="connsiteY4" fmla="*/ 2315738 h 6867939"/>
              <a:gd name="connsiteX5" fmla="*/ 399343 w 6521767"/>
              <a:gd name="connsiteY5" fmla="*/ 0 h 686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1767" h="6867939">
                <a:moveTo>
                  <a:pt x="399343" y="0"/>
                </a:moveTo>
                <a:lnTo>
                  <a:pt x="6521767" y="0"/>
                </a:lnTo>
                <a:lnTo>
                  <a:pt x="6521767" y="6858000"/>
                </a:lnTo>
                <a:lnTo>
                  <a:pt x="786970" y="6867939"/>
                </a:lnTo>
                <a:cubicBezTo>
                  <a:pt x="784734" y="6861312"/>
                  <a:pt x="194703" y="3364316"/>
                  <a:pt x="0" y="2315738"/>
                </a:cubicBezTo>
                <a:cubicBezTo>
                  <a:pt x="188655" y="1184293"/>
                  <a:pt x="367289" y="13252"/>
                  <a:pt x="399343" y="0"/>
                </a:cubicBezTo>
                <a:close/>
              </a:path>
            </a:pathLst>
          </a:custGeom>
        </p:spPr>
        <p:txBody>
          <a:bodyPr/>
          <a:lstStyle>
            <a:lvl1pPr>
              <a:defRPr>
                <a:solidFill>
                  <a:schemeClr val="tx1">
                    <a:lumMod val="65000"/>
                    <a:lumOff val="35000"/>
                    <a:alpha val="0"/>
                  </a:schemeClr>
                </a:solidFill>
              </a:defRPr>
            </a:lvl1pPr>
          </a:lstStyle>
          <a:p>
            <a:endParaRPr lang="en-GB" dirty="0"/>
          </a:p>
        </p:txBody>
      </p:sp>
      <p:sp>
        <p:nvSpPr>
          <p:cNvPr id="16" name="Rectangle 15">
            <a:extLst>
              <a:ext uri="{FF2B5EF4-FFF2-40B4-BE49-F238E27FC236}">
                <a16:creationId xmlns:a16="http://schemas.microsoft.com/office/drawing/2014/main" id="{6B3A804D-7791-6F4A-B60D-0B756F9982FF}"/>
              </a:ext>
            </a:extLst>
          </p:cNvPr>
          <p:cNvSpPr/>
          <p:nvPr userDrawn="1"/>
        </p:nvSpPr>
        <p:spPr>
          <a:xfrm>
            <a:off x="317398" y="331304"/>
            <a:ext cx="3796784" cy="6195392"/>
          </a:xfrm>
          <a:prstGeom prst="rect">
            <a:avLst/>
          </a:prstGeom>
          <a:solidFill>
            <a:srgbClr val="274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
            <a:extLst>
              <a:ext uri="{FF2B5EF4-FFF2-40B4-BE49-F238E27FC236}">
                <a16:creationId xmlns:a16="http://schemas.microsoft.com/office/drawing/2014/main" id="{48F03185-2C00-5F45-B203-D63386DBCD8D}"/>
              </a:ext>
            </a:extLst>
          </p:cNvPr>
          <p:cNvSpPr>
            <a:spLocks noGrp="1"/>
          </p:cNvSpPr>
          <p:nvPr>
            <p:ph idx="1"/>
          </p:nvPr>
        </p:nvSpPr>
        <p:spPr>
          <a:xfrm>
            <a:off x="473857" y="1216272"/>
            <a:ext cx="4296926"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Placeholder 1">
            <a:extLst>
              <a:ext uri="{FF2B5EF4-FFF2-40B4-BE49-F238E27FC236}">
                <a16:creationId xmlns:a16="http://schemas.microsoft.com/office/drawing/2014/main" id="{540E29AA-B68B-B841-AB01-1A04CA9C35F9}"/>
              </a:ext>
            </a:extLst>
          </p:cNvPr>
          <p:cNvSpPr>
            <a:spLocks noGrp="1"/>
          </p:cNvSpPr>
          <p:nvPr>
            <p:ph type="title"/>
          </p:nvPr>
        </p:nvSpPr>
        <p:spPr>
          <a:xfrm>
            <a:off x="473857" y="472978"/>
            <a:ext cx="4296925" cy="452432"/>
          </a:xfrm>
          <a:prstGeom prst="rect">
            <a:avLst/>
          </a:prstGeom>
        </p:spPr>
        <p:txBody>
          <a:bodyPr vert="horz" wrap="square" lIns="91440" tIns="45720" rIns="91440" bIns="45720" rtlCol="0" anchor="t" anchorCtr="0">
            <a:spAutoFit/>
          </a:bodyPr>
          <a:lstStyle>
            <a:lvl1pPr>
              <a:defRPr sz="2600">
                <a:solidFill>
                  <a:schemeClr val="bg1"/>
                </a:solidFill>
              </a:defRPr>
            </a:lvl1pPr>
          </a:lstStyle>
          <a:p>
            <a:endParaRPr lang="en-GB" dirty="0"/>
          </a:p>
        </p:txBody>
      </p:sp>
    </p:spTree>
    <p:extLst>
      <p:ext uri="{BB962C8B-B14F-4D97-AF65-F5344CB8AC3E}">
        <p14:creationId xmlns:p14="http://schemas.microsoft.com/office/powerpoint/2010/main" val="2502030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End slid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AC64BF9-7AF0-DE4B-8ACB-4B4A67937162}"/>
              </a:ext>
            </a:extLst>
          </p:cNvPr>
          <p:cNvSpPr/>
          <p:nvPr userDrawn="1"/>
        </p:nvSpPr>
        <p:spPr>
          <a:xfrm>
            <a:off x="0" y="-2"/>
            <a:ext cx="12196985" cy="6858001"/>
          </a:xfrm>
          <a:prstGeom prst="rect">
            <a:avLst/>
          </a:prstGeom>
          <a:solidFill>
            <a:srgbClr val="274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CF0680A9-C627-6349-9260-06096906B45A}"/>
              </a:ext>
            </a:extLst>
          </p:cNvPr>
          <p:cNvSpPr/>
          <p:nvPr userDrawn="1"/>
        </p:nvSpPr>
        <p:spPr>
          <a:xfrm>
            <a:off x="0" y="2746754"/>
            <a:ext cx="12192000" cy="4108069"/>
          </a:xfrm>
          <a:custGeom>
            <a:avLst/>
            <a:gdLst>
              <a:gd name="connsiteX0" fmla="*/ 0 w 12192000"/>
              <a:gd name="connsiteY0" fmla="*/ 0 h 4108069"/>
              <a:gd name="connsiteX1" fmla="*/ 12192000 w 12192000"/>
              <a:gd name="connsiteY1" fmla="*/ 3416854 h 4108069"/>
              <a:gd name="connsiteX2" fmla="*/ 12192000 w 12192000"/>
              <a:gd name="connsiteY2" fmla="*/ 4108069 h 4108069"/>
              <a:gd name="connsiteX3" fmla="*/ 0 w 12192000"/>
              <a:gd name="connsiteY3" fmla="*/ 4108069 h 4108069"/>
            </a:gdLst>
            <a:ahLst/>
            <a:cxnLst>
              <a:cxn ang="0">
                <a:pos x="connsiteX0" y="connsiteY0"/>
              </a:cxn>
              <a:cxn ang="0">
                <a:pos x="connsiteX1" y="connsiteY1"/>
              </a:cxn>
              <a:cxn ang="0">
                <a:pos x="connsiteX2" y="connsiteY2"/>
              </a:cxn>
              <a:cxn ang="0">
                <a:pos x="connsiteX3" y="connsiteY3"/>
              </a:cxn>
            </a:cxnLst>
            <a:rect l="l" t="t" r="r" b="b"/>
            <a:pathLst>
              <a:path w="12192000" h="4108069">
                <a:moveTo>
                  <a:pt x="0" y="0"/>
                </a:moveTo>
                <a:lnTo>
                  <a:pt x="12192000" y="3416854"/>
                </a:lnTo>
                <a:lnTo>
                  <a:pt x="12192000" y="4108069"/>
                </a:lnTo>
                <a:lnTo>
                  <a:pt x="0" y="4108069"/>
                </a:lnTo>
                <a:close/>
              </a:path>
            </a:pathLst>
          </a:custGeom>
          <a:solidFill>
            <a:srgbClr val="2749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F11A780F-67A3-8D41-8A08-DB86F1A44793}"/>
              </a:ext>
            </a:extLst>
          </p:cNvPr>
          <p:cNvSpPr/>
          <p:nvPr userDrawn="1"/>
        </p:nvSpPr>
        <p:spPr>
          <a:xfrm>
            <a:off x="96644" y="4795261"/>
            <a:ext cx="12095357" cy="2059562"/>
          </a:xfrm>
          <a:custGeom>
            <a:avLst/>
            <a:gdLst>
              <a:gd name="connsiteX0" fmla="*/ 12095357 w 12095357"/>
              <a:gd name="connsiteY0" fmla="*/ 0 h 2059562"/>
              <a:gd name="connsiteX1" fmla="*/ 12095357 w 12095357"/>
              <a:gd name="connsiteY1" fmla="*/ 2059562 h 2059562"/>
              <a:gd name="connsiteX2" fmla="*/ 0 w 12095357"/>
              <a:gd name="connsiteY2" fmla="*/ 2059562 h 2059562"/>
            </a:gdLst>
            <a:ahLst/>
            <a:cxnLst>
              <a:cxn ang="0">
                <a:pos x="connsiteX0" y="connsiteY0"/>
              </a:cxn>
              <a:cxn ang="0">
                <a:pos x="connsiteX1" y="connsiteY1"/>
              </a:cxn>
              <a:cxn ang="0">
                <a:pos x="connsiteX2" y="connsiteY2"/>
              </a:cxn>
            </a:cxnLst>
            <a:rect l="l" t="t" r="r" b="b"/>
            <a:pathLst>
              <a:path w="12095357" h="2059562">
                <a:moveTo>
                  <a:pt x="12095357" y="0"/>
                </a:moveTo>
                <a:lnTo>
                  <a:pt x="12095357" y="2059562"/>
                </a:lnTo>
                <a:lnTo>
                  <a:pt x="0" y="2059562"/>
                </a:lnTo>
                <a:close/>
              </a:path>
            </a:pathLst>
          </a:custGeom>
          <a:gradFill flip="none" rotWithShape="1">
            <a:gsLst>
              <a:gs pos="0">
                <a:schemeClr val="accent2">
                  <a:alpha val="0"/>
                </a:schemeClr>
              </a:gs>
              <a:gs pos="69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8" name="Freeform 17">
            <a:extLst>
              <a:ext uri="{FF2B5EF4-FFF2-40B4-BE49-F238E27FC236}">
                <a16:creationId xmlns:a16="http://schemas.microsoft.com/office/drawing/2014/main" id="{13435C12-A0D2-B948-A420-EB65A5E05655}"/>
              </a:ext>
            </a:extLst>
          </p:cNvPr>
          <p:cNvSpPr/>
          <p:nvPr userDrawn="1"/>
        </p:nvSpPr>
        <p:spPr>
          <a:xfrm>
            <a:off x="67" y="5312949"/>
            <a:ext cx="12191934" cy="1545050"/>
          </a:xfrm>
          <a:custGeom>
            <a:avLst/>
            <a:gdLst>
              <a:gd name="connsiteX0" fmla="*/ 9052870 w 12074459"/>
              <a:gd name="connsiteY0" fmla="*/ 0 h 1541875"/>
              <a:gd name="connsiteX1" fmla="*/ 12074459 w 12074459"/>
              <a:gd name="connsiteY1" fmla="*/ 859341 h 1541875"/>
              <a:gd name="connsiteX2" fmla="*/ 12074459 w 12074459"/>
              <a:gd name="connsiteY2" fmla="*/ 1541875 h 1541875"/>
              <a:gd name="connsiteX3" fmla="*/ 0 w 12074459"/>
              <a:gd name="connsiteY3" fmla="*/ 1541875 h 1541875"/>
              <a:gd name="connsiteX0" fmla="*/ 9170345 w 12191934"/>
              <a:gd name="connsiteY0" fmla="*/ 0 h 1545050"/>
              <a:gd name="connsiteX1" fmla="*/ 12191934 w 12191934"/>
              <a:gd name="connsiteY1" fmla="*/ 859341 h 1545050"/>
              <a:gd name="connsiteX2" fmla="*/ 12191934 w 12191934"/>
              <a:gd name="connsiteY2" fmla="*/ 1541875 h 1545050"/>
              <a:gd name="connsiteX3" fmla="*/ 0 w 12191934"/>
              <a:gd name="connsiteY3" fmla="*/ 1545050 h 1545050"/>
              <a:gd name="connsiteX4" fmla="*/ 9170345 w 12191934"/>
              <a:gd name="connsiteY4" fmla="*/ 0 h 154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34" h="1545050">
                <a:moveTo>
                  <a:pt x="9170345" y="0"/>
                </a:moveTo>
                <a:lnTo>
                  <a:pt x="12191934" y="859341"/>
                </a:lnTo>
                <a:lnTo>
                  <a:pt x="12191934" y="1541875"/>
                </a:lnTo>
                <a:lnTo>
                  <a:pt x="0" y="1545050"/>
                </a:lnTo>
                <a:lnTo>
                  <a:pt x="91703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Content Placeholder 2">
            <a:extLst>
              <a:ext uri="{FF2B5EF4-FFF2-40B4-BE49-F238E27FC236}">
                <a16:creationId xmlns:a16="http://schemas.microsoft.com/office/drawing/2014/main" id="{2432D5A0-F0C8-F746-BA2E-D813FE734C39}"/>
              </a:ext>
            </a:extLst>
          </p:cNvPr>
          <p:cNvSpPr>
            <a:spLocks noGrp="1"/>
          </p:cNvSpPr>
          <p:nvPr userDrawn="1">
            <p:ph sz="quarter" idx="10"/>
          </p:nvPr>
        </p:nvSpPr>
        <p:spPr>
          <a:xfrm>
            <a:off x="592138" y="754063"/>
            <a:ext cx="6062662" cy="55372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9" name="Picture 8">
            <a:extLst>
              <a:ext uri="{FF2B5EF4-FFF2-40B4-BE49-F238E27FC236}">
                <a16:creationId xmlns:a16="http://schemas.microsoft.com/office/drawing/2014/main" id="{D6AB0F6A-B92C-554C-98C3-FA21B172E48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41071"/>
          <a:stretch/>
        </p:blipFill>
        <p:spPr>
          <a:xfrm>
            <a:off x="8095847" y="5947647"/>
            <a:ext cx="2195980" cy="596418"/>
          </a:xfrm>
          <a:prstGeom prst="rect">
            <a:avLst/>
          </a:prstGeom>
        </p:spPr>
      </p:pic>
    </p:spTree>
    <p:extLst>
      <p:ext uri="{BB962C8B-B14F-4D97-AF65-F5344CB8AC3E}">
        <p14:creationId xmlns:p14="http://schemas.microsoft.com/office/powerpoint/2010/main" val="3434618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Wrap">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dirty="0"/>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10467911" cy="51674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67911"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endParaRPr lang="en-GB" dirty="0"/>
          </a:p>
        </p:txBody>
      </p:sp>
      <p:grpSp>
        <p:nvGrpSpPr>
          <p:cNvPr id="9" name="Group 8">
            <a:extLst>
              <a:ext uri="{FF2B5EF4-FFF2-40B4-BE49-F238E27FC236}">
                <a16:creationId xmlns:a16="http://schemas.microsoft.com/office/drawing/2014/main" id="{9F27D327-A40C-2E43-A066-73D3D516C74B}"/>
              </a:ext>
            </a:extLst>
          </p:cNvPr>
          <p:cNvGrpSpPr/>
          <p:nvPr userDrawn="1"/>
        </p:nvGrpSpPr>
        <p:grpSpPr>
          <a:xfrm rot="16200000" flipH="1">
            <a:off x="5405422" y="77210"/>
            <a:ext cx="1375371" cy="12186208"/>
            <a:chOff x="11405581" y="13444"/>
            <a:chExt cx="772865" cy="6847818"/>
          </a:xfrm>
        </p:grpSpPr>
        <p:sp>
          <p:nvSpPr>
            <p:cNvPr id="11" name="Freeform 10">
              <a:extLst>
                <a:ext uri="{FF2B5EF4-FFF2-40B4-BE49-F238E27FC236}">
                  <a16:creationId xmlns:a16="http://schemas.microsoft.com/office/drawing/2014/main" id="{403F762F-CB99-CE4A-A038-6AC325807B6C}"/>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2" name="Freeform 11">
              <a:extLst>
                <a:ext uri="{FF2B5EF4-FFF2-40B4-BE49-F238E27FC236}">
                  <a16:creationId xmlns:a16="http://schemas.microsoft.com/office/drawing/2014/main" id="{77067AB1-AD27-FF40-B3AC-FCC65324A976}"/>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grpSp>
    </p:spTree>
    <p:extLst>
      <p:ext uri="{BB962C8B-B14F-4D97-AF65-F5344CB8AC3E}">
        <p14:creationId xmlns:p14="http://schemas.microsoft.com/office/powerpoint/2010/main" val="2470554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3928594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AC64BF9-7AF0-DE4B-8ACB-4B4A67937162}"/>
              </a:ext>
            </a:extLst>
          </p:cNvPr>
          <p:cNvSpPr/>
          <p:nvPr userDrawn="1"/>
        </p:nvSpPr>
        <p:spPr>
          <a:xfrm>
            <a:off x="0" y="-2"/>
            <a:ext cx="12196985" cy="6858001"/>
          </a:xfrm>
          <a:prstGeom prst="rect">
            <a:avLst/>
          </a:prstGeom>
          <a:gradFill>
            <a:gsLst>
              <a:gs pos="0">
                <a:srgbClr val="162949">
                  <a:lumMod val="99587"/>
                </a:srgbClr>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ontserrat" pitchFamily="2" charset="77"/>
            </a:endParaRPr>
          </a:p>
        </p:txBody>
      </p:sp>
      <p:sp>
        <p:nvSpPr>
          <p:cNvPr id="3" name="Content Placeholder 2">
            <a:extLst>
              <a:ext uri="{FF2B5EF4-FFF2-40B4-BE49-F238E27FC236}">
                <a16:creationId xmlns:a16="http://schemas.microsoft.com/office/drawing/2014/main" id="{2432D5A0-F0C8-F746-BA2E-D813FE734C39}"/>
              </a:ext>
            </a:extLst>
          </p:cNvPr>
          <p:cNvSpPr>
            <a:spLocks noGrp="1"/>
          </p:cNvSpPr>
          <p:nvPr>
            <p:ph sz="quarter" idx="10"/>
          </p:nvPr>
        </p:nvSpPr>
        <p:spPr>
          <a:xfrm>
            <a:off x="592138" y="754063"/>
            <a:ext cx="6062662" cy="3269894"/>
          </a:xfrm>
          <a:prstGeom prst="rect">
            <a:avLst/>
          </a:prstGeom>
        </p:spPr>
        <p:txBody>
          <a:bodyPr/>
          <a:lstStyle>
            <a:lvl1pPr>
              <a:defRPr b="0" i="0">
                <a:solidFill>
                  <a:schemeClr val="bg1"/>
                </a:solidFill>
                <a:latin typeface="Montserrat" pitchFamily="2" charset="77"/>
              </a:defRPr>
            </a:lvl1pPr>
            <a:lvl2pPr>
              <a:defRPr b="0" i="0">
                <a:solidFill>
                  <a:schemeClr val="bg1"/>
                </a:solidFill>
                <a:latin typeface="Montserrat" pitchFamily="2" charset="77"/>
              </a:defRPr>
            </a:lvl2pPr>
            <a:lvl3pPr>
              <a:defRPr b="0" i="0">
                <a:solidFill>
                  <a:schemeClr val="bg1"/>
                </a:solidFill>
                <a:latin typeface="Montserrat" pitchFamily="2" charset="77"/>
              </a:defRPr>
            </a:lvl3pPr>
            <a:lvl4pPr>
              <a:defRPr b="0" i="0">
                <a:solidFill>
                  <a:schemeClr val="bg1"/>
                </a:solidFill>
                <a:latin typeface="Montserrat" pitchFamily="2" charset="77"/>
              </a:defRPr>
            </a:lvl4pPr>
            <a:lvl5pPr>
              <a:defRPr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grpSp>
        <p:nvGrpSpPr>
          <p:cNvPr id="9" name="Group 8">
            <a:extLst>
              <a:ext uri="{FF2B5EF4-FFF2-40B4-BE49-F238E27FC236}">
                <a16:creationId xmlns:a16="http://schemas.microsoft.com/office/drawing/2014/main" id="{3A3FD789-DE6F-CE05-CAA3-530866A11030}"/>
              </a:ext>
            </a:extLst>
          </p:cNvPr>
          <p:cNvGrpSpPr/>
          <p:nvPr userDrawn="1"/>
        </p:nvGrpSpPr>
        <p:grpSpPr>
          <a:xfrm flipH="1">
            <a:off x="-28348" y="3582785"/>
            <a:ext cx="12220348" cy="3269894"/>
            <a:chOff x="-28348" y="3582785"/>
            <a:chExt cx="12220348" cy="3269894"/>
          </a:xfrm>
        </p:grpSpPr>
        <p:sp>
          <p:nvSpPr>
            <p:cNvPr id="10" name="object 14">
              <a:extLst>
                <a:ext uri="{FF2B5EF4-FFF2-40B4-BE49-F238E27FC236}">
                  <a16:creationId xmlns:a16="http://schemas.microsoft.com/office/drawing/2014/main" id="{A0A4794C-1167-D44A-6708-0D69EAC66F06}"/>
                </a:ext>
              </a:extLst>
            </p:cNvPr>
            <p:cNvSpPr/>
            <p:nvPr userDrawn="1"/>
          </p:nvSpPr>
          <p:spPr>
            <a:xfrm>
              <a:off x="-28348" y="3582785"/>
              <a:ext cx="12220348" cy="3269894"/>
            </a:xfrm>
            <a:custGeom>
              <a:avLst/>
              <a:gdLst/>
              <a:ahLst/>
              <a:cxnLst/>
              <a:rect l="l" t="t" r="r" b="b"/>
              <a:pathLst>
                <a:path w="5855334" h="1619885">
                  <a:moveTo>
                    <a:pt x="0" y="0"/>
                  </a:moveTo>
                  <a:lnTo>
                    <a:pt x="0" y="1619856"/>
                  </a:lnTo>
                  <a:lnTo>
                    <a:pt x="5854774" y="1619856"/>
                  </a:lnTo>
                  <a:lnTo>
                    <a:pt x="5854774" y="1343435"/>
                  </a:lnTo>
                  <a:lnTo>
                    <a:pt x="0" y="0"/>
                  </a:lnTo>
                  <a:close/>
                </a:path>
              </a:pathLst>
            </a:custGeom>
            <a:solidFill>
              <a:srgbClr val="FFFFFF"/>
            </a:solidFill>
          </p:spPr>
          <p:txBody>
            <a:bodyPr wrap="square" lIns="0" tIns="0" rIns="0" bIns="0" rtlCol="0"/>
            <a:lstStyle/>
            <a:p>
              <a:endParaRPr b="0" i="0" dirty="0">
                <a:latin typeface="Montserrat" pitchFamily="2" charset="77"/>
              </a:endParaRPr>
            </a:p>
          </p:txBody>
        </p:sp>
        <p:sp>
          <p:nvSpPr>
            <p:cNvPr id="11" name="object 15">
              <a:extLst>
                <a:ext uri="{FF2B5EF4-FFF2-40B4-BE49-F238E27FC236}">
                  <a16:creationId xmlns:a16="http://schemas.microsoft.com/office/drawing/2014/main" id="{78A098CB-7228-76CA-4015-BC7C7A89D69C}"/>
                </a:ext>
              </a:extLst>
            </p:cNvPr>
            <p:cNvSpPr/>
            <p:nvPr userDrawn="1"/>
          </p:nvSpPr>
          <p:spPr>
            <a:xfrm>
              <a:off x="7801005" y="4149296"/>
              <a:ext cx="4390631" cy="1756076"/>
            </a:xfrm>
            <a:custGeom>
              <a:avLst/>
              <a:gdLst/>
              <a:ahLst/>
              <a:cxnLst/>
              <a:rect l="l" t="t" r="r" b="b"/>
              <a:pathLst>
                <a:path w="2103755" h="869950">
                  <a:moveTo>
                    <a:pt x="2099632" y="0"/>
                  </a:moveTo>
                  <a:lnTo>
                    <a:pt x="0" y="361078"/>
                  </a:lnTo>
                  <a:lnTo>
                    <a:pt x="2103360" y="869449"/>
                  </a:lnTo>
                  <a:lnTo>
                    <a:pt x="2099632" y="0"/>
                  </a:lnTo>
                  <a:close/>
                </a:path>
              </a:pathLst>
            </a:custGeom>
            <a:solidFill>
              <a:schemeClr val="bg1">
                <a:alpha val="19890"/>
              </a:schemeClr>
            </a:solidFill>
          </p:spPr>
          <p:txBody>
            <a:bodyPr wrap="square" lIns="0" tIns="0" rIns="0" bIns="0" rtlCol="0"/>
            <a:lstStyle/>
            <a:p>
              <a:endParaRPr b="0" i="0" dirty="0">
                <a:latin typeface="Montserrat" pitchFamily="2" charset="77"/>
              </a:endParaRPr>
            </a:p>
          </p:txBody>
        </p:sp>
      </p:grpSp>
      <p:grpSp>
        <p:nvGrpSpPr>
          <p:cNvPr id="90" name="Group 89">
            <a:extLst>
              <a:ext uri="{FF2B5EF4-FFF2-40B4-BE49-F238E27FC236}">
                <a16:creationId xmlns:a16="http://schemas.microsoft.com/office/drawing/2014/main" id="{886447D9-72E2-443C-DABD-C4AFB5E964CE}"/>
              </a:ext>
            </a:extLst>
          </p:cNvPr>
          <p:cNvGrpSpPr>
            <a:grpSpLocks noChangeAspect="1"/>
          </p:cNvGrpSpPr>
          <p:nvPr userDrawn="1"/>
        </p:nvGrpSpPr>
        <p:grpSpPr>
          <a:xfrm>
            <a:off x="9076888" y="5678267"/>
            <a:ext cx="2524544" cy="660540"/>
            <a:chOff x="2061269" y="5401478"/>
            <a:chExt cx="777387" cy="203401"/>
          </a:xfrm>
        </p:grpSpPr>
        <p:sp>
          <p:nvSpPr>
            <p:cNvPr id="91" name="Rectangle 90">
              <a:extLst>
                <a:ext uri="{FF2B5EF4-FFF2-40B4-BE49-F238E27FC236}">
                  <a16:creationId xmlns:a16="http://schemas.microsoft.com/office/drawing/2014/main" id="{E9B90F15-0FA8-0F07-7272-27AA2DC9C64C}"/>
                </a:ext>
              </a:extLst>
            </p:cNvPr>
            <p:cNvSpPr/>
            <p:nvPr/>
          </p:nvSpPr>
          <p:spPr>
            <a:xfrm>
              <a:off x="2061269" y="5401478"/>
              <a:ext cx="777387" cy="20340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pitchFamily="2" charset="77"/>
              </a:endParaRPr>
            </a:p>
          </p:txBody>
        </p:sp>
        <p:sp>
          <p:nvSpPr>
            <p:cNvPr id="92" name="Freeform 91">
              <a:extLst>
                <a:ext uri="{FF2B5EF4-FFF2-40B4-BE49-F238E27FC236}">
                  <a16:creationId xmlns:a16="http://schemas.microsoft.com/office/drawing/2014/main" id="{3E089ECE-4119-360F-A6F2-753E8A3312C0}"/>
                </a:ext>
              </a:extLst>
            </p:cNvPr>
            <p:cNvSpPr/>
            <p:nvPr/>
          </p:nvSpPr>
          <p:spPr>
            <a:xfrm>
              <a:off x="2390251" y="5473301"/>
              <a:ext cx="76083" cy="76955"/>
            </a:xfrm>
            <a:custGeom>
              <a:avLst/>
              <a:gdLst>
                <a:gd name="connsiteX0" fmla="*/ 134123 w 268245"/>
                <a:gd name="connsiteY0" fmla="*/ 0 h 271320"/>
                <a:gd name="connsiteX1" fmla="*/ 268245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70391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5" y="52177"/>
                    <a:pt x="268245" y="137558"/>
                  </a:cubicBezTo>
                  <a:cubicBezTo>
                    <a:pt x="268245" y="211554"/>
                    <a:pt x="218782" y="271321"/>
                    <a:pt x="134123" y="271321"/>
                  </a:cubicBezTo>
                  <a:cubicBezTo>
                    <a:pt x="49464" y="271321"/>
                    <a:pt x="0" y="211554"/>
                    <a:pt x="0" y="137558"/>
                  </a:cubicBezTo>
                  <a:cubicBezTo>
                    <a:pt x="951"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70391" y="91073"/>
                    <a:pt x="70391" y="129968"/>
                  </a:cubicBezTo>
                  <a:cubicBezTo>
                    <a:pt x="70391" y="172659"/>
                    <a:pt x="83708" y="219144"/>
                    <a:pt x="134123" y="219144"/>
                  </a:cubicBez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93" name="Freeform 92">
              <a:extLst>
                <a:ext uri="{FF2B5EF4-FFF2-40B4-BE49-F238E27FC236}">
                  <a16:creationId xmlns:a16="http://schemas.microsoft.com/office/drawing/2014/main" id="{1EC8A7F6-BB16-0D7F-975B-913D638EE7C2}"/>
                </a:ext>
              </a:extLst>
            </p:cNvPr>
            <p:cNvSpPr/>
            <p:nvPr/>
          </p:nvSpPr>
          <p:spPr>
            <a:xfrm>
              <a:off x="2477126" y="5474647"/>
              <a:ext cx="106570" cy="75610"/>
            </a:xfrm>
            <a:custGeom>
              <a:avLst/>
              <a:gdLst>
                <a:gd name="connsiteX0" fmla="*/ 0 w 375733"/>
                <a:gd name="connsiteY0" fmla="*/ 6641 h 266577"/>
                <a:gd name="connsiteX1" fmla="*/ 61830 w 375733"/>
                <a:gd name="connsiteY1" fmla="*/ 6641 h 266577"/>
                <a:gd name="connsiteX2" fmla="*/ 61830 w 375733"/>
                <a:gd name="connsiteY2" fmla="*/ 42690 h 266577"/>
                <a:gd name="connsiteX3" fmla="*/ 62781 w 375733"/>
                <a:gd name="connsiteY3" fmla="*/ 42690 h 266577"/>
                <a:gd name="connsiteX4" fmla="*/ 138879 w 375733"/>
                <a:gd name="connsiteY4" fmla="*/ 0 h 266577"/>
                <a:gd name="connsiteX5" fmla="*/ 214977 w 375733"/>
                <a:gd name="connsiteY5" fmla="*/ 45536 h 266577"/>
                <a:gd name="connsiteX6" fmla="*/ 294880 w 375733"/>
                <a:gd name="connsiteY6" fmla="*/ 0 h 266577"/>
                <a:gd name="connsiteX7" fmla="*/ 375734 w 375733"/>
                <a:gd name="connsiteY7" fmla="*/ 101508 h 266577"/>
                <a:gd name="connsiteX8" fmla="*/ 375734 w 375733"/>
                <a:gd name="connsiteY8" fmla="*/ 264680 h 266577"/>
                <a:gd name="connsiteX9" fmla="*/ 309148 w 375733"/>
                <a:gd name="connsiteY9" fmla="*/ 264680 h 266577"/>
                <a:gd name="connsiteX10" fmla="*/ 309148 w 375733"/>
                <a:gd name="connsiteY10" fmla="*/ 111944 h 266577"/>
                <a:gd name="connsiteX11" fmla="*/ 271099 w 375733"/>
                <a:gd name="connsiteY11" fmla="*/ 53126 h 266577"/>
                <a:gd name="connsiteX12" fmla="*/ 221636 w 375733"/>
                <a:gd name="connsiteY12" fmla="*/ 140404 h 266577"/>
                <a:gd name="connsiteX13" fmla="*/ 221636 w 375733"/>
                <a:gd name="connsiteY13" fmla="*/ 266578 h 266577"/>
                <a:gd name="connsiteX14" fmla="*/ 155050 w 375733"/>
                <a:gd name="connsiteY14" fmla="*/ 266578 h 266577"/>
                <a:gd name="connsiteX15" fmla="*/ 155050 w 375733"/>
                <a:gd name="connsiteY15" fmla="*/ 111944 h 266577"/>
                <a:gd name="connsiteX16" fmla="*/ 117001 w 375733"/>
                <a:gd name="connsiteY16" fmla="*/ 53126 h 266577"/>
                <a:gd name="connsiteX17" fmla="*/ 67537 w 375733"/>
                <a:gd name="connsiteY17" fmla="*/ 140404 h 266577"/>
                <a:gd name="connsiteX18" fmla="*/ 67537 w 375733"/>
                <a:gd name="connsiteY18" fmla="*/ 266578 h 266577"/>
                <a:gd name="connsiteX19" fmla="*/ 951 w 375733"/>
                <a:gd name="connsiteY19" fmla="*/ 266578 h 266577"/>
                <a:gd name="connsiteX20" fmla="*/ 951 w 375733"/>
                <a:gd name="connsiteY20" fmla="*/ 6641 h 26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33" h="266577">
                  <a:moveTo>
                    <a:pt x="0" y="6641"/>
                  </a:moveTo>
                  <a:lnTo>
                    <a:pt x="61830" y="6641"/>
                  </a:lnTo>
                  <a:lnTo>
                    <a:pt x="61830" y="42690"/>
                  </a:lnTo>
                  <a:lnTo>
                    <a:pt x="62781" y="42690"/>
                  </a:lnTo>
                  <a:cubicBezTo>
                    <a:pt x="83708" y="11384"/>
                    <a:pt x="114147" y="0"/>
                    <a:pt x="138879" y="0"/>
                  </a:cubicBezTo>
                  <a:cubicBezTo>
                    <a:pt x="175026" y="0"/>
                    <a:pt x="199757" y="13281"/>
                    <a:pt x="214977" y="45536"/>
                  </a:cubicBezTo>
                  <a:cubicBezTo>
                    <a:pt x="230197" y="14230"/>
                    <a:pt x="263489" y="0"/>
                    <a:pt x="294880" y="0"/>
                  </a:cubicBezTo>
                  <a:cubicBezTo>
                    <a:pt x="357661" y="0"/>
                    <a:pt x="375734" y="43639"/>
                    <a:pt x="375734" y="101508"/>
                  </a:cubicBezTo>
                  <a:lnTo>
                    <a:pt x="375734" y="264680"/>
                  </a:lnTo>
                  <a:lnTo>
                    <a:pt x="309148" y="264680"/>
                  </a:lnTo>
                  <a:lnTo>
                    <a:pt x="309148" y="111944"/>
                  </a:lnTo>
                  <a:cubicBezTo>
                    <a:pt x="309148" y="88227"/>
                    <a:pt x="309148" y="53126"/>
                    <a:pt x="271099" y="53126"/>
                  </a:cubicBezTo>
                  <a:cubicBezTo>
                    <a:pt x="226392" y="53126"/>
                    <a:pt x="221636" y="106252"/>
                    <a:pt x="221636" y="140404"/>
                  </a:cubicBezTo>
                  <a:lnTo>
                    <a:pt x="221636" y="266578"/>
                  </a:lnTo>
                  <a:lnTo>
                    <a:pt x="155050" y="266578"/>
                  </a:lnTo>
                  <a:lnTo>
                    <a:pt x="155050" y="111944"/>
                  </a:lnTo>
                  <a:cubicBezTo>
                    <a:pt x="155050" y="88227"/>
                    <a:pt x="155050" y="53126"/>
                    <a:pt x="117001" y="53126"/>
                  </a:cubicBezTo>
                  <a:cubicBezTo>
                    <a:pt x="72293" y="53126"/>
                    <a:pt x="67537" y="106252"/>
                    <a:pt x="67537" y="140404"/>
                  </a:cubicBezTo>
                  <a:lnTo>
                    <a:pt x="67537" y="266578"/>
                  </a:lnTo>
                  <a:lnTo>
                    <a:pt x="951" y="266578"/>
                  </a:lnTo>
                  <a:lnTo>
                    <a:pt x="951" y="6641"/>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94" name="Freeform 93">
              <a:extLst>
                <a:ext uri="{FF2B5EF4-FFF2-40B4-BE49-F238E27FC236}">
                  <a16:creationId xmlns:a16="http://schemas.microsoft.com/office/drawing/2014/main" id="{102C612F-D2F6-DD1C-1332-47A426863708}"/>
                </a:ext>
              </a:extLst>
            </p:cNvPr>
            <p:cNvSpPr/>
            <p:nvPr/>
          </p:nvSpPr>
          <p:spPr>
            <a:xfrm>
              <a:off x="2594758" y="5473301"/>
              <a:ext cx="52880" cy="76955"/>
            </a:xfrm>
            <a:custGeom>
              <a:avLst/>
              <a:gdLst>
                <a:gd name="connsiteX0" fmla="*/ 169318 w 186440"/>
                <a:gd name="connsiteY0" fmla="*/ 60715 h 271320"/>
                <a:gd name="connsiteX1" fmla="*/ 109391 w 186440"/>
                <a:gd name="connsiteY1" fmla="*/ 49331 h 271320"/>
                <a:gd name="connsiteX2" fmla="*/ 70391 w 186440"/>
                <a:gd name="connsiteY2" fmla="*/ 77791 h 271320"/>
                <a:gd name="connsiteX3" fmla="*/ 186440 w 186440"/>
                <a:gd name="connsiteY3" fmla="*/ 186889 h 271320"/>
                <a:gd name="connsiteX4" fmla="*/ 78952 w 186440"/>
                <a:gd name="connsiteY4" fmla="*/ 271321 h 271320"/>
                <a:gd name="connsiteX5" fmla="*/ 2854 w 186440"/>
                <a:gd name="connsiteY5" fmla="*/ 259937 h 271320"/>
                <a:gd name="connsiteX6" fmla="*/ 6659 w 186440"/>
                <a:gd name="connsiteY6" fmla="*/ 204914 h 271320"/>
                <a:gd name="connsiteX7" fmla="*/ 72293 w 186440"/>
                <a:gd name="connsiteY7" fmla="*/ 221990 h 271320"/>
                <a:gd name="connsiteX8" fmla="*/ 116050 w 186440"/>
                <a:gd name="connsiteY8" fmla="*/ 190684 h 271320"/>
                <a:gd name="connsiteX9" fmla="*/ 0 w 186440"/>
                <a:gd name="connsiteY9" fmla="*/ 80637 h 271320"/>
                <a:gd name="connsiteX10" fmla="*/ 100830 w 186440"/>
                <a:gd name="connsiteY10" fmla="*/ 0 h 271320"/>
                <a:gd name="connsiteX11" fmla="*/ 173123 w 186440"/>
                <a:gd name="connsiteY11" fmla="*/ 9487 h 271320"/>
                <a:gd name="connsiteX12" fmla="*/ 169318 w 186440"/>
                <a:gd name="connsiteY12" fmla="*/ 60715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40" h="271320">
                  <a:moveTo>
                    <a:pt x="169318" y="60715"/>
                  </a:moveTo>
                  <a:cubicBezTo>
                    <a:pt x="149342" y="54074"/>
                    <a:pt x="134123" y="49331"/>
                    <a:pt x="109391" y="49331"/>
                  </a:cubicBezTo>
                  <a:cubicBezTo>
                    <a:pt x="91318" y="49331"/>
                    <a:pt x="70391" y="55972"/>
                    <a:pt x="70391" y="77791"/>
                  </a:cubicBezTo>
                  <a:cubicBezTo>
                    <a:pt x="70391" y="118584"/>
                    <a:pt x="186440" y="92970"/>
                    <a:pt x="186440" y="186889"/>
                  </a:cubicBezTo>
                  <a:cubicBezTo>
                    <a:pt x="186440" y="247604"/>
                    <a:pt x="133171" y="271321"/>
                    <a:pt x="78952" y="271321"/>
                  </a:cubicBezTo>
                  <a:cubicBezTo>
                    <a:pt x="53269" y="271321"/>
                    <a:pt x="27585" y="266578"/>
                    <a:pt x="2854" y="259937"/>
                  </a:cubicBezTo>
                  <a:lnTo>
                    <a:pt x="6659" y="204914"/>
                  </a:lnTo>
                  <a:cubicBezTo>
                    <a:pt x="27585" y="215349"/>
                    <a:pt x="49464" y="221990"/>
                    <a:pt x="72293" y="221990"/>
                  </a:cubicBezTo>
                  <a:cubicBezTo>
                    <a:pt x="89415" y="221990"/>
                    <a:pt x="116050" y="215349"/>
                    <a:pt x="116050" y="190684"/>
                  </a:cubicBezTo>
                  <a:cubicBezTo>
                    <a:pt x="116050" y="139455"/>
                    <a:pt x="0" y="174556"/>
                    <a:pt x="0" y="80637"/>
                  </a:cubicBezTo>
                  <a:cubicBezTo>
                    <a:pt x="0" y="24666"/>
                    <a:pt x="48513" y="0"/>
                    <a:pt x="100830" y="0"/>
                  </a:cubicBezTo>
                  <a:cubicBezTo>
                    <a:pt x="132220" y="0"/>
                    <a:pt x="152196" y="4743"/>
                    <a:pt x="173123" y="9487"/>
                  </a:cubicBezTo>
                  <a:lnTo>
                    <a:pt x="169318" y="60715"/>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95" name="Freeform 94">
              <a:extLst>
                <a:ext uri="{FF2B5EF4-FFF2-40B4-BE49-F238E27FC236}">
                  <a16:creationId xmlns:a16="http://schemas.microsoft.com/office/drawing/2014/main" id="{3EE0B775-EA4B-E77A-79EF-63EA9050F2EE}"/>
                </a:ext>
              </a:extLst>
            </p:cNvPr>
            <p:cNvSpPr/>
            <p:nvPr/>
          </p:nvSpPr>
          <p:spPr>
            <a:xfrm>
              <a:off x="2657351" y="5448546"/>
              <a:ext cx="36962" cy="101172"/>
            </a:xfrm>
            <a:custGeom>
              <a:avLst/>
              <a:gdLst>
                <a:gd name="connsiteX0" fmla="*/ 0 w 130317"/>
                <a:gd name="connsiteY0" fmla="*/ 141353 h 356701"/>
                <a:gd name="connsiteX1" fmla="*/ 0 w 130317"/>
                <a:gd name="connsiteY1" fmla="*/ 21820 h 356701"/>
                <a:gd name="connsiteX2" fmla="*/ 66586 w 130317"/>
                <a:gd name="connsiteY2" fmla="*/ 0 h 356701"/>
                <a:gd name="connsiteX3" fmla="*/ 66586 w 130317"/>
                <a:gd name="connsiteY3" fmla="*/ 92021 h 356701"/>
                <a:gd name="connsiteX4" fmla="*/ 125562 w 130317"/>
                <a:gd name="connsiteY4" fmla="*/ 92021 h 356701"/>
                <a:gd name="connsiteX5" fmla="*/ 125562 w 130317"/>
                <a:gd name="connsiteY5" fmla="*/ 141353 h 356701"/>
                <a:gd name="connsiteX6" fmla="*/ 66586 w 130317"/>
                <a:gd name="connsiteY6" fmla="*/ 141353 h 356701"/>
                <a:gd name="connsiteX7" fmla="*/ 66586 w 130317"/>
                <a:gd name="connsiteY7" fmla="*/ 261834 h 356701"/>
                <a:gd name="connsiteX8" fmla="*/ 97976 w 130317"/>
                <a:gd name="connsiteY8" fmla="*/ 304525 h 356701"/>
                <a:gd name="connsiteX9" fmla="*/ 128415 w 130317"/>
                <a:gd name="connsiteY9" fmla="*/ 297884 h 356701"/>
                <a:gd name="connsiteX10" fmla="*/ 130318 w 130317"/>
                <a:gd name="connsiteY10" fmla="*/ 351010 h 356701"/>
                <a:gd name="connsiteX11" fmla="*/ 80854 w 130317"/>
                <a:gd name="connsiteY11" fmla="*/ 356702 h 356701"/>
                <a:gd name="connsiteX12" fmla="*/ 0 w 130317"/>
                <a:gd name="connsiteY12" fmla="*/ 272270 h 356701"/>
                <a:gd name="connsiteX13" fmla="*/ 0 w 130317"/>
                <a:gd name="connsiteY13" fmla="*/ 141353 h 3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17" h="356701">
                  <a:moveTo>
                    <a:pt x="0" y="141353"/>
                  </a:moveTo>
                  <a:lnTo>
                    <a:pt x="0" y="21820"/>
                  </a:lnTo>
                  <a:lnTo>
                    <a:pt x="66586" y="0"/>
                  </a:lnTo>
                  <a:lnTo>
                    <a:pt x="66586" y="92021"/>
                  </a:lnTo>
                  <a:lnTo>
                    <a:pt x="125562" y="92021"/>
                  </a:lnTo>
                  <a:lnTo>
                    <a:pt x="125562" y="141353"/>
                  </a:lnTo>
                  <a:lnTo>
                    <a:pt x="66586" y="141353"/>
                  </a:lnTo>
                  <a:lnTo>
                    <a:pt x="66586" y="261834"/>
                  </a:lnTo>
                  <a:cubicBezTo>
                    <a:pt x="66586" y="283654"/>
                    <a:pt x="72293" y="304525"/>
                    <a:pt x="97976" y="304525"/>
                  </a:cubicBezTo>
                  <a:cubicBezTo>
                    <a:pt x="110342" y="304525"/>
                    <a:pt x="121757" y="301679"/>
                    <a:pt x="128415" y="297884"/>
                  </a:cubicBezTo>
                  <a:lnTo>
                    <a:pt x="130318" y="351010"/>
                  </a:lnTo>
                  <a:cubicBezTo>
                    <a:pt x="116049" y="354804"/>
                    <a:pt x="100830" y="356702"/>
                    <a:pt x="80854" y="356702"/>
                  </a:cubicBezTo>
                  <a:cubicBezTo>
                    <a:pt x="28537" y="356702"/>
                    <a:pt x="0" y="324447"/>
                    <a:pt x="0" y="272270"/>
                  </a:cubicBezTo>
                  <a:lnTo>
                    <a:pt x="0" y="141353"/>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96" name="Freeform 95">
              <a:extLst>
                <a:ext uri="{FF2B5EF4-FFF2-40B4-BE49-F238E27FC236}">
                  <a16:creationId xmlns:a16="http://schemas.microsoft.com/office/drawing/2014/main" id="{F5264A38-96B8-9CA7-508B-0E3737BD5AD2}"/>
                </a:ext>
              </a:extLst>
            </p:cNvPr>
            <p:cNvSpPr/>
            <p:nvPr/>
          </p:nvSpPr>
          <p:spPr>
            <a:xfrm>
              <a:off x="2699979" y="5473301"/>
              <a:ext cx="76083" cy="76955"/>
            </a:xfrm>
            <a:custGeom>
              <a:avLst/>
              <a:gdLst>
                <a:gd name="connsiteX0" fmla="*/ 134123 w 268245"/>
                <a:gd name="connsiteY0" fmla="*/ 0 h 271320"/>
                <a:gd name="connsiteX1" fmla="*/ 268246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69440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6" y="52177"/>
                    <a:pt x="268246" y="137558"/>
                  </a:cubicBezTo>
                  <a:cubicBezTo>
                    <a:pt x="268246" y="211554"/>
                    <a:pt x="218782" y="271321"/>
                    <a:pt x="134123" y="271321"/>
                  </a:cubicBezTo>
                  <a:cubicBezTo>
                    <a:pt x="49464" y="271321"/>
                    <a:pt x="0" y="211554"/>
                    <a:pt x="0" y="137558"/>
                  </a:cubicBezTo>
                  <a:cubicBezTo>
                    <a:pt x="0"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69440" y="91073"/>
                    <a:pt x="69440" y="129968"/>
                  </a:cubicBezTo>
                  <a:cubicBezTo>
                    <a:pt x="70391" y="172659"/>
                    <a:pt x="83708" y="219144"/>
                    <a:pt x="134123" y="219144"/>
                  </a:cubicBez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97" name="Freeform 96">
              <a:extLst>
                <a:ext uri="{FF2B5EF4-FFF2-40B4-BE49-F238E27FC236}">
                  <a16:creationId xmlns:a16="http://schemas.microsoft.com/office/drawing/2014/main" id="{784B781B-080E-C439-7D71-058A3A69F60D}"/>
                </a:ext>
              </a:extLst>
            </p:cNvPr>
            <p:cNvSpPr/>
            <p:nvPr/>
          </p:nvSpPr>
          <p:spPr>
            <a:xfrm>
              <a:off x="2785506" y="5474916"/>
              <a:ext cx="42628" cy="75072"/>
            </a:xfrm>
            <a:custGeom>
              <a:avLst/>
              <a:gdLst>
                <a:gd name="connsiteX0" fmla="*/ 0 w 150293"/>
                <a:gd name="connsiteY0" fmla="*/ 5692 h 264680"/>
                <a:gd name="connsiteX1" fmla="*/ 58976 w 150293"/>
                <a:gd name="connsiteY1" fmla="*/ 5692 h 264680"/>
                <a:gd name="connsiteX2" fmla="*/ 58976 w 150293"/>
                <a:gd name="connsiteY2" fmla="*/ 64510 h 264680"/>
                <a:gd name="connsiteX3" fmla="*/ 59927 w 150293"/>
                <a:gd name="connsiteY3" fmla="*/ 64510 h 264680"/>
                <a:gd name="connsiteX4" fmla="*/ 130318 w 150293"/>
                <a:gd name="connsiteY4" fmla="*/ 0 h 264680"/>
                <a:gd name="connsiteX5" fmla="*/ 150293 w 150293"/>
                <a:gd name="connsiteY5" fmla="*/ 1897 h 264680"/>
                <a:gd name="connsiteX6" fmla="*/ 150293 w 150293"/>
                <a:gd name="connsiteY6" fmla="*/ 70202 h 264680"/>
                <a:gd name="connsiteX7" fmla="*/ 120805 w 150293"/>
                <a:gd name="connsiteY7" fmla="*/ 64510 h 264680"/>
                <a:gd name="connsiteX8" fmla="*/ 66586 w 150293"/>
                <a:gd name="connsiteY8" fmla="*/ 169813 h 264680"/>
                <a:gd name="connsiteX9" fmla="*/ 66586 w 150293"/>
                <a:gd name="connsiteY9" fmla="*/ 264680 h 264680"/>
                <a:gd name="connsiteX10" fmla="*/ 0 w 150293"/>
                <a:gd name="connsiteY10" fmla="*/ 264680 h 264680"/>
                <a:gd name="connsiteX11" fmla="*/ 0 w 150293"/>
                <a:gd name="connsiteY11" fmla="*/ 5692 h 2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293" h="264680">
                  <a:moveTo>
                    <a:pt x="0" y="5692"/>
                  </a:moveTo>
                  <a:lnTo>
                    <a:pt x="58976" y="5692"/>
                  </a:lnTo>
                  <a:lnTo>
                    <a:pt x="58976" y="64510"/>
                  </a:lnTo>
                  <a:lnTo>
                    <a:pt x="59927" y="64510"/>
                  </a:lnTo>
                  <a:cubicBezTo>
                    <a:pt x="62781" y="40793"/>
                    <a:pt x="90366" y="0"/>
                    <a:pt x="130318" y="0"/>
                  </a:cubicBezTo>
                  <a:cubicBezTo>
                    <a:pt x="136976" y="0"/>
                    <a:pt x="143635" y="0"/>
                    <a:pt x="150293" y="1897"/>
                  </a:cubicBezTo>
                  <a:lnTo>
                    <a:pt x="150293" y="70202"/>
                  </a:lnTo>
                  <a:cubicBezTo>
                    <a:pt x="144586" y="66407"/>
                    <a:pt x="132220" y="64510"/>
                    <a:pt x="120805" y="64510"/>
                  </a:cubicBezTo>
                  <a:cubicBezTo>
                    <a:pt x="66586" y="64510"/>
                    <a:pt x="66586" y="132814"/>
                    <a:pt x="66586" y="169813"/>
                  </a:cubicBezTo>
                  <a:lnTo>
                    <a:pt x="66586" y="264680"/>
                  </a:lnTo>
                  <a:lnTo>
                    <a:pt x="0" y="264680"/>
                  </a:lnTo>
                  <a:lnTo>
                    <a:pt x="0" y="5692"/>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98" name="Freeform 97">
              <a:extLst>
                <a:ext uri="{FF2B5EF4-FFF2-40B4-BE49-F238E27FC236}">
                  <a16:creationId xmlns:a16="http://schemas.microsoft.com/office/drawing/2014/main" id="{FE876125-3B2F-CC03-F162-0A0F1218F202}"/>
                </a:ext>
              </a:extLst>
            </p:cNvPr>
            <p:cNvSpPr/>
            <p:nvPr/>
          </p:nvSpPr>
          <p:spPr>
            <a:xfrm>
              <a:off x="2306074" y="5446932"/>
              <a:ext cx="77971" cy="103594"/>
            </a:xfrm>
            <a:custGeom>
              <a:avLst/>
              <a:gdLst>
                <a:gd name="connsiteX0" fmla="*/ 274904 w 274903"/>
                <a:gd name="connsiteY0" fmla="*/ 353856 h 365239"/>
                <a:gd name="connsiteX1" fmla="*/ 194050 w 274903"/>
                <a:gd name="connsiteY1" fmla="*/ 365240 h 365239"/>
                <a:gd name="connsiteX2" fmla="*/ 0 w 274903"/>
                <a:gd name="connsiteY2" fmla="*/ 188786 h 365239"/>
                <a:gd name="connsiteX3" fmla="*/ 194050 w 274903"/>
                <a:gd name="connsiteY3" fmla="*/ 0 h 365239"/>
                <a:gd name="connsiteX4" fmla="*/ 273953 w 274903"/>
                <a:gd name="connsiteY4" fmla="*/ 14230 h 365239"/>
                <a:gd name="connsiteX5" fmla="*/ 269197 w 274903"/>
                <a:gd name="connsiteY5" fmla="*/ 73997 h 365239"/>
                <a:gd name="connsiteX6" fmla="*/ 193099 w 274903"/>
                <a:gd name="connsiteY6" fmla="*/ 55023 h 365239"/>
                <a:gd name="connsiteX7" fmla="*/ 74196 w 274903"/>
                <a:gd name="connsiteY7" fmla="*/ 183094 h 365239"/>
                <a:gd name="connsiteX8" fmla="*/ 194050 w 274903"/>
                <a:gd name="connsiteY8" fmla="*/ 309268 h 365239"/>
                <a:gd name="connsiteX9" fmla="*/ 271099 w 274903"/>
                <a:gd name="connsiteY9" fmla="*/ 295038 h 365239"/>
                <a:gd name="connsiteX10" fmla="*/ 274904 w 274903"/>
                <a:gd name="connsiteY10" fmla="*/ 353856 h 3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03" h="365239">
                  <a:moveTo>
                    <a:pt x="274904" y="353856"/>
                  </a:moveTo>
                  <a:cubicBezTo>
                    <a:pt x="249221" y="359548"/>
                    <a:pt x="221636" y="365240"/>
                    <a:pt x="194050" y="365240"/>
                  </a:cubicBezTo>
                  <a:cubicBezTo>
                    <a:pt x="79903" y="365240"/>
                    <a:pt x="0" y="308319"/>
                    <a:pt x="0" y="188786"/>
                  </a:cubicBezTo>
                  <a:cubicBezTo>
                    <a:pt x="0" y="68305"/>
                    <a:pt x="74196" y="0"/>
                    <a:pt x="194050" y="0"/>
                  </a:cubicBezTo>
                  <a:cubicBezTo>
                    <a:pt x="217830" y="0"/>
                    <a:pt x="248270" y="4743"/>
                    <a:pt x="273953" y="14230"/>
                  </a:cubicBezTo>
                  <a:lnTo>
                    <a:pt x="269197" y="73997"/>
                  </a:lnTo>
                  <a:cubicBezTo>
                    <a:pt x="242562" y="58818"/>
                    <a:pt x="217830" y="55023"/>
                    <a:pt x="193099" y="55023"/>
                  </a:cubicBezTo>
                  <a:cubicBezTo>
                    <a:pt x="119854" y="55023"/>
                    <a:pt x="74196" y="110995"/>
                    <a:pt x="74196" y="183094"/>
                  </a:cubicBezTo>
                  <a:cubicBezTo>
                    <a:pt x="74196" y="255193"/>
                    <a:pt x="118903" y="309268"/>
                    <a:pt x="194050" y="309268"/>
                  </a:cubicBezTo>
                  <a:cubicBezTo>
                    <a:pt x="221636" y="309268"/>
                    <a:pt x="254928" y="303576"/>
                    <a:pt x="271099" y="295038"/>
                  </a:cubicBezTo>
                  <a:lnTo>
                    <a:pt x="274904" y="353856"/>
                  </a:lnTo>
                </a:path>
              </a:pathLst>
            </a:custGeom>
            <a:solidFill>
              <a:srgbClr val="134278"/>
            </a:solidFill>
            <a:ln w="9506" cap="flat">
              <a:noFill/>
              <a:prstDash val="solid"/>
              <a:miter/>
            </a:ln>
          </p:spPr>
          <p:txBody>
            <a:bodyPr rtlCol="0" anchor="ctr"/>
            <a:lstStyle/>
            <a:p>
              <a:endParaRPr lang="en-US" dirty="0">
                <a:latin typeface="Montserrat" pitchFamily="2" charset="77"/>
              </a:endParaRPr>
            </a:p>
          </p:txBody>
        </p:sp>
        <p:sp>
          <p:nvSpPr>
            <p:cNvPr id="99" name="Freeform 98">
              <a:extLst>
                <a:ext uri="{FF2B5EF4-FFF2-40B4-BE49-F238E27FC236}">
                  <a16:creationId xmlns:a16="http://schemas.microsoft.com/office/drawing/2014/main" id="{4529A2F6-381D-1FEF-3FC6-16460A1FC490}"/>
                </a:ext>
              </a:extLst>
            </p:cNvPr>
            <p:cNvSpPr/>
            <p:nvPr/>
          </p:nvSpPr>
          <p:spPr>
            <a:xfrm>
              <a:off x="2173603" y="5401997"/>
              <a:ext cx="31836" cy="79377"/>
            </a:xfrm>
            <a:custGeom>
              <a:avLst/>
              <a:gdLst>
                <a:gd name="connsiteX0" fmla="*/ 26634 w 112244"/>
                <a:gd name="connsiteY0" fmla="*/ 261834 h 279859"/>
                <a:gd name="connsiteX1" fmla="*/ 97976 w 112244"/>
                <a:gd name="connsiteY1" fmla="*/ 279859 h 279859"/>
                <a:gd name="connsiteX2" fmla="*/ 112245 w 112244"/>
                <a:gd name="connsiteY2" fmla="*/ 55972 h 279859"/>
                <a:gd name="connsiteX3" fmla="*/ 3805 w 112244"/>
                <a:gd name="connsiteY3" fmla="*/ 0 h 279859"/>
                <a:gd name="connsiteX4" fmla="*/ 0 w 112244"/>
                <a:gd name="connsiteY4" fmla="*/ 55972 h 279859"/>
                <a:gd name="connsiteX5" fmla="*/ 78952 w 112244"/>
                <a:gd name="connsiteY5" fmla="*/ 251399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26634" y="261834"/>
                  </a:moveTo>
                  <a:lnTo>
                    <a:pt x="97976" y="279859"/>
                  </a:lnTo>
                  <a:lnTo>
                    <a:pt x="112245" y="55972"/>
                  </a:lnTo>
                  <a:lnTo>
                    <a:pt x="3805" y="0"/>
                  </a:lnTo>
                  <a:lnTo>
                    <a:pt x="0" y="55972"/>
                  </a:lnTo>
                  <a:lnTo>
                    <a:pt x="78952" y="251399"/>
                  </a:lnTo>
                  <a:close/>
                </a:path>
              </a:pathLst>
            </a:custGeom>
            <a:solidFill>
              <a:srgbClr val="25517B"/>
            </a:solidFill>
            <a:ln w="9506" cap="flat">
              <a:noFill/>
              <a:prstDash val="solid"/>
              <a:miter/>
            </a:ln>
          </p:spPr>
          <p:txBody>
            <a:bodyPr rtlCol="0" anchor="ctr"/>
            <a:lstStyle/>
            <a:p>
              <a:endParaRPr lang="en-US" dirty="0">
                <a:latin typeface="Montserrat" pitchFamily="2" charset="77"/>
              </a:endParaRPr>
            </a:p>
          </p:txBody>
        </p:sp>
        <p:sp>
          <p:nvSpPr>
            <p:cNvPr id="100" name="Freeform 99">
              <a:extLst>
                <a:ext uri="{FF2B5EF4-FFF2-40B4-BE49-F238E27FC236}">
                  <a16:creationId xmlns:a16="http://schemas.microsoft.com/office/drawing/2014/main" id="{1CB9BCCB-DF1F-E375-82A2-9C05FC65B637}"/>
                </a:ext>
              </a:extLst>
            </p:cNvPr>
            <p:cNvSpPr/>
            <p:nvPr/>
          </p:nvSpPr>
          <p:spPr>
            <a:xfrm>
              <a:off x="2129896" y="5409262"/>
              <a:ext cx="58546" cy="64040"/>
            </a:xfrm>
            <a:custGeom>
              <a:avLst/>
              <a:gdLst>
                <a:gd name="connsiteX0" fmla="*/ 176928 w 206415"/>
                <a:gd name="connsiteY0" fmla="*/ 194478 h 225784"/>
                <a:gd name="connsiteX1" fmla="*/ 135074 w 206415"/>
                <a:gd name="connsiteY1" fmla="*/ 225785 h 225784"/>
                <a:gd name="connsiteX2" fmla="*/ 206416 w 206415"/>
                <a:gd name="connsiteY2" fmla="*/ 211554 h 225784"/>
                <a:gd name="connsiteX3" fmla="*/ 121757 w 206415"/>
                <a:gd name="connsiteY3" fmla="*/ 2846 h 225784"/>
                <a:gd name="connsiteX4" fmla="*/ 0 w 206415"/>
                <a:gd name="connsiteY4" fmla="*/ 0 h 225784"/>
                <a:gd name="connsiteX5" fmla="*/ 20927 w 206415"/>
                <a:gd name="connsiteY5" fmla="*/ 52177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176928" y="194478"/>
                  </a:moveTo>
                  <a:lnTo>
                    <a:pt x="135074" y="225785"/>
                  </a:lnTo>
                  <a:lnTo>
                    <a:pt x="206416" y="211554"/>
                  </a:lnTo>
                  <a:lnTo>
                    <a:pt x="121757" y="2846"/>
                  </a:lnTo>
                  <a:lnTo>
                    <a:pt x="0" y="0"/>
                  </a:lnTo>
                  <a:lnTo>
                    <a:pt x="20927" y="52177"/>
                  </a:lnTo>
                  <a:close/>
                </a:path>
              </a:pathLst>
            </a:custGeom>
            <a:solidFill>
              <a:srgbClr val="172B49"/>
            </a:solidFill>
            <a:ln w="9506" cap="flat">
              <a:noFill/>
              <a:prstDash val="solid"/>
              <a:miter/>
            </a:ln>
          </p:spPr>
          <p:txBody>
            <a:bodyPr rtlCol="0" anchor="ctr"/>
            <a:lstStyle/>
            <a:p>
              <a:endParaRPr lang="en-US" dirty="0">
                <a:latin typeface="Montserrat" pitchFamily="2" charset="77"/>
              </a:endParaRPr>
            </a:p>
          </p:txBody>
        </p:sp>
        <p:sp>
          <p:nvSpPr>
            <p:cNvPr id="101" name="Freeform 100">
              <a:extLst>
                <a:ext uri="{FF2B5EF4-FFF2-40B4-BE49-F238E27FC236}">
                  <a16:creationId xmlns:a16="http://schemas.microsoft.com/office/drawing/2014/main" id="{C3AD9C41-49DF-E983-EB16-72CC85C6C6E9}"/>
                </a:ext>
              </a:extLst>
            </p:cNvPr>
            <p:cNvSpPr/>
            <p:nvPr/>
          </p:nvSpPr>
          <p:spPr>
            <a:xfrm>
              <a:off x="2092664" y="5421101"/>
              <a:ext cx="79051" cy="55429"/>
            </a:xfrm>
            <a:custGeom>
              <a:avLst/>
              <a:gdLst>
                <a:gd name="connsiteX0" fmla="*/ 244465 w 278708"/>
                <a:gd name="connsiteY0" fmla="*/ 147993 h 195426"/>
                <a:gd name="connsiteX1" fmla="*/ 219733 w 278708"/>
                <a:gd name="connsiteY1" fmla="*/ 195427 h 195426"/>
                <a:gd name="connsiteX2" fmla="*/ 278709 w 278708"/>
                <a:gd name="connsiteY2" fmla="*/ 150839 h 195426"/>
                <a:gd name="connsiteX3" fmla="*/ 111293 w 278708"/>
                <a:gd name="connsiteY3" fmla="*/ 0 h 195426"/>
                <a:gd name="connsiteX4" fmla="*/ 0 w 278708"/>
                <a:gd name="connsiteY4" fmla="*/ 50280 h 195426"/>
                <a:gd name="connsiteX5" fmla="*/ 41854 w 278708"/>
                <a:gd name="connsiteY5" fmla="*/ 88227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244465" y="147993"/>
                  </a:moveTo>
                  <a:lnTo>
                    <a:pt x="219733" y="195427"/>
                  </a:lnTo>
                  <a:lnTo>
                    <a:pt x="278709" y="150839"/>
                  </a:lnTo>
                  <a:lnTo>
                    <a:pt x="111293" y="0"/>
                  </a:lnTo>
                  <a:lnTo>
                    <a:pt x="0" y="50280"/>
                  </a:lnTo>
                  <a:lnTo>
                    <a:pt x="41854" y="88227"/>
                  </a:lnTo>
                  <a:close/>
                </a:path>
              </a:pathLst>
            </a:custGeom>
            <a:solidFill>
              <a:srgbClr val="172B49"/>
            </a:solidFill>
            <a:ln w="9506" cap="flat">
              <a:noFill/>
              <a:prstDash val="solid"/>
              <a:miter/>
            </a:ln>
          </p:spPr>
          <p:txBody>
            <a:bodyPr rtlCol="0" anchor="ctr"/>
            <a:lstStyle/>
            <a:p>
              <a:endParaRPr lang="en-US" dirty="0">
                <a:latin typeface="Montserrat" pitchFamily="2" charset="77"/>
              </a:endParaRPr>
            </a:p>
          </p:txBody>
        </p:sp>
        <p:sp>
          <p:nvSpPr>
            <p:cNvPr id="102" name="Freeform 101">
              <a:extLst>
                <a:ext uri="{FF2B5EF4-FFF2-40B4-BE49-F238E27FC236}">
                  <a16:creationId xmlns:a16="http://schemas.microsoft.com/office/drawing/2014/main" id="{0456E41C-90F5-0DC6-330C-452910C46CFB}"/>
                </a:ext>
              </a:extLst>
            </p:cNvPr>
            <p:cNvSpPr/>
            <p:nvPr/>
          </p:nvSpPr>
          <p:spPr>
            <a:xfrm>
              <a:off x="2070540" y="5448277"/>
              <a:ext cx="83637" cy="36594"/>
            </a:xfrm>
            <a:custGeom>
              <a:avLst/>
              <a:gdLst>
                <a:gd name="connsiteX0" fmla="*/ 262538 w 294879"/>
                <a:gd name="connsiteY0" fmla="*/ 75894 h 129019"/>
                <a:gd name="connsiteX1" fmla="*/ 261587 w 294879"/>
                <a:gd name="connsiteY1" fmla="*/ 129020 h 129019"/>
                <a:gd name="connsiteX2" fmla="*/ 294880 w 294879"/>
                <a:gd name="connsiteY2" fmla="*/ 63561 h 129019"/>
                <a:gd name="connsiteX3" fmla="*/ 78952 w 294879"/>
                <a:gd name="connsiteY3" fmla="*/ 0 h 129019"/>
                <a:gd name="connsiteX4" fmla="*/ 0 w 294879"/>
                <a:gd name="connsiteY4" fmla="*/ 93919 h 129019"/>
                <a:gd name="connsiteX5" fmla="*/ 54220 w 294879"/>
                <a:gd name="connsiteY5" fmla="*/ 109098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262538" y="75894"/>
                  </a:moveTo>
                  <a:lnTo>
                    <a:pt x="261587" y="129020"/>
                  </a:lnTo>
                  <a:lnTo>
                    <a:pt x="294880" y="63561"/>
                  </a:lnTo>
                  <a:lnTo>
                    <a:pt x="78952" y="0"/>
                  </a:lnTo>
                  <a:lnTo>
                    <a:pt x="0" y="93919"/>
                  </a:lnTo>
                  <a:lnTo>
                    <a:pt x="54220" y="109098"/>
                  </a:lnTo>
                  <a:close/>
                </a:path>
              </a:pathLst>
            </a:custGeom>
            <a:solidFill>
              <a:srgbClr val="6D5BA3"/>
            </a:solidFill>
            <a:ln w="9506" cap="flat">
              <a:noFill/>
              <a:prstDash val="solid"/>
              <a:miter/>
            </a:ln>
          </p:spPr>
          <p:txBody>
            <a:bodyPr rtlCol="0" anchor="ctr"/>
            <a:lstStyle/>
            <a:p>
              <a:endParaRPr lang="en-US" dirty="0">
                <a:latin typeface="Montserrat" pitchFamily="2" charset="77"/>
              </a:endParaRPr>
            </a:p>
          </p:txBody>
        </p:sp>
        <p:sp>
          <p:nvSpPr>
            <p:cNvPr id="103" name="Freeform 102">
              <a:extLst>
                <a:ext uri="{FF2B5EF4-FFF2-40B4-BE49-F238E27FC236}">
                  <a16:creationId xmlns:a16="http://schemas.microsoft.com/office/drawing/2014/main" id="{10B13752-9FFD-F9DF-0C3F-6854AA75FCF4}"/>
                </a:ext>
              </a:extLst>
            </p:cNvPr>
            <p:cNvSpPr/>
            <p:nvPr/>
          </p:nvSpPr>
          <p:spPr>
            <a:xfrm>
              <a:off x="2067842" y="5476261"/>
              <a:ext cx="71496" cy="43590"/>
            </a:xfrm>
            <a:custGeom>
              <a:avLst/>
              <a:gdLst>
                <a:gd name="connsiteX0" fmla="*/ 250172 w 252074"/>
                <a:gd name="connsiteY0" fmla="*/ 73048 h 153685"/>
                <a:gd name="connsiteX1" fmla="*/ 252075 w 252074"/>
                <a:gd name="connsiteY1" fmla="*/ 0 h 153685"/>
                <a:gd name="connsiteX2" fmla="*/ 29488 w 252074"/>
                <a:gd name="connsiteY2" fmla="*/ 36050 h 153685"/>
                <a:gd name="connsiteX3" fmla="*/ 0 w 252074"/>
                <a:gd name="connsiteY3" fmla="*/ 153685 h 153685"/>
                <a:gd name="connsiteX4" fmla="*/ 55171 w 252074"/>
                <a:gd name="connsiteY4" fmla="*/ 145147 h 153685"/>
                <a:gd name="connsiteX5" fmla="*/ 228294 w 252074"/>
                <a:gd name="connsiteY5" fmla="*/ 24666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250172" y="73048"/>
                  </a:moveTo>
                  <a:lnTo>
                    <a:pt x="252075" y="0"/>
                  </a:lnTo>
                  <a:lnTo>
                    <a:pt x="29488" y="36050"/>
                  </a:lnTo>
                  <a:lnTo>
                    <a:pt x="0" y="153685"/>
                  </a:lnTo>
                  <a:lnTo>
                    <a:pt x="55171" y="145147"/>
                  </a:lnTo>
                  <a:lnTo>
                    <a:pt x="228294" y="24666"/>
                  </a:lnTo>
                  <a:close/>
                </a:path>
              </a:pathLst>
            </a:custGeom>
            <a:solidFill>
              <a:srgbClr val="6D5BA3"/>
            </a:solidFill>
            <a:ln w="9506" cap="flat">
              <a:noFill/>
              <a:prstDash val="solid"/>
              <a:miter/>
            </a:ln>
          </p:spPr>
          <p:txBody>
            <a:bodyPr rtlCol="0" anchor="ctr"/>
            <a:lstStyle/>
            <a:p>
              <a:endParaRPr lang="en-US" dirty="0">
                <a:latin typeface="Montserrat" pitchFamily="2" charset="77"/>
              </a:endParaRPr>
            </a:p>
          </p:txBody>
        </p:sp>
        <p:sp>
          <p:nvSpPr>
            <p:cNvPr id="104" name="Freeform 103">
              <a:extLst>
                <a:ext uri="{FF2B5EF4-FFF2-40B4-BE49-F238E27FC236}">
                  <a16:creationId xmlns:a16="http://schemas.microsoft.com/office/drawing/2014/main" id="{86198935-A3DE-0DEB-0981-17C991EDD447}"/>
                </a:ext>
              </a:extLst>
            </p:cNvPr>
            <p:cNvSpPr/>
            <p:nvPr/>
          </p:nvSpPr>
          <p:spPr>
            <a:xfrm>
              <a:off x="2077825" y="5491599"/>
              <a:ext cx="61244" cy="70229"/>
            </a:xfrm>
            <a:custGeom>
              <a:avLst/>
              <a:gdLst>
                <a:gd name="connsiteX0" fmla="*/ 185489 w 215928"/>
                <a:gd name="connsiteY0" fmla="*/ 0 h 247604"/>
                <a:gd name="connsiteX1" fmla="*/ 0 w 215928"/>
                <a:gd name="connsiteY1" fmla="*/ 128071 h 247604"/>
                <a:gd name="connsiteX2" fmla="*/ 24732 w 215928"/>
                <a:gd name="connsiteY2" fmla="*/ 247604 h 247604"/>
                <a:gd name="connsiteX3" fmla="*/ 71342 w 215928"/>
                <a:gd name="connsiteY3" fmla="*/ 215349 h 247604"/>
                <a:gd name="connsiteX4" fmla="*/ 175025 w 215928"/>
                <a:gd name="connsiteY4" fmla="*/ 32255 h 247604"/>
                <a:gd name="connsiteX5" fmla="*/ 215928 w 215928"/>
                <a:gd name="connsiteY5" fmla="*/ 6640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28" h="247604">
                  <a:moveTo>
                    <a:pt x="185489" y="0"/>
                  </a:moveTo>
                  <a:lnTo>
                    <a:pt x="0" y="128071"/>
                  </a:lnTo>
                  <a:lnTo>
                    <a:pt x="24732" y="247604"/>
                  </a:lnTo>
                  <a:lnTo>
                    <a:pt x="71342" y="215349"/>
                  </a:lnTo>
                  <a:lnTo>
                    <a:pt x="175025" y="32255"/>
                  </a:lnTo>
                  <a:lnTo>
                    <a:pt x="215928" y="66407"/>
                  </a:lnTo>
                  <a:close/>
                </a:path>
              </a:pathLst>
            </a:custGeom>
            <a:solidFill>
              <a:srgbClr val="9E2B7C"/>
            </a:solidFill>
            <a:ln w="9506" cap="flat">
              <a:noFill/>
              <a:prstDash val="solid"/>
              <a:miter/>
            </a:ln>
          </p:spPr>
          <p:txBody>
            <a:bodyPr rtlCol="0" anchor="ctr"/>
            <a:lstStyle/>
            <a:p>
              <a:endParaRPr lang="en-US" dirty="0">
                <a:latin typeface="Montserrat" pitchFamily="2" charset="77"/>
              </a:endParaRPr>
            </a:p>
          </p:txBody>
        </p:sp>
        <p:sp>
          <p:nvSpPr>
            <p:cNvPr id="105" name="Freeform 104">
              <a:extLst>
                <a:ext uri="{FF2B5EF4-FFF2-40B4-BE49-F238E27FC236}">
                  <a16:creationId xmlns:a16="http://schemas.microsoft.com/office/drawing/2014/main" id="{6AA1D6F4-2115-99FF-B1C8-A5C2AD79A63D}"/>
                </a:ext>
              </a:extLst>
            </p:cNvPr>
            <p:cNvSpPr/>
            <p:nvPr/>
          </p:nvSpPr>
          <p:spPr>
            <a:xfrm>
              <a:off x="2097520" y="5509088"/>
              <a:ext cx="47215" cy="83144"/>
            </a:xfrm>
            <a:custGeom>
              <a:avLst/>
              <a:gdLst>
                <a:gd name="connsiteX0" fmla="*/ 110342 w 166464"/>
                <a:gd name="connsiteY0" fmla="*/ 0 h 293140"/>
                <a:gd name="connsiteX1" fmla="*/ 0 w 166464"/>
                <a:gd name="connsiteY1" fmla="*/ 195427 h 293140"/>
                <a:gd name="connsiteX2" fmla="*/ 74195 w 166464"/>
                <a:gd name="connsiteY2" fmla="*/ 293141 h 293140"/>
                <a:gd name="connsiteX3" fmla="*/ 101781 w 166464"/>
                <a:gd name="connsiteY3" fmla="*/ 243809 h 293140"/>
                <a:gd name="connsiteX4" fmla="*/ 115098 w 166464"/>
                <a:gd name="connsiteY4" fmla="*/ 34152 h 293140"/>
                <a:gd name="connsiteX5" fmla="*/ 166464 w 166464"/>
                <a:gd name="connsiteY5" fmla="*/ 46485 h 29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64" h="293140">
                  <a:moveTo>
                    <a:pt x="110342" y="0"/>
                  </a:moveTo>
                  <a:lnTo>
                    <a:pt x="0" y="195427"/>
                  </a:lnTo>
                  <a:lnTo>
                    <a:pt x="74195" y="293141"/>
                  </a:lnTo>
                  <a:lnTo>
                    <a:pt x="101781" y="243809"/>
                  </a:lnTo>
                  <a:lnTo>
                    <a:pt x="115098" y="34152"/>
                  </a:lnTo>
                  <a:lnTo>
                    <a:pt x="166464" y="46485"/>
                  </a:lnTo>
                  <a:close/>
                </a:path>
              </a:pathLst>
            </a:custGeom>
            <a:solidFill>
              <a:srgbClr val="9E2B7C"/>
            </a:solidFill>
            <a:ln w="9506" cap="flat">
              <a:noFill/>
              <a:prstDash val="solid"/>
              <a:miter/>
            </a:ln>
          </p:spPr>
          <p:txBody>
            <a:bodyPr rtlCol="0" anchor="ctr"/>
            <a:lstStyle/>
            <a:p>
              <a:endParaRPr lang="en-US" dirty="0">
                <a:latin typeface="Montserrat" pitchFamily="2" charset="77"/>
              </a:endParaRPr>
            </a:p>
          </p:txBody>
        </p:sp>
        <p:sp>
          <p:nvSpPr>
            <p:cNvPr id="106" name="Freeform 105">
              <a:extLst>
                <a:ext uri="{FF2B5EF4-FFF2-40B4-BE49-F238E27FC236}">
                  <a16:creationId xmlns:a16="http://schemas.microsoft.com/office/drawing/2014/main" id="{B6D717A1-FFC7-BA62-9793-77B6D9F24EF8}"/>
                </a:ext>
              </a:extLst>
            </p:cNvPr>
            <p:cNvSpPr/>
            <p:nvPr/>
          </p:nvSpPr>
          <p:spPr>
            <a:xfrm>
              <a:off x="2131245" y="5525502"/>
              <a:ext cx="31836" cy="79377"/>
            </a:xfrm>
            <a:custGeom>
              <a:avLst/>
              <a:gdLst>
                <a:gd name="connsiteX0" fmla="*/ 85610 w 112244"/>
                <a:gd name="connsiteY0" fmla="*/ 18025 h 279859"/>
                <a:gd name="connsiteX1" fmla="*/ 14268 w 112244"/>
                <a:gd name="connsiteY1" fmla="*/ 0 h 279859"/>
                <a:gd name="connsiteX2" fmla="*/ 0 w 112244"/>
                <a:gd name="connsiteY2" fmla="*/ 224836 h 279859"/>
                <a:gd name="connsiteX3" fmla="*/ 108440 w 112244"/>
                <a:gd name="connsiteY3" fmla="*/ 279859 h 279859"/>
                <a:gd name="connsiteX4" fmla="*/ 112244 w 112244"/>
                <a:gd name="connsiteY4" fmla="*/ 223887 h 279859"/>
                <a:gd name="connsiteX5" fmla="*/ 33293 w 112244"/>
                <a:gd name="connsiteY5" fmla="*/ 28460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85610" y="18025"/>
                  </a:moveTo>
                  <a:lnTo>
                    <a:pt x="14268" y="0"/>
                  </a:lnTo>
                  <a:lnTo>
                    <a:pt x="0" y="224836"/>
                  </a:lnTo>
                  <a:lnTo>
                    <a:pt x="108440" y="279859"/>
                  </a:lnTo>
                  <a:lnTo>
                    <a:pt x="112244" y="223887"/>
                  </a:lnTo>
                  <a:lnTo>
                    <a:pt x="33293" y="28460"/>
                  </a:lnTo>
                  <a:close/>
                </a:path>
              </a:pathLst>
            </a:custGeom>
            <a:solidFill>
              <a:srgbClr val="EF9D0A"/>
            </a:solidFill>
            <a:ln w="9506" cap="flat">
              <a:noFill/>
              <a:prstDash val="solid"/>
              <a:miter/>
            </a:ln>
          </p:spPr>
          <p:txBody>
            <a:bodyPr rtlCol="0" anchor="ctr"/>
            <a:lstStyle/>
            <a:p>
              <a:endParaRPr lang="en-US" dirty="0">
                <a:latin typeface="Montserrat" pitchFamily="2" charset="77"/>
              </a:endParaRPr>
            </a:p>
          </p:txBody>
        </p:sp>
        <p:sp>
          <p:nvSpPr>
            <p:cNvPr id="107" name="Freeform 106">
              <a:extLst>
                <a:ext uri="{FF2B5EF4-FFF2-40B4-BE49-F238E27FC236}">
                  <a16:creationId xmlns:a16="http://schemas.microsoft.com/office/drawing/2014/main" id="{FC40ABEA-1EF3-42A3-2374-5C3C9F313A60}"/>
                </a:ext>
              </a:extLst>
            </p:cNvPr>
            <p:cNvSpPr/>
            <p:nvPr/>
          </p:nvSpPr>
          <p:spPr>
            <a:xfrm>
              <a:off x="2148242" y="5533574"/>
              <a:ext cx="58546" cy="64040"/>
            </a:xfrm>
            <a:custGeom>
              <a:avLst/>
              <a:gdLst>
                <a:gd name="connsiteX0" fmla="*/ 28537 w 206415"/>
                <a:gd name="connsiteY0" fmla="*/ 32255 h 225784"/>
                <a:gd name="connsiteX1" fmla="*/ 71342 w 206415"/>
                <a:gd name="connsiteY1" fmla="*/ 0 h 225784"/>
                <a:gd name="connsiteX2" fmla="*/ 0 w 206415"/>
                <a:gd name="connsiteY2" fmla="*/ 14230 h 225784"/>
                <a:gd name="connsiteX3" fmla="*/ 84659 w 206415"/>
                <a:gd name="connsiteY3" fmla="*/ 222939 h 225784"/>
                <a:gd name="connsiteX4" fmla="*/ 206416 w 206415"/>
                <a:gd name="connsiteY4" fmla="*/ 225785 h 225784"/>
                <a:gd name="connsiteX5" fmla="*/ 185489 w 206415"/>
                <a:gd name="connsiteY5" fmla="*/ 173608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28537" y="32255"/>
                  </a:moveTo>
                  <a:lnTo>
                    <a:pt x="71342" y="0"/>
                  </a:lnTo>
                  <a:lnTo>
                    <a:pt x="0" y="14230"/>
                  </a:lnTo>
                  <a:lnTo>
                    <a:pt x="84659" y="222939"/>
                  </a:lnTo>
                  <a:lnTo>
                    <a:pt x="206416" y="225785"/>
                  </a:lnTo>
                  <a:lnTo>
                    <a:pt x="185489" y="173608"/>
                  </a:lnTo>
                  <a:close/>
                </a:path>
              </a:pathLst>
            </a:custGeom>
            <a:solidFill>
              <a:srgbClr val="EF9D0A"/>
            </a:solidFill>
            <a:ln w="9506" cap="flat">
              <a:noFill/>
              <a:prstDash val="solid"/>
              <a:miter/>
            </a:ln>
          </p:spPr>
          <p:txBody>
            <a:bodyPr rtlCol="0" anchor="ctr"/>
            <a:lstStyle/>
            <a:p>
              <a:endParaRPr lang="en-US" dirty="0">
                <a:latin typeface="Montserrat" pitchFamily="2" charset="77"/>
              </a:endParaRPr>
            </a:p>
          </p:txBody>
        </p:sp>
        <p:sp>
          <p:nvSpPr>
            <p:cNvPr id="108" name="Freeform 107">
              <a:extLst>
                <a:ext uri="{FF2B5EF4-FFF2-40B4-BE49-F238E27FC236}">
                  <a16:creationId xmlns:a16="http://schemas.microsoft.com/office/drawing/2014/main" id="{D297455B-5EE7-A9D9-49DB-740545021003}"/>
                </a:ext>
              </a:extLst>
            </p:cNvPr>
            <p:cNvSpPr/>
            <p:nvPr/>
          </p:nvSpPr>
          <p:spPr>
            <a:xfrm>
              <a:off x="2164970" y="5530614"/>
              <a:ext cx="79051" cy="55429"/>
            </a:xfrm>
            <a:custGeom>
              <a:avLst/>
              <a:gdLst>
                <a:gd name="connsiteX0" fmla="*/ 34244 w 278708"/>
                <a:gd name="connsiteY0" fmla="*/ 46485 h 195426"/>
                <a:gd name="connsiteX1" fmla="*/ 58025 w 278708"/>
                <a:gd name="connsiteY1" fmla="*/ 0 h 195426"/>
                <a:gd name="connsiteX2" fmla="*/ 0 w 278708"/>
                <a:gd name="connsiteY2" fmla="*/ 43639 h 195426"/>
                <a:gd name="connsiteX3" fmla="*/ 167416 w 278708"/>
                <a:gd name="connsiteY3" fmla="*/ 195427 h 195426"/>
                <a:gd name="connsiteX4" fmla="*/ 278709 w 278708"/>
                <a:gd name="connsiteY4" fmla="*/ 145147 h 195426"/>
                <a:gd name="connsiteX5" fmla="*/ 236855 w 278708"/>
                <a:gd name="connsiteY5" fmla="*/ 107200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34244" y="46485"/>
                  </a:moveTo>
                  <a:lnTo>
                    <a:pt x="58025" y="0"/>
                  </a:lnTo>
                  <a:lnTo>
                    <a:pt x="0" y="43639"/>
                  </a:lnTo>
                  <a:lnTo>
                    <a:pt x="167416" y="195427"/>
                  </a:lnTo>
                  <a:lnTo>
                    <a:pt x="278709" y="145147"/>
                  </a:lnTo>
                  <a:lnTo>
                    <a:pt x="236855" y="107200"/>
                  </a:lnTo>
                  <a:close/>
                </a:path>
              </a:pathLst>
            </a:custGeom>
            <a:solidFill>
              <a:srgbClr val="00A082"/>
            </a:solidFill>
            <a:ln w="9506" cap="flat">
              <a:noFill/>
              <a:prstDash val="solid"/>
              <a:miter/>
            </a:ln>
          </p:spPr>
          <p:txBody>
            <a:bodyPr rtlCol="0" anchor="ctr"/>
            <a:lstStyle/>
            <a:p>
              <a:endParaRPr lang="en-US" dirty="0">
                <a:latin typeface="Montserrat" pitchFamily="2" charset="77"/>
              </a:endParaRPr>
            </a:p>
          </p:txBody>
        </p:sp>
        <p:sp>
          <p:nvSpPr>
            <p:cNvPr id="109" name="Freeform 108">
              <a:extLst>
                <a:ext uri="{FF2B5EF4-FFF2-40B4-BE49-F238E27FC236}">
                  <a16:creationId xmlns:a16="http://schemas.microsoft.com/office/drawing/2014/main" id="{CD8A2388-E51A-89A7-2D95-5D9B5682E4AD}"/>
                </a:ext>
              </a:extLst>
            </p:cNvPr>
            <p:cNvSpPr/>
            <p:nvPr/>
          </p:nvSpPr>
          <p:spPr>
            <a:xfrm>
              <a:off x="2182507" y="5522004"/>
              <a:ext cx="83637" cy="36594"/>
            </a:xfrm>
            <a:custGeom>
              <a:avLst/>
              <a:gdLst>
                <a:gd name="connsiteX0" fmla="*/ 32342 w 294879"/>
                <a:gd name="connsiteY0" fmla="*/ 53126 h 129019"/>
                <a:gd name="connsiteX1" fmla="*/ 33293 w 294879"/>
                <a:gd name="connsiteY1" fmla="*/ 0 h 129019"/>
                <a:gd name="connsiteX2" fmla="*/ 0 w 294879"/>
                <a:gd name="connsiteY2" fmla="*/ 65459 h 129019"/>
                <a:gd name="connsiteX3" fmla="*/ 215928 w 294879"/>
                <a:gd name="connsiteY3" fmla="*/ 129020 h 129019"/>
                <a:gd name="connsiteX4" fmla="*/ 294880 w 294879"/>
                <a:gd name="connsiteY4" fmla="*/ 36050 h 129019"/>
                <a:gd name="connsiteX5" fmla="*/ 240660 w 294879"/>
                <a:gd name="connsiteY5" fmla="*/ 19922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32342" y="53126"/>
                  </a:moveTo>
                  <a:lnTo>
                    <a:pt x="33293" y="0"/>
                  </a:lnTo>
                  <a:lnTo>
                    <a:pt x="0" y="65459"/>
                  </a:lnTo>
                  <a:lnTo>
                    <a:pt x="215928" y="129020"/>
                  </a:lnTo>
                  <a:lnTo>
                    <a:pt x="294880" y="36050"/>
                  </a:lnTo>
                  <a:lnTo>
                    <a:pt x="240660" y="19922"/>
                  </a:lnTo>
                  <a:close/>
                </a:path>
              </a:pathLst>
            </a:custGeom>
            <a:solidFill>
              <a:srgbClr val="00A082"/>
            </a:solidFill>
            <a:ln w="9506" cap="flat">
              <a:noFill/>
              <a:prstDash val="solid"/>
              <a:miter/>
            </a:ln>
          </p:spPr>
          <p:txBody>
            <a:bodyPr rtlCol="0" anchor="ctr"/>
            <a:lstStyle/>
            <a:p>
              <a:endParaRPr lang="en-US" dirty="0">
                <a:latin typeface="Montserrat" pitchFamily="2" charset="77"/>
              </a:endParaRPr>
            </a:p>
          </p:txBody>
        </p:sp>
        <p:sp>
          <p:nvSpPr>
            <p:cNvPr id="110" name="Freeform 109">
              <a:extLst>
                <a:ext uri="{FF2B5EF4-FFF2-40B4-BE49-F238E27FC236}">
                  <a16:creationId xmlns:a16="http://schemas.microsoft.com/office/drawing/2014/main" id="{B289676C-851D-C145-76D5-9FE1ABE8974D}"/>
                </a:ext>
              </a:extLst>
            </p:cNvPr>
            <p:cNvSpPr/>
            <p:nvPr/>
          </p:nvSpPr>
          <p:spPr>
            <a:xfrm>
              <a:off x="2197345" y="5487024"/>
              <a:ext cx="71496" cy="43590"/>
            </a:xfrm>
            <a:custGeom>
              <a:avLst/>
              <a:gdLst>
                <a:gd name="connsiteX0" fmla="*/ 951 w 252074"/>
                <a:gd name="connsiteY0" fmla="*/ 80637 h 153685"/>
                <a:gd name="connsiteX1" fmla="*/ 0 w 252074"/>
                <a:gd name="connsiteY1" fmla="*/ 153685 h 153685"/>
                <a:gd name="connsiteX2" fmla="*/ 222587 w 252074"/>
                <a:gd name="connsiteY2" fmla="*/ 118584 h 153685"/>
                <a:gd name="connsiteX3" fmla="*/ 252075 w 252074"/>
                <a:gd name="connsiteY3" fmla="*/ 0 h 153685"/>
                <a:gd name="connsiteX4" fmla="*/ 196903 w 252074"/>
                <a:gd name="connsiteY4" fmla="*/ 8538 h 153685"/>
                <a:gd name="connsiteX5" fmla="*/ 23781 w 252074"/>
                <a:gd name="connsiteY5" fmla="*/ 129020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951" y="80637"/>
                  </a:moveTo>
                  <a:lnTo>
                    <a:pt x="0" y="153685"/>
                  </a:lnTo>
                  <a:lnTo>
                    <a:pt x="222587" y="118584"/>
                  </a:lnTo>
                  <a:lnTo>
                    <a:pt x="252075" y="0"/>
                  </a:lnTo>
                  <a:lnTo>
                    <a:pt x="196903" y="8538"/>
                  </a:lnTo>
                  <a:lnTo>
                    <a:pt x="23781" y="129020"/>
                  </a:lnTo>
                  <a:close/>
                </a:path>
              </a:pathLst>
            </a:custGeom>
            <a:solidFill>
              <a:srgbClr val="3396BC"/>
            </a:solidFill>
            <a:ln w="9506" cap="flat">
              <a:noFill/>
              <a:prstDash val="solid"/>
              <a:miter/>
            </a:ln>
          </p:spPr>
          <p:txBody>
            <a:bodyPr rtlCol="0" anchor="ctr"/>
            <a:lstStyle/>
            <a:p>
              <a:endParaRPr lang="en-US" dirty="0">
                <a:latin typeface="Montserrat" pitchFamily="2" charset="77"/>
              </a:endParaRPr>
            </a:p>
          </p:txBody>
        </p:sp>
        <p:sp>
          <p:nvSpPr>
            <p:cNvPr id="111" name="Freeform 110">
              <a:extLst>
                <a:ext uri="{FF2B5EF4-FFF2-40B4-BE49-F238E27FC236}">
                  <a16:creationId xmlns:a16="http://schemas.microsoft.com/office/drawing/2014/main" id="{62AACEA1-066D-BA4F-8B92-E3383BEB50E1}"/>
                </a:ext>
              </a:extLst>
            </p:cNvPr>
            <p:cNvSpPr/>
            <p:nvPr/>
          </p:nvSpPr>
          <p:spPr>
            <a:xfrm>
              <a:off x="2197615" y="5445049"/>
              <a:ext cx="60974" cy="70497"/>
            </a:xfrm>
            <a:custGeom>
              <a:avLst/>
              <a:gdLst>
                <a:gd name="connsiteX0" fmla="*/ 30439 w 214976"/>
                <a:gd name="connsiteY0" fmla="*/ 248553 h 248552"/>
                <a:gd name="connsiteX1" fmla="*/ 214977 w 214976"/>
                <a:gd name="connsiteY1" fmla="*/ 119533 h 248552"/>
                <a:gd name="connsiteX2" fmla="*/ 191196 w 214976"/>
                <a:gd name="connsiteY2" fmla="*/ 0 h 248552"/>
                <a:gd name="connsiteX3" fmla="*/ 144586 w 214976"/>
                <a:gd name="connsiteY3" fmla="*/ 32255 h 248552"/>
                <a:gd name="connsiteX4" fmla="*/ 40903 w 214976"/>
                <a:gd name="connsiteY4" fmla="*/ 216298 h 248552"/>
                <a:gd name="connsiteX5" fmla="*/ 0 w 214976"/>
                <a:gd name="connsiteY5" fmla="*/ 182146 h 2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76" h="248552">
                  <a:moveTo>
                    <a:pt x="30439" y="248553"/>
                  </a:moveTo>
                  <a:lnTo>
                    <a:pt x="214977" y="119533"/>
                  </a:lnTo>
                  <a:lnTo>
                    <a:pt x="191196" y="0"/>
                  </a:lnTo>
                  <a:lnTo>
                    <a:pt x="144586" y="32255"/>
                  </a:lnTo>
                  <a:lnTo>
                    <a:pt x="40903" y="216298"/>
                  </a:lnTo>
                  <a:lnTo>
                    <a:pt x="0" y="182146"/>
                  </a:lnTo>
                  <a:close/>
                </a:path>
              </a:pathLst>
            </a:custGeom>
            <a:solidFill>
              <a:srgbClr val="3396BC"/>
            </a:solidFill>
            <a:ln w="9506" cap="flat">
              <a:noFill/>
              <a:prstDash val="solid"/>
              <a:miter/>
            </a:ln>
          </p:spPr>
          <p:txBody>
            <a:bodyPr rtlCol="0" anchor="ctr"/>
            <a:lstStyle/>
            <a:p>
              <a:endParaRPr lang="en-US" dirty="0">
                <a:latin typeface="Montserrat" pitchFamily="2" charset="77"/>
              </a:endParaRPr>
            </a:p>
          </p:txBody>
        </p:sp>
        <p:sp>
          <p:nvSpPr>
            <p:cNvPr id="112" name="Freeform 111">
              <a:extLst>
                <a:ext uri="{FF2B5EF4-FFF2-40B4-BE49-F238E27FC236}">
                  <a16:creationId xmlns:a16="http://schemas.microsoft.com/office/drawing/2014/main" id="{7D330DB9-9BC1-FBA0-ADFF-EF41ED957C68}"/>
                </a:ext>
              </a:extLst>
            </p:cNvPr>
            <p:cNvSpPr/>
            <p:nvPr/>
          </p:nvSpPr>
          <p:spPr>
            <a:xfrm>
              <a:off x="2191680" y="5414912"/>
              <a:ext cx="47484" cy="82875"/>
            </a:xfrm>
            <a:custGeom>
              <a:avLst/>
              <a:gdLst>
                <a:gd name="connsiteX0" fmla="*/ 56122 w 167415"/>
                <a:gd name="connsiteY0" fmla="*/ 292192 h 292191"/>
                <a:gd name="connsiteX1" fmla="*/ 167416 w 167415"/>
                <a:gd name="connsiteY1" fmla="*/ 96765 h 292191"/>
                <a:gd name="connsiteX2" fmla="*/ 93220 w 167415"/>
                <a:gd name="connsiteY2" fmla="*/ 0 h 292191"/>
                <a:gd name="connsiteX3" fmla="*/ 65634 w 167415"/>
                <a:gd name="connsiteY3" fmla="*/ 48382 h 292191"/>
                <a:gd name="connsiteX4" fmla="*/ 52317 w 167415"/>
                <a:gd name="connsiteY4" fmla="*/ 258988 h 292191"/>
                <a:gd name="connsiteX5" fmla="*/ 0 w 167415"/>
                <a:gd name="connsiteY5" fmla="*/ 245707 h 29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15" h="292191">
                  <a:moveTo>
                    <a:pt x="56122" y="292192"/>
                  </a:moveTo>
                  <a:lnTo>
                    <a:pt x="167416" y="96765"/>
                  </a:lnTo>
                  <a:lnTo>
                    <a:pt x="93220" y="0"/>
                  </a:lnTo>
                  <a:lnTo>
                    <a:pt x="65634" y="48382"/>
                  </a:lnTo>
                  <a:lnTo>
                    <a:pt x="52317" y="258988"/>
                  </a:lnTo>
                  <a:lnTo>
                    <a:pt x="0" y="245707"/>
                  </a:lnTo>
                  <a:close/>
                </a:path>
              </a:pathLst>
            </a:custGeom>
            <a:solidFill>
              <a:srgbClr val="25517B"/>
            </a:solidFill>
            <a:ln w="9506" cap="flat">
              <a:noFill/>
              <a:prstDash val="solid"/>
              <a:miter/>
            </a:ln>
          </p:spPr>
          <p:txBody>
            <a:bodyPr rtlCol="0" anchor="ctr"/>
            <a:lstStyle/>
            <a:p>
              <a:endParaRPr lang="en-US" dirty="0">
                <a:latin typeface="Montserrat" pitchFamily="2" charset="77"/>
              </a:endParaRPr>
            </a:p>
          </p:txBody>
        </p:sp>
      </p:grpSp>
    </p:spTree>
    <p:extLst>
      <p:ext uri="{BB962C8B-B14F-4D97-AF65-F5344CB8AC3E}">
        <p14:creationId xmlns:p14="http://schemas.microsoft.com/office/powerpoint/2010/main" val="3494627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End slid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AC64BF9-7AF0-DE4B-8ACB-4B4A67937162}"/>
              </a:ext>
            </a:extLst>
          </p:cNvPr>
          <p:cNvSpPr/>
          <p:nvPr userDrawn="1"/>
        </p:nvSpPr>
        <p:spPr>
          <a:xfrm>
            <a:off x="0" y="-2"/>
            <a:ext cx="12196985" cy="6858001"/>
          </a:xfrm>
          <a:prstGeom prst="rect">
            <a:avLst/>
          </a:prstGeom>
          <a:gradFill>
            <a:gsLst>
              <a:gs pos="0">
                <a:srgbClr val="162949">
                  <a:lumMod val="99587"/>
                </a:srgbClr>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0" i="0" dirty="0">
              <a:latin typeface="Montserrat" pitchFamily="2" charset="77"/>
            </a:endParaRPr>
          </a:p>
        </p:txBody>
      </p:sp>
      <p:grpSp>
        <p:nvGrpSpPr>
          <p:cNvPr id="37" name="Group 36">
            <a:extLst>
              <a:ext uri="{FF2B5EF4-FFF2-40B4-BE49-F238E27FC236}">
                <a16:creationId xmlns:a16="http://schemas.microsoft.com/office/drawing/2014/main" id="{52FD8C40-95BF-2AA0-373C-BEFE36F8D247}"/>
              </a:ext>
            </a:extLst>
          </p:cNvPr>
          <p:cNvGrpSpPr>
            <a:grpSpLocks noChangeAspect="1"/>
          </p:cNvGrpSpPr>
          <p:nvPr userDrawn="1"/>
        </p:nvGrpSpPr>
        <p:grpSpPr>
          <a:xfrm>
            <a:off x="3716075" y="2800953"/>
            <a:ext cx="4759850" cy="1256090"/>
            <a:chOff x="3709510" y="5856063"/>
            <a:chExt cx="2244699" cy="592361"/>
          </a:xfrm>
        </p:grpSpPr>
        <p:sp>
          <p:nvSpPr>
            <p:cNvPr id="38" name="TextBox 37">
              <a:extLst>
                <a:ext uri="{FF2B5EF4-FFF2-40B4-BE49-F238E27FC236}">
                  <a16:creationId xmlns:a16="http://schemas.microsoft.com/office/drawing/2014/main" id="{C897BB39-B6F2-49DE-7F34-4073C9231F28}"/>
                </a:ext>
              </a:extLst>
            </p:cNvPr>
            <p:cNvSpPr txBox="1"/>
            <p:nvPr/>
          </p:nvSpPr>
          <p:spPr>
            <a:xfrm>
              <a:off x="3967807" y="6329571"/>
              <a:ext cx="1745789" cy="80436"/>
            </a:xfrm>
            <a:custGeom>
              <a:avLst/>
              <a:gdLst>
                <a:gd name="connsiteX0" fmla="*/ 3735858 w 3750946"/>
                <a:gd name="connsiteY0" fmla="*/ 141047 h 172822"/>
                <a:gd name="connsiteX1" fmla="*/ 3746488 w 3750946"/>
                <a:gd name="connsiteY1" fmla="*/ 145390 h 172822"/>
                <a:gd name="connsiteX2" fmla="*/ 3750946 w 3750946"/>
                <a:gd name="connsiteY2" fmla="*/ 156591 h 172822"/>
                <a:gd name="connsiteX3" fmla="*/ 3746488 w 3750946"/>
                <a:gd name="connsiteY3" fmla="*/ 167907 h 172822"/>
                <a:gd name="connsiteX4" fmla="*/ 3735858 w 3750946"/>
                <a:gd name="connsiteY4" fmla="*/ 172365 h 172822"/>
                <a:gd name="connsiteX5" fmla="*/ 3724885 w 3750946"/>
                <a:gd name="connsiteY5" fmla="*/ 167907 h 172822"/>
                <a:gd name="connsiteX6" fmla="*/ 3720313 w 3750946"/>
                <a:gd name="connsiteY6" fmla="*/ 156591 h 172822"/>
                <a:gd name="connsiteX7" fmla="*/ 3724885 w 3750946"/>
                <a:gd name="connsiteY7" fmla="*/ 145390 h 172822"/>
                <a:gd name="connsiteX8" fmla="*/ 3735858 w 3750946"/>
                <a:gd name="connsiteY8" fmla="*/ 141047 h 172822"/>
                <a:gd name="connsiteX9" fmla="*/ 1878483 w 3750946"/>
                <a:gd name="connsiteY9" fmla="*/ 141047 h 172822"/>
                <a:gd name="connsiteX10" fmla="*/ 1889113 w 3750946"/>
                <a:gd name="connsiteY10" fmla="*/ 145390 h 172822"/>
                <a:gd name="connsiteX11" fmla="*/ 1893570 w 3750946"/>
                <a:gd name="connsiteY11" fmla="*/ 156591 h 172822"/>
                <a:gd name="connsiteX12" fmla="*/ 1889113 w 3750946"/>
                <a:gd name="connsiteY12" fmla="*/ 167907 h 172822"/>
                <a:gd name="connsiteX13" fmla="*/ 1878483 w 3750946"/>
                <a:gd name="connsiteY13" fmla="*/ 172365 h 172822"/>
                <a:gd name="connsiteX14" fmla="*/ 1867510 w 3750946"/>
                <a:gd name="connsiteY14" fmla="*/ 167907 h 172822"/>
                <a:gd name="connsiteX15" fmla="*/ 1862938 w 3750946"/>
                <a:gd name="connsiteY15" fmla="*/ 156591 h 172822"/>
                <a:gd name="connsiteX16" fmla="*/ 1867510 w 3750946"/>
                <a:gd name="connsiteY16" fmla="*/ 145390 h 172822"/>
                <a:gd name="connsiteX17" fmla="*/ 1878483 w 3750946"/>
                <a:gd name="connsiteY17" fmla="*/ 141047 h 172822"/>
                <a:gd name="connsiteX18" fmla="*/ 2770709 w 3750946"/>
                <a:gd name="connsiteY18" fmla="*/ 117045 h 172822"/>
                <a:gd name="connsiteX19" fmla="*/ 2748534 w 3750946"/>
                <a:gd name="connsiteY19" fmla="*/ 122531 h 172822"/>
                <a:gd name="connsiteX20" fmla="*/ 2742819 w 3750946"/>
                <a:gd name="connsiteY20" fmla="*/ 135790 h 172822"/>
                <a:gd name="connsiteX21" fmla="*/ 2749906 w 3750946"/>
                <a:gd name="connsiteY21" fmla="*/ 150077 h 172822"/>
                <a:gd name="connsiteX22" fmla="*/ 2769566 w 3750946"/>
                <a:gd name="connsiteY22" fmla="*/ 155449 h 172822"/>
                <a:gd name="connsiteX23" fmla="*/ 2791168 w 3750946"/>
                <a:gd name="connsiteY23" fmla="*/ 149963 h 172822"/>
                <a:gd name="connsiteX24" fmla="*/ 2804541 w 3750946"/>
                <a:gd name="connsiteY24" fmla="*/ 133961 h 172822"/>
                <a:gd name="connsiteX25" fmla="*/ 2804541 w 3750946"/>
                <a:gd name="connsiteY25" fmla="*/ 117045 h 172822"/>
                <a:gd name="connsiteX26" fmla="*/ 198958 w 3750946"/>
                <a:gd name="connsiteY26" fmla="*/ 117045 h 172822"/>
                <a:gd name="connsiteX27" fmla="*/ 176784 w 3750946"/>
                <a:gd name="connsiteY27" fmla="*/ 122531 h 172822"/>
                <a:gd name="connsiteX28" fmla="*/ 171070 w 3750946"/>
                <a:gd name="connsiteY28" fmla="*/ 135790 h 172822"/>
                <a:gd name="connsiteX29" fmla="*/ 178157 w 3750946"/>
                <a:gd name="connsiteY29" fmla="*/ 150077 h 172822"/>
                <a:gd name="connsiteX30" fmla="*/ 197816 w 3750946"/>
                <a:gd name="connsiteY30" fmla="*/ 155449 h 172822"/>
                <a:gd name="connsiteX31" fmla="*/ 219418 w 3750946"/>
                <a:gd name="connsiteY31" fmla="*/ 149963 h 172822"/>
                <a:gd name="connsiteX32" fmla="*/ 232792 w 3750946"/>
                <a:gd name="connsiteY32" fmla="*/ 133961 h 172822"/>
                <a:gd name="connsiteX33" fmla="*/ 232792 w 3750946"/>
                <a:gd name="connsiteY33" fmla="*/ 117045 h 172822"/>
                <a:gd name="connsiteX34" fmla="*/ 3639617 w 3750946"/>
                <a:gd name="connsiteY34" fmla="*/ 67896 h 172822"/>
                <a:gd name="connsiteX35" fmla="*/ 3618815 w 3750946"/>
                <a:gd name="connsiteY35" fmla="*/ 73153 h 172822"/>
                <a:gd name="connsiteX36" fmla="*/ 3604184 w 3750946"/>
                <a:gd name="connsiteY36" fmla="*/ 87898 h 172822"/>
                <a:gd name="connsiteX37" fmla="*/ 3598698 w 3750946"/>
                <a:gd name="connsiteY37" fmla="*/ 110415 h 172822"/>
                <a:gd name="connsiteX38" fmla="*/ 3604184 w 3750946"/>
                <a:gd name="connsiteY38" fmla="*/ 132932 h 172822"/>
                <a:gd name="connsiteX39" fmla="*/ 3618815 w 3750946"/>
                <a:gd name="connsiteY39" fmla="*/ 147906 h 172822"/>
                <a:gd name="connsiteX40" fmla="*/ 3639617 w 3750946"/>
                <a:gd name="connsiteY40" fmla="*/ 153163 h 172822"/>
                <a:gd name="connsiteX41" fmla="*/ 3660534 w 3750946"/>
                <a:gd name="connsiteY41" fmla="*/ 147906 h 172822"/>
                <a:gd name="connsiteX42" fmla="*/ 3675050 w 3750946"/>
                <a:gd name="connsiteY42" fmla="*/ 132932 h 172822"/>
                <a:gd name="connsiteX43" fmla="*/ 3680308 w 3750946"/>
                <a:gd name="connsiteY43" fmla="*/ 110415 h 172822"/>
                <a:gd name="connsiteX44" fmla="*/ 3675050 w 3750946"/>
                <a:gd name="connsiteY44" fmla="*/ 87898 h 172822"/>
                <a:gd name="connsiteX45" fmla="*/ 3660534 w 3750946"/>
                <a:gd name="connsiteY45" fmla="*/ 73153 h 172822"/>
                <a:gd name="connsiteX46" fmla="*/ 3639617 w 3750946"/>
                <a:gd name="connsiteY46" fmla="*/ 67896 h 172822"/>
                <a:gd name="connsiteX47" fmla="*/ 3487217 w 3750946"/>
                <a:gd name="connsiteY47" fmla="*/ 67896 h 172822"/>
                <a:gd name="connsiteX48" fmla="*/ 3466415 w 3750946"/>
                <a:gd name="connsiteY48" fmla="*/ 73153 h 172822"/>
                <a:gd name="connsiteX49" fmla="*/ 3451784 w 3750946"/>
                <a:gd name="connsiteY49" fmla="*/ 87898 h 172822"/>
                <a:gd name="connsiteX50" fmla="*/ 3446298 w 3750946"/>
                <a:gd name="connsiteY50" fmla="*/ 110415 h 172822"/>
                <a:gd name="connsiteX51" fmla="*/ 3451784 w 3750946"/>
                <a:gd name="connsiteY51" fmla="*/ 132932 h 172822"/>
                <a:gd name="connsiteX52" fmla="*/ 3466415 w 3750946"/>
                <a:gd name="connsiteY52" fmla="*/ 147906 h 172822"/>
                <a:gd name="connsiteX53" fmla="*/ 3487217 w 3750946"/>
                <a:gd name="connsiteY53" fmla="*/ 153163 h 172822"/>
                <a:gd name="connsiteX54" fmla="*/ 3507905 w 3750946"/>
                <a:gd name="connsiteY54" fmla="*/ 147906 h 172822"/>
                <a:gd name="connsiteX55" fmla="*/ 3522536 w 3750946"/>
                <a:gd name="connsiteY55" fmla="*/ 132932 h 172822"/>
                <a:gd name="connsiteX56" fmla="*/ 3527908 w 3750946"/>
                <a:gd name="connsiteY56" fmla="*/ 110415 h 172822"/>
                <a:gd name="connsiteX57" fmla="*/ 3522536 w 3750946"/>
                <a:gd name="connsiteY57" fmla="*/ 87898 h 172822"/>
                <a:gd name="connsiteX58" fmla="*/ 3507905 w 3750946"/>
                <a:gd name="connsiteY58" fmla="*/ 73153 h 172822"/>
                <a:gd name="connsiteX59" fmla="*/ 3487217 w 3750946"/>
                <a:gd name="connsiteY59" fmla="*/ 67896 h 172822"/>
                <a:gd name="connsiteX60" fmla="*/ 3284906 w 3750946"/>
                <a:gd name="connsiteY60" fmla="*/ 67210 h 172822"/>
                <a:gd name="connsiteX61" fmla="*/ 3264561 w 3750946"/>
                <a:gd name="connsiteY61" fmla="*/ 72353 h 172822"/>
                <a:gd name="connsiteX62" fmla="*/ 3250616 w 3750946"/>
                <a:gd name="connsiteY62" fmla="*/ 86755 h 172822"/>
                <a:gd name="connsiteX63" fmla="*/ 3247001 w 3750946"/>
                <a:gd name="connsiteY63" fmla="*/ 101957 h 172822"/>
                <a:gd name="connsiteX64" fmla="*/ 3322731 w 3750946"/>
                <a:gd name="connsiteY64" fmla="*/ 101957 h 172822"/>
                <a:gd name="connsiteX65" fmla="*/ 3319196 w 3750946"/>
                <a:gd name="connsiteY65" fmla="*/ 86641 h 172822"/>
                <a:gd name="connsiteX66" fmla="*/ 3305366 w 3750946"/>
                <a:gd name="connsiteY66" fmla="*/ 72353 h 172822"/>
                <a:gd name="connsiteX67" fmla="*/ 3284906 w 3750946"/>
                <a:gd name="connsiteY67" fmla="*/ 67210 h 172822"/>
                <a:gd name="connsiteX68" fmla="*/ 1551356 w 3750946"/>
                <a:gd name="connsiteY68" fmla="*/ 67210 h 172822"/>
                <a:gd name="connsiteX69" fmla="*/ 1531011 w 3750946"/>
                <a:gd name="connsiteY69" fmla="*/ 72353 h 172822"/>
                <a:gd name="connsiteX70" fmla="*/ 1517066 w 3750946"/>
                <a:gd name="connsiteY70" fmla="*/ 86755 h 172822"/>
                <a:gd name="connsiteX71" fmla="*/ 1513451 w 3750946"/>
                <a:gd name="connsiteY71" fmla="*/ 101957 h 172822"/>
                <a:gd name="connsiteX72" fmla="*/ 1589181 w 3750946"/>
                <a:gd name="connsiteY72" fmla="*/ 101957 h 172822"/>
                <a:gd name="connsiteX73" fmla="*/ 1585646 w 3750946"/>
                <a:gd name="connsiteY73" fmla="*/ 86641 h 172822"/>
                <a:gd name="connsiteX74" fmla="*/ 1571816 w 3750946"/>
                <a:gd name="connsiteY74" fmla="*/ 72353 h 172822"/>
                <a:gd name="connsiteX75" fmla="*/ 1551356 w 3750946"/>
                <a:gd name="connsiteY75" fmla="*/ 67210 h 172822"/>
                <a:gd name="connsiteX76" fmla="*/ 684581 w 3750946"/>
                <a:gd name="connsiteY76" fmla="*/ 67210 h 172822"/>
                <a:gd name="connsiteX77" fmla="*/ 664236 w 3750946"/>
                <a:gd name="connsiteY77" fmla="*/ 72353 h 172822"/>
                <a:gd name="connsiteX78" fmla="*/ 650291 w 3750946"/>
                <a:gd name="connsiteY78" fmla="*/ 86755 h 172822"/>
                <a:gd name="connsiteX79" fmla="*/ 646675 w 3750946"/>
                <a:gd name="connsiteY79" fmla="*/ 101957 h 172822"/>
                <a:gd name="connsiteX80" fmla="*/ 722406 w 3750946"/>
                <a:gd name="connsiteY80" fmla="*/ 101957 h 172822"/>
                <a:gd name="connsiteX81" fmla="*/ 718871 w 3750946"/>
                <a:gd name="connsiteY81" fmla="*/ 86641 h 172822"/>
                <a:gd name="connsiteX82" fmla="*/ 705041 w 3750946"/>
                <a:gd name="connsiteY82" fmla="*/ 72353 h 172822"/>
                <a:gd name="connsiteX83" fmla="*/ 684581 w 3750946"/>
                <a:gd name="connsiteY83" fmla="*/ 67210 h 172822"/>
                <a:gd name="connsiteX84" fmla="*/ 3006319 w 3750946"/>
                <a:gd name="connsiteY84" fmla="*/ 49835 h 172822"/>
                <a:gd name="connsiteX85" fmla="*/ 3027122 w 3750946"/>
                <a:gd name="connsiteY85" fmla="*/ 49835 h 172822"/>
                <a:gd name="connsiteX86" fmla="*/ 3062308 w 3750946"/>
                <a:gd name="connsiteY86" fmla="*/ 146347 h 172822"/>
                <a:gd name="connsiteX87" fmla="*/ 3098902 w 3750946"/>
                <a:gd name="connsiteY87" fmla="*/ 49835 h 172822"/>
                <a:gd name="connsiteX88" fmla="*/ 3117419 w 3750946"/>
                <a:gd name="connsiteY88" fmla="*/ 49835 h 172822"/>
                <a:gd name="connsiteX89" fmla="*/ 3153322 w 3750946"/>
                <a:gd name="connsiteY89" fmla="*/ 146654 h 172822"/>
                <a:gd name="connsiteX90" fmla="*/ 3189427 w 3750946"/>
                <a:gd name="connsiteY90" fmla="*/ 49835 h 172822"/>
                <a:gd name="connsiteX91" fmla="*/ 3209087 w 3750946"/>
                <a:gd name="connsiteY91" fmla="*/ 49835 h 172822"/>
                <a:gd name="connsiteX92" fmla="*/ 3163824 w 3750946"/>
                <a:gd name="connsiteY92" fmla="*/ 170993 h 172822"/>
                <a:gd name="connsiteX93" fmla="*/ 3142793 w 3750946"/>
                <a:gd name="connsiteY93" fmla="*/ 170993 h 172822"/>
                <a:gd name="connsiteX94" fmla="*/ 3107798 w 3750946"/>
                <a:gd name="connsiteY94" fmla="*/ 79210 h 172822"/>
                <a:gd name="connsiteX95" fmla="*/ 3072384 w 3750946"/>
                <a:gd name="connsiteY95" fmla="*/ 170993 h 172822"/>
                <a:gd name="connsiteX96" fmla="*/ 3051353 w 3750946"/>
                <a:gd name="connsiteY96" fmla="*/ 170993 h 172822"/>
                <a:gd name="connsiteX97" fmla="*/ 2349094 w 3750946"/>
                <a:gd name="connsiteY97" fmla="*/ 49835 h 172822"/>
                <a:gd name="connsiteX98" fmla="*/ 2369896 w 3750946"/>
                <a:gd name="connsiteY98" fmla="*/ 49835 h 172822"/>
                <a:gd name="connsiteX99" fmla="*/ 2405083 w 3750946"/>
                <a:gd name="connsiteY99" fmla="*/ 146347 h 172822"/>
                <a:gd name="connsiteX100" fmla="*/ 2441677 w 3750946"/>
                <a:gd name="connsiteY100" fmla="*/ 49835 h 172822"/>
                <a:gd name="connsiteX101" fmla="*/ 2460194 w 3750946"/>
                <a:gd name="connsiteY101" fmla="*/ 49835 h 172822"/>
                <a:gd name="connsiteX102" fmla="*/ 2496097 w 3750946"/>
                <a:gd name="connsiteY102" fmla="*/ 146654 h 172822"/>
                <a:gd name="connsiteX103" fmla="*/ 2532202 w 3750946"/>
                <a:gd name="connsiteY103" fmla="*/ 49835 h 172822"/>
                <a:gd name="connsiteX104" fmla="*/ 2551862 w 3750946"/>
                <a:gd name="connsiteY104" fmla="*/ 49835 h 172822"/>
                <a:gd name="connsiteX105" fmla="*/ 2506599 w 3750946"/>
                <a:gd name="connsiteY105" fmla="*/ 170993 h 172822"/>
                <a:gd name="connsiteX106" fmla="*/ 2485568 w 3750946"/>
                <a:gd name="connsiteY106" fmla="*/ 170993 h 172822"/>
                <a:gd name="connsiteX107" fmla="*/ 2450573 w 3750946"/>
                <a:gd name="connsiteY107" fmla="*/ 79210 h 172822"/>
                <a:gd name="connsiteX108" fmla="*/ 2415159 w 3750946"/>
                <a:gd name="connsiteY108" fmla="*/ 170993 h 172822"/>
                <a:gd name="connsiteX109" fmla="*/ 2394128 w 3750946"/>
                <a:gd name="connsiteY109" fmla="*/ 170993 h 172822"/>
                <a:gd name="connsiteX110" fmla="*/ 1081507 w 3750946"/>
                <a:gd name="connsiteY110" fmla="*/ 49835 h 172822"/>
                <a:gd name="connsiteX111" fmla="*/ 1103452 w 3750946"/>
                <a:gd name="connsiteY111" fmla="*/ 49835 h 172822"/>
                <a:gd name="connsiteX112" fmla="*/ 1103452 w 3750946"/>
                <a:gd name="connsiteY112" fmla="*/ 117044 h 172822"/>
                <a:gd name="connsiteX113" fmla="*/ 1112025 w 3750946"/>
                <a:gd name="connsiteY113" fmla="*/ 143790 h 172822"/>
                <a:gd name="connsiteX114" fmla="*/ 1136142 w 3750946"/>
                <a:gd name="connsiteY114" fmla="*/ 152705 h 172822"/>
                <a:gd name="connsiteX115" fmla="*/ 1156030 w 3750946"/>
                <a:gd name="connsiteY115" fmla="*/ 148019 h 172822"/>
                <a:gd name="connsiteX116" fmla="*/ 1169061 w 3750946"/>
                <a:gd name="connsiteY116" fmla="*/ 134303 h 172822"/>
                <a:gd name="connsiteX117" fmla="*/ 1173633 w 3750946"/>
                <a:gd name="connsiteY117" fmla="*/ 112472 h 172822"/>
                <a:gd name="connsiteX118" fmla="*/ 1173633 w 3750946"/>
                <a:gd name="connsiteY118" fmla="*/ 49835 h 172822"/>
                <a:gd name="connsiteX119" fmla="*/ 1195578 w 3750946"/>
                <a:gd name="connsiteY119" fmla="*/ 49835 h 172822"/>
                <a:gd name="connsiteX120" fmla="*/ 1195578 w 3750946"/>
                <a:gd name="connsiteY120" fmla="*/ 170993 h 172822"/>
                <a:gd name="connsiteX121" fmla="*/ 1174776 w 3750946"/>
                <a:gd name="connsiteY121" fmla="*/ 170993 h 172822"/>
                <a:gd name="connsiteX122" fmla="*/ 1174776 w 3750946"/>
                <a:gd name="connsiteY122" fmla="*/ 151949 h 172822"/>
                <a:gd name="connsiteX123" fmla="*/ 1170775 w 3750946"/>
                <a:gd name="connsiteY123" fmla="*/ 157734 h 172822"/>
                <a:gd name="connsiteX124" fmla="*/ 1160374 w 3750946"/>
                <a:gd name="connsiteY124" fmla="*/ 165735 h 172822"/>
                <a:gd name="connsiteX125" fmla="*/ 1133628 w 3750946"/>
                <a:gd name="connsiteY125" fmla="*/ 172365 h 172822"/>
                <a:gd name="connsiteX126" fmla="*/ 1106310 w 3750946"/>
                <a:gd name="connsiteY126" fmla="*/ 166650 h 172822"/>
                <a:gd name="connsiteX127" fmla="*/ 1088022 w 3750946"/>
                <a:gd name="connsiteY127" fmla="*/ 149162 h 172822"/>
                <a:gd name="connsiteX128" fmla="*/ 1081507 w 3750946"/>
                <a:gd name="connsiteY128" fmla="*/ 119558 h 172822"/>
                <a:gd name="connsiteX129" fmla="*/ 3639617 w 3750946"/>
                <a:gd name="connsiteY129" fmla="*/ 48693 h 172822"/>
                <a:gd name="connsiteX130" fmla="*/ 3671964 w 3750946"/>
                <a:gd name="connsiteY130" fmla="*/ 56580 h 172822"/>
                <a:gd name="connsiteX131" fmla="*/ 3694367 w 3750946"/>
                <a:gd name="connsiteY131" fmla="*/ 78297 h 172822"/>
                <a:gd name="connsiteX132" fmla="*/ 3702482 w 3750946"/>
                <a:gd name="connsiteY132" fmla="*/ 110415 h 172822"/>
                <a:gd name="connsiteX133" fmla="*/ 3694367 w 3750946"/>
                <a:gd name="connsiteY133" fmla="*/ 142419 h 172822"/>
                <a:gd name="connsiteX134" fmla="*/ 3671964 w 3750946"/>
                <a:gd name="connsiteY134" fmla="*/ 164365 h 172822"/>
                <a:gd name="connsiteX135" fmla="*/ 3639617 w 3750946"/>
                <a:gd name="connsiteY135" fmla="*/ 172366 h 172822"/>
                <a:gd name="connsiteX136" fmla="*/ 3607156 w 3750946"/>
                <a:gd name="connsiteY136" fmla="*/ 164365 h 172822"/>
                <a:gd name="connsiteX137" fmla="*/ 3584753 w 3750946"/>
                <a:gd name="connsiteY137" fmla="*/ 142305 h 172822"/>
                <a:gd name="connsiteX138" fmla="*/ 3576524 w 3750946"/>
                <a:gd name="connsiteY138" fmla="*/ 110415 h 172822"/>
                <a:gd name="connsiteX139" fmla="*/ 3584753 w 3750946"/>
                <a:gd name="connsiteY139" fmla="*/ 78411 h 172822"/>
                <a:gd name="connsiteX140" fmla="*/ 3607156 w 3750946"/>
                <a:gd name="connsiteY140" fmla="*/ 56580 h 172822"/>
                <a:gd name="connsiteX141" fmla="*/ 3639617 w 3750946"/>
                <a:gd name="connsiteY141" fmla="*/ 48693 h 172822"/>
                <a:gd name="connsiteX142" fmla="*/ 3284906 w 3750946"/>
                <a:gd name="connsiteY142" fmla="*/ 48693 h 172822"/>
                <a:gd name="connsiteX143" fmla="*/ 3315996 w 3750946"/>
                <a:gd name="connsiteY143" fmla="*/ 56466 h 172822"/>
                <a:gd name="connsiteX144" fmla="*/ 3337141 w 3750946"/>
                <a:gd name="connsiteY144" fmla="*/ 78297 h 172822"/>
                <a:gd name="connsiteX145" fmla="*/ 3344799 w 3750946"/>
                <a:gd name="connsiteY145" fmla="*/ 111101 h 172822"/>
                <a:gd name="connsiteX146" fmla="*/ 3344685 w 3750946"/>
                <a:gd name="connsiteY146" fmla="*/ 114301 h 172822"/>
                <a:gd name="connsiteX147" fmla="*/ 3344342 w 3750946"/>
                <a:gd name="connsiteY147" fmla="*/ 117730 h 172822"/>
                <a:gd name="connsiteX148" fmla="*/ 3247187 w 3750946"/>
                <a:gd name="connsiteY148" fmla="*/ 117730 h 172822"/>
                <a:gd name="connsiteX149" fmla="*/ 3251188 w 3750946"/>
                <a:gd name="connsiteY149" fmla="*/ 133161 h 172822"/>
                <a:gd name="connsiteX150" fmla="*/ 3266847 w 3750946"/>
                <a:gd name="connsiteY150" fmla="*/ 147906 h 172822"/>
                <a:gd name="connsiteX151" fmla="*/ 3289936 w 3750946"/>
                <a:gd name="connsiteY151" fmla="*/ 153163 h 172822"/>
                <a:gd name="connsiteX152" fmla="*/ 3309481 w 3750946"/>
                <a:gd name="connsiteY152" fmla="*/ 149506 h 172822"/>
                <a:gd name="connsiteX153" fmla="*/ 3324911 w 3750946"/>
                <a:gd name="connsiteY153" fmla="*/ 138533 h 172822"/>
                <a:gd name="connsiteX154" fmla="*/ 3337027 w 3750946"/>
                <a:gd name="connsiteY154" fmla="*/ 152706 h 172822"/>
                <a:gd name="connsiteX155" fmla="*/ 3316567 w 3750946"/>
                <a:gd name="connsiteY155" fmla="*/ 167337 h 172822"/>
                <a:gd name="connsiteX156" fmla="*/ 3289250 w 3750946"/>
                <a:gd name="connsiteY156" fmla="*/ 172366 h 172822"/>
                <a:gd name="connsiteX157" fmla="*/ 3255074 w 3750946"/>
                <a:gd name="connsiteY157" fmla="*/ 164365 h 172822"/>
                <a:gd name="connsiteX158" fmla="*/ 3232214 w 3750946"/>
                <a:gd name="connsiteY158" fmla="*/ 142419 h 172822"/>
                <a:gd name="connsiteX159" fmla="*/ 3224099 w 3750946"/>
                <a:gd name="connsiteY159" fmla="*/ 110415 h 172822"/>
                <a:gd name="connsiteX160" fmla="*/ 3231985 w 3750946"/>
                <a:gd name="connsiteY160" fmla="*/ 78411 h 172822"/>
                <a:gd name="connsiteX161" fmla="*/ 3253702 w 3750946"/>
                <a:gd name="connsiteY161" fmla="*/ 56580 h 172822"/>
                <a:gd name="connsiteX162" fmla="*/ 3284906 w 3750946"/>
                <a:gd name="connsiteY162" fmla="*/ 48693 h 172822"/>
                <a:gd name="connsiteX163" fmla="*/ 2774595 w 3750946"/>
                <a:gd name="connsiteY163" fmla="*/ 48693 h 172822"/>
                <a:gd name="connsiteX164" fmla="*/ 2813000 w 3750946"/>
                <a:gd name="connsiteY164" fmla="*/ 60809 h 172822"/>
                <a:gd name="connsiteX165" fmla="*/ 2826487 w 3750946"/>
                <a:gd name="connsiteY165" fmla="*/ 97842 h 172822"/>
                <a:gd name="connsiteX166" fmla="*/ 2826487 w 3750946"/>
                <a:gd name="connsiteY166" fmla="*/ 170994 h 172822"/>
                <a:gd name="connsiteX167" fmla="*/ 2805684 w 3750946"/>
                <a:gd name="connsiteY167" fmla="*/ 170994 h 172822"/>
                <a:gd name="connsiteX168" fmla="*/ 2805684 w 3750946"/>
                <a:gd name="connsiteY168" fmla="*/ 154184 h 172822"/>
                <a:gd name="connsiteX169" fmla="*/ 2802884 w 3750946"/>
                <a:gd name="connsiteY169" fmla="*/ 158678 h 172822"/>
                <a:gd name="connsiteX170" fmla="*/ 2793569 w 3750946"/>
                <a:gd name="connsiteY170" fmla="*/ 166079 h 172822"/>
                <a:gd name="connsiteX171" fmla="*/ 2765908 w 3750946"/>
                <a:gd name="connsiteY171" fmla="*/ 172366 h 172822"/>
                <a:gd name="connsiteX172" fmla="*/ 2742248 w 3750946"/>
                <a:gd name="connsiteY172" fmla="*/ 167794 h 172822"/>
                <a:gd name="connsiteX173" fmla="*/ 2726589 w 3750946"/>
                <a:gd name="connsiteY173" fmla="*/ 155107 h 172822"/>
                <a:gd name="connsiteX174" fmla="*/ 2721102 w 3750946"/>
                <a:gd name="connsiteY174" fmla="*/ 136704 h 172822"/>
                <a:gd name="connsiteX175" fmla="*/ 2725789 w 3750946"/>
                <a:gd name="connsiteY175" fmla="*/ 118873 h 172822"/>
                <a:gd name="connsiteX176" fmla="*/ 2741105 w 3750946"/>
                <a:gd name="connsiteY176" fmla="*/ 106072 h 172822"/>
                <a:gd name="connsiteX177" fmla="*/ 2769794 w 3750946"/>
                <a:gd name="connsiteY177" fmla="*/ 101271 h 172822"/>
                <a:gd name="connsiteX178" fmla="*/ 2804541 w 3750946"/>
                <a:gd name="connsiteY178" fmla="*/ 101271 h 172822"/>
                <a:gd name="connsiteX179" fmla="*/ 2804541 w 3750946"/>
                <a:gd name="connsiteY179" fmla="*/ 96928 h 172822"/>
                <a:gd name="connsiteX180" fmla="*/ 2796426 w 3750946"/>
                <a:gd name="connsiteY180" fmla="*/ 75325 h 172822"/>
                <a:gd name="connsiteX181" fmla="*/ 2772080 w 3750946"/>
                <a:gd name="connsiteY181" fmla="*/ 67667 h 172822"/>
                <a:gd name="connsiteX182" fmla="*/ 2751049 w 3750946"/>
                <a:gd name="connsiteY182" fmla="*/ 71210 h 172822"/>
                <a:gd name="connsiteX183" fmla="*/ 2733675 w 3750946"/>
                <a:gd name="connsiteY183" fmla="*/ 80697 h 172822"/>
                <a:gd name="connsiteX184" fmla="*/ 2724531 w 3750946"/>
                <a:gd name="connsiteY184" fmla="*/ 64238 h 172822"/>
                <a:gd name="connsiteX185" fmla="*/ 2747048 w 3750946"/>
                <a:gd name="connsiteY185" fmla="*/ 52694 h 172822"/>
                <a:gd name="connsiteX186" fmla="*/ 2774595 w 3750946"/>
                <a:gd name="connsiteY186" fmla="*/ 48693 h 172822"/>
                <a:gd name="connsiteX187" fmla="*/ 2226640 w 3750946"/>
                <a:gd name="connsiteY187" fmla="*/ 48693 h 172822"/>
                <a:gd name="connsiteX188" fmla="*/ 2250758 w 3750946"/>
                <a:gd name="connsiteY188" fmla="*/ 51551 h 172822"/>
                <a:gd name="connsiteX189" fmla="*/ 2270760 w 3750946"/>
                <a:gd name="connsiteY189" fmla="*/ 59666 h 172822"/>
                <a:gd name="connsiteX190" fmla="*/ 2261388 w 3750946"/>
                <a:gd name="connsiteY190" fmla="*/ 77040 h 172822"/>
                <a:gd name="connsiteX191" fmla="*/ 2244243 w 3750946"/>
                <a:gd name="connsiteY191" fmla="*/ 69496 h 172822"/>
                <a:gd name="connsiteX192" fmla="*/ 2226412 w 3750946"/>
                <a:gd name="connsiteY192" fmla="*/ 67438 h 172822"/>
                <a:gd name="connsiteX193" fmla="*/ 2204923 w 3750946"/>
                <a:gd name="connsiteY193" fmla="*/ 72125 h 172822"/>
                <a:gd name="connsiteX194" fmla="*/ 2197837 w 3750946"/>
                <a:gd name="connsiteY194" fmla="*/ 84126 h 172822"/>
                <a:gd name="connsiteX195" fmla="*/ 2202066 w 3750946"/>
                <a:gd name="connsiteY195" fmla="*/ 93613 h 172822"/>
                <a:gd name="connsiteX196" fmla="*/ 2213039 w 3750946"/>
                <a:gd name="connsiteY196" fmla="*/ 98757 h 172822"/>
                <a:gd name="connsiteX197" fmla="*/ 2228012 w 3750946"/>
                <a:gd name="connsiteY197" fmla="*/ 101843 h 172822"/>
                <a:gd name="connsiteX198" fmla="*/ 2244471 w 3750946"/>
                <a:gd name="connsiteY198" fmla="*/ 105043 h 172822"/>
                <a:gd name="connsiteX199" fmla="*/ 2259444 w 3750946"/>
                <a:gd name="connsiteY199" fmla="*/ 110415 h 172822"/>
                <a:gd name="connsiteX200" fmla="*/ 2270417 w 3750946"/>
                <a:gd name="connsiteY200" fmla="*/ 120016 h 172822"/>
                <a:gd name="connsiteX201" fmla="*/ 2274646 w 3750946"/>
                <a:gd name="connsiteY201" fmla="*/ 136476 h 172822"/>
                <a:gd name="connsiteX202" fmla="*/ 2268246 w 3750946"/>
                <a:gd name="connsiteY202" fmla="*/ 155449 h 172822"/>
                <a:gd name="connsiteX203" fmla="*/ 2250186 w 3750946"/>
                <a:gd name="connsiteY203" fmla="*/ 167908 h 172822"/>
                <a:gd name="connsiteX204" fmla="*/ 2222297 w 3750946"/>
                <a:gd name="connsiteY204" fmla="*/ 172366 h 172822"/>
                <a:gd name="connsiteX205" fmla="*/ 2193608 w 3750946"/>
                <a:gd name="connsiteY205" fmla="*/ 168251 h 172822"/>
                <a:gd name="connsiteX206" fmla="*/ 2172234 w 3750946"/>
                <a:gd name="connsiteY206" fmla="*/ 158193 h 172822"/>
                <a:gd name="connsiteX207" fmla="*/ 2181378 w 3750946"/>
                <a:gd name="connsiteY207" fmla="*/ 140819 h 172822"/>
                <a:gd name="connsiteX208" fmla="*/ 2200580 w 3750946"/>
                <a:gd name="connsiteY208" fmla="*/ 149734 h 172822"/>
                <a:gd name="connsiteX209" fmla="*/ 2223897 w 3750946"/>
                <a:gd name="connsiteY209" fmla="*/ 153392 h 172822"/>
                <a:gd name="connsiteX210" fmla="*/ 2245957 w 3750946"/>
                <a:gd name="connsiteY210" fmla="*/ 149049 h 172822"/>
                <a:gd name="connsiteX211" fmla="*/ 2252701 w 3750946"/>
                <a:gd name="connsiteY211" fmla="*/ 136933 h 172822"/>
                <a:gd name="connsiteX212" fmla="*/ 2248586 w 3750946"/>
                <a:gd name="connsiteY212" fmla="*/ 128017 h 172822"/>
                <a:gd name="connsiteX213" fmla="*/ 2237727 w 3750946"/>
                <a:gd name="connsiteY213" fmla="*/ 123217 h 172822"/>
                <a:gd name="connsiteX214" fmla="*/ 2222754 w 3750946"/>
                <a:gd name="connsiteY214" fmla="*/ 120359 h 172822"/>
                <a:gd name="connsiteX215" fmla="*/ 2206295 w 3750946"/>
                <a:gd name="connsiteY215" fmla="*/ 117159 h 172822"/>
                <a:gd name="connsiteX216" fmla="*/ 2191207 w 3750946"/>
                <a:gd name="connsiteY216" fmla="*/ 111673 h 172822"/>
                <a:gd name="connsiteX217" fmla="*/ 2180235 w 3750946"/>
                <a:gd name="connsiteY217" fmla="*/ 101843 h 172822"/>
                <a:gd name="connsiteX218" fmla="*/ 2176120 w 3750946"/>
                <a:gd name="connsiteY218" fmla="*/ 85041 h 172822"/>
                <a:gd name="connsiteX219" fmla="*/ 2182292 w 3750946"/>
                <a:gd name="connsiteY219" fmla="*/ 65838 h 172822"/>
                <a:gd name="connsiteX220" fmla="*/ 2199780 w 3750946"/>
                <a:gd name="connsiteY220" fmla="*/ 53151 h 172822"/>
                <a:gd name="connsiteX221" fmla="*/ 2226640 w 3750946"/>
                <a:gd name="connsiteY221" fmla="*/ 48693 h 172822"/>
                <a:gd name="connsiteX222" fmla="*/ 1798016 w 3750946"/>
                <a:gd name="connsiteY222" fmla="*/ 48693 h 172822"/>
                <a:gd name="connsiteX223" fmla="*/ 1822133 w 3750946"/>
                <a:gd name="connsiteY223" fmla="*/ 51551 h 172822"/>
                <a:gd name="connsiteX224" fmla="*/ 1842135 w 3750946"/>
                <a:gd name="connsiteY224" fmla="*/ 59666 h 172822"/>
                <a:gd name="connsiteX225" fmla="*/ 1832763 w 3750946"/>
                <a:gd name="connsiteY225" fmla="*/ 77040 h 172822"/>
                <a:gd name="connsiteX226" fmla="*/ 1815618 w 3750946"/>
                <a:gd name="connsiteY226" fmla="*/ 69496 h 172822"/>
                <a:gd name="connsiteX227" fmla="*/ 1797787 w 3750946"/>
                <a:gd name="connsiteY227" fmla="*/ 67438 h 172822"/>
                <a:gd name="connsiteX228" fmla="*/ 1776298 w 3750946"/>
                <a:gd name="connsiteY228" fmla="*/ 72125 h 172822"/>
                <a:gd name="connsiteX229" fmla="*/ 1769212 w 3750946"/>
                <a:gd name="connsiteY229" fmla="*/ 84126 h 172822"/>
                <a:gd name="connsiteX230" fmla="*/ 1773441 w 3750946"/>
                <a:gd name="connsiteY230" fmla="*/ 93613 h 172822"/>
                <a:gd name="connsiteX231" fmla="*/ 1784414 w 3750946"/>
                <a:gd name="connsiteY231" fmla="*/ 98757 h 172822"/>
                <a:gd name="connsiteX232" fmla="*/ 1799387 w 3750946"/>
                <a:gd name="connsiteY232" fmla="*/ 101843 h 172822"/>
                <a:gd name="connsiteX233" fmla="*/ 1815846 w 3750946"/>
                <a:gd name="connsiteY233" fmla="*/ 105043 h 172822"/>
                <a:gd name="connsiteX234" fmla="*/ 1830819 w 3750946"/>
                <a:gd name="connsiteY234" fmla="*/ 110415 h 172822"/>
                <a:gd name="connsiteX235" fmla="*/ 1841792 w 3750946"/>
                <a:gd name="connsiteY235" fmla="*/ 120016 h 172822"/>
                <a:gd name="connsiteX236" fmla="*/ 1846021 w 3750946"/>
                <a:gd name="connsiteY236" fmla="*/ 136476 h 172822"/>
                <a:gd name="connsiteX237" fmla="*/ 1839621 w 3750946"/>
                <a:gd name="connsiteY237" fmla="*/ 155449 h 172822"/>
                <a:gd name="connsiteX238" fmla="*/ 1821561 w 3750946"/>
                <a:gd name="connsiteY238" fmla="*/ 167908 h 172822"/>
                <a:gd name="connsiteX239" fmla="*/ 1793672 w 3750946"/>
                <a:gd name="connsiteY239" fmla="*/ 172366 h 172822"/>
                <a:gd name="connsiteX240" fmla="*/ 1764983 w 3750946"/>
                <a:gd name="connsiteY240" fmla="*/ 168251 h 172822"/>
                <a:gd name="connsiteX241" fmla="*/ 1743609 w 3750946"/>
                <a:gd name="connsiteY241" fmla="*/ 158193 h 172822"/>
                <a:gd name="connsiteX242" fmla="*/ 1752753 w 3750946"/>
                <a:gd name="connsiteY242" fmla="*/ 140819 h 172822"/>
                <a:gd name="connsiteX243" fmla="*/ 1771955 w 3750946"/>
                <a:gd name="connsiteY243" fmla="*/ 149734 h 172822"/>
                <a:gd name="connsiteX244" fmla="*/ 1795272 w 3750946"/>
                <a:gd name="connsiteY244" fmla="*/ 153392 h 172822"/>
                <a:gd name="connsiteX245" fmla="*/ 1817332 w 3750946"/>
                <a:gd name="connsiteY245" fmla="*/ 149049 h 172822"/>
                <a:gd name="connsiteX246" fmla="*/ 1824076 w 3750946"/>
                <a:gd name="connsiteY246" fmla="*/ 136933 h 172822"/>
                <a:gd name="connsiteX247" fmla="*/ 1819961 w 3750946"/>
                <a:gd name="connsiteY247" fmla="*/ 128017 h 172822"/>
                <a:gd name="connsiteX248" fmla="*/ 1809103 w 3750946"/>
                <a:gd name="connsiteY248" fmla="*/ 123217 h 172822"/>
                <a:gd name="connsiteX249" fmla="*/ 1794129 w 3750946"/>
                <a:gd name="connsiteY249" fmla="*/ 120359 h 172822"/>
                <a:gd name="connsiteX250" fmla="*/ 1777670 w 3750946"/>
                <a:gd name="connsiteY250" fmla="*/ 117159 h 172822"/>
                <a:gd name="connsiteX251" fmla="*/ 1762583 w 3750946"/>
                <a:gd name="connsiteY251" fmla="*/ 111673 h 172822"/>
                <a:gd name="connsiteX252" fmla="*/ 1751610 w 3750946"/>
                <a:gd name="connsiteY252" fmla="*/ 101843 h 172822"/>
                <a:gd name="connsiteX253" fmla="*/ 1747495 w 3750946"/>
                <a:gd name="connsiteY253" fmla="*/ 85041 h 172822"/>
                <a:gd name="connsiteX254" fmla="*/ 1753667 w 3750946"/>
                <a:gd name="connsiteY254" fmla="*/ 65838 h 172822"/>
                <a:gd name="connsiteX255" fmla="*/ 1771155 w 3750946"/>
                <a:gd name="connsiteY255" fmla="*/ 53151 h 172822"/>
                <a:gd name="connsiteX256" fmla="*/ 1798016 w 3750946"/>
                <a:gd name="connsiteY256" fmla="*/ 48693 h 172822"/>
                <a:gd name="connsiteX257" fmla="*/ 1683716 w 3750946"/>
                <a:gd name="connsiteY257" fmla="*/ 48693 h 172822"/>
                <a:gd name="connsiteX258" fmla="*/ 1707833 w 3750946"/>
                <a:gd name="connsiteY258" fmla="*/ 51551 h 172822"/>
                <a:gd name="connsiteX259" fmla="*/ 1727835 w 3750946"/>
                <a:gd name="connsiteY259" fmla="*/ 59666 h 172822"/>
                <a:gd name="connsiteX260" fmla="*/ 1718463 w 3750946"/>
                <a:gd name="connsiteY260" fmla="*/ 77040 h 172822"/>
                <a:gd name="connsiteX261" fmla="*/ 1701318 w 3750946"/>
                <a:gd name="connsiteY261" fmla="*/ 69496 h 172822"/>
                <a:gd name="connsiteX262" fmla="*/ 1683487 w 3750946"/>
                <a:gd name="connsiteY262" fmla="*/ 67438 h 172822"/>
                <a:gd name="connsiteX263" fmla="*/ 1661999 w 3750946"/>
                <a:gd name="connsiteY263" fmla="*/ 72125 h 172822"/>
                <a:gd name="connsiteX264" fmla="*/ 1654912 w 3750946"/>
                <a:gd name="connsiteY264" fmla="*/ 84126 h 172822"/>
                <a:gd name="connsiteX265" fmla="*/ 1659141 w 3750946"/>
                <a:gd name="connsiteY265" fmla="*/ 93613 h 172822"/>
                <a:gd name="connsiteX266" fmla="*/ 1670114 w 3750946"/>
                <a:gd name="connsiteY266" fmla="*/ 98757 h 172822"/>
                <a:gd name="connsiteX267" fmla="*/ 1685087 w 3750946"/>
                <a:gd name="connsiteY267" fmla="*/ 101843 h 172822"/>
                <a:gd name="connsiteX268" fmla="*/ 1701546 w 3750946"/>
                <a:gd name="connsiteY268" fmla="*/ 105043 h 172822"/>
                <a:gd name="connsiteX269" fmla="*/ 1716520 w 3750946"/>
                <a:gd name="connsiteY269" fmla="*/ 110415 h 172822"/>
                <a:gd name="connsiteX270" fmla="*/ 1727492 w 3750946"/>
                <a:gd name="connsiteY270" fmla="*/ 120016 h 172822"/>
                <a:gd name="connsiteX271" fmla="*/ 1731721 w 3750946"/>
                <a:gd name="connsiteY271" fmla="*/ 136476 h 172822"/>
                <a:gd name="connsiteX272" fmla="*/ 1725321 w 3750946"/>
                <a:gd name="connsiteY272" fmla="*/ 155449 h 172822"/>
                <a:gd name="connsiteX273" fmla="*/ 1707261 w 3750946"/>
                <a:gd name="connsiteY273" fmla="*/ 167908 h 172822"/>
                <a:gd name="connsiteX274" fmla="*/ 1679372 w 3750946"/>
                <a:gd name="connsiteY274" fmla="*/ 172366 h 172822"/>
                <a:gd name="connsiteX275" fmla="*/ 1650683 w 3750946"/>
                <a:gd name="connsiteY275" fmla="*/ 168251 h 172822"/>
                <a:gd name="connsiteX276" fmla="*/ 1629309 w 3750946"/>
                <a:gd name="connsiteY276" fmla="*/ 158193 h 172822"/>
                <a:gd name="connsiteX277" fmla="*/ 1638453 w 3750946"/>
                <a:gd name="connsiteY277" fmla="*/ 140819 h 172822"/>
                <a:gd name="connsiteX278" fmla="*/ 1657655 w 3750946"/>
                <a:gd name="connsiteY278" fmla="*/ 149734 h 172822"/>
                <a:gd name="connsiteX279" fmla="*/ 1680972 w 3750946"/>
                <a:gd name="connsiteY279" fmla="*/ 153392 h 172822"/>
                <a:gd name="connsiteX280" fmla="*/ 1703032 w 3750946"/>
                <a:gd name="connsiteY280" fmla="*/ 149049 h 172822"/>
                <a:gd name="connsiteX281" fmla="*/ 1709776 w 3750946"/>
                <a:gd name="connsiteY281" fmla="*/ 136933 h 172822"/>
                <a:gd name="connsiteX282" fmla="*/ 1705661 w 3750946"/>
                <a:gd name="connsiteY282" fmla="*/ 128017 h 172822"/>
                <a:gd name="connsiteX283" fmla="*/ 1694803 w 3750946"/>
                <a:gd name="connsiteY283" fmla="*/ 123217 h 172822"/>
                <a:gd name="connsiteX284" fmla="*/ 1679829 w 3750946"/>
                <a:gd name="connsiteY284" fmla="*/ 120359 h 172822"/>
                <a:gd name="connsiteX285" fmla="*/ 1663370 w 3750946"/>
                <a:gd name="connsiteY285" fmla="*/ 117159 h 172822"/>
                <a:gd name="connsiteX286" fmla="*/ 1648283 w 3750946"/>
                <a:gd name="connsiteY286" fmla="*/ 111673 h 172822"/>
                <a:gd name="connsiteX287" fmla="*/ 1637310 w 3750946"/>
                <a:gd name="connsiteY287" fmla="*/ 101843 h 172822"/>
                <a:gd name="connsiteX288" fmla="*/ 1633195 w 3750946"/>
                <a:gd name="connsiteY288" fmla="*/ 85041 h 172822"/>
                <a:gd name="connsiteX289" fmla="*/ 1639367 w 3750946"/>
                <a:gd name="connsiteY289" fmla="*/ 65838 h 172822"/>
                <a:gd name="connsiteX290" fmla="*/ 1656855 w 3750946"/>
                <a:gd name="connsiteY290" fmla="*/ 53151 h 172822"/>
                <a:gd name="connsiteX291" fmla="*/ 1683716 w 3750946"/>
                <a:gd name="connsiteY291" fmla="*/ 48693 h 172822"/>
                <a:gd name="connsiteX292" fmla="*/ 1551356 w 3750946"/>
                <a:gd name="connsiteY292" fmla="*/ 48693 h 172822"/>
                <a:gd name="connsiteX293" fmla="*/ 1582446 w 3750946"/>
                <a:gd name="connsiteY293" fmla="*/ 56466 h 172822"/>
                <a:gd name="connsiteX294" fmla="*/ 1603591 w 3750946"/>
                <a:gd name="connsiteY294" fmla="*/ 78297 h 172822"/>
                <a:gd name="connsiteX295" fmla="*/ 1611249 w 3750946"/>
                <a:gd name="connsiteY295" fmla="*/ 111101 h 172822"/>
                <a:gd name="connsiteX296" fmla="*/ 1611135 w 3750946"/>
                <a:gd name="connsiteY296" fmla="*/ 114301 h 172822"/>
                <a:gd name="connsiteX297" fmla="*/ 1610792 w 3750946"/>
                <a:gd name="connsiteY297" fmla="*/ 117730 h 172822"/>
                <a:gd name="connsiteX298" fmla="*/ 1513637 w 3750946"/>
                <a:gd name="connsiteY298" fmla="*/ 117730 h 172822"/>
                <a:gd name="connsiteX299" fmla="*/ 1517638 w 3750946"/>
                <a:gd name="connsiteY299" fmla="*/ 133161 h 172822"/>
                <a:gd name="connsiteX300" fmla="*/ 1533297 w 3750946"/>
                <a:gd name="connsiteY300" fmla="*/ 147906 h 172822"/>
                <a:gd name="connsiteX301" fmla="*/ 1556385 w 3750946"/>
                <a:gd name="connsiteY301" fmla="*/ 153163 h 172822"/>
                <a:gd name="connsiteX302" fmla="*/ 1575931 w 3750946"/>
                <a:gd name="connsiteY302" fmla="*/ 149506 h 172822"/>
                <a:gd name="connsiteX303" fmla="*/ 1591361 w 3750946"/>
                <a:gd name="connsiteY303" fmla="*/ 138533 h 172822"/>
                <a:gd name="connsiteX304" fmla="*/ 1603477 w 3750946"/>
                <a:gd name="connsiteY304" fmla="*/ 152706 h 172822"/>
                <a:gd name="connsiteX305" fmla="*/ 1583017 w 3750946"/>
                <a:gd name="connsiteY305" fmla="*/ 167337 h 172822"/>
                <a:gd name="connsiteX306" fmla="*/ 1555700 w 3750946"/>
                <a:gd name="connsiteY306" fmla="*/ 172366 h 172822"/>
                <a:gd name="connsiteX307" fmla="*/ 1521524 w 3750946"/>
                <a:gd name="connsiteY307" fmla="*/ 164365 h 172822"/>
                <a:gd name="connsiteX308" fmla="*/ 1498664 w 3750946"/>
                <a:gd name="connsiteY308" fmla="*/ 142419 h 172822"/>
                <a:gd name="connsiteX309" fmla="*/ 1490549 w 3750946"/>
                <a:gd name="connsiteY309" fmla="*/ 110415 h 172822"/>
                <a:gd name="connsiteX310" fmla="*/ 1498435 w 3750946"/>
                <a:gd name="connsiteY310" fmla="*/ 78411 h 172822"/>
                <a:gd name="connsiteX311" fmla="*/ 1520152 w 3750946"/>
                <a:gd name="connsiteY311" fmla="*/ 56580 h 172822"/>
                <a:gd name="connsiteX312" fmla="*/ 1551356 w 3750946"/>
                <a:gd name="connsiteY312" fmla="*/ 48693 h 172822"/>
                <a:gd name="connsiteX313" fmla="*/ 1421206 w 3750946"/>
                <a:gd name="connsiteY313" fmla="*/ 48693 h 172822"/>
                <a:gd name="connsiteX314" fmla="*/ 1450581 w 3750946"/>
                <a:gd name="connsiteY314" fmla="*/ 55208 h 172822"/>
                <a:gd name="connsiteX315" fmla="*/ 1470584 w 3750946"/>
                <a:gd name="connsiteY315" fmla="*/ 74525 h 172822"/>
                <a:gd name="connsiteX316" fmla="*/ 1453896 w 3750946"/>
                <a:gd name="connsiteY316" fmla="*/ 85269 h 172822"/>
                <a:gd name="connsiteX317" fmla="*/ 1439380 w 3750946"/>
                <a:gd name="connsiteY317" fmla="*/ 72125 h 172822"/>
                <a:gd name="connsiteX318" fmla="*/ 1420978 w 3750946"/>
                <a:gd name="connsiteY318" fmla="*/ 67896 h 172822"/>
                <a:gd name="connsiteX319" fmla="*/ 1399718 w 3750946"/>
                <a:gd name="connsiteY319" fmla="*/ 73153 h 172822"/>
                <a:gd name="connsiteX320" fmla="*/ 1384859 w 3750946"/>
                <a:gd name="connsiteY320" fmla="*/ 87898 h 172822"/>
                <a:gd name="connsiteX321" fmla="*/ 1379373 w 3750946"/>
                <a:gd name="connsiteY321" fmla="*/ 110415 h 172822"/>
                <a:gd name="connsiteX322" fmla="*/ 1384859 w 3750946"/>
                <a:gd name="connsiteY322" fmla="*/ 133047 h 172822"/>
                <a:gd name="connsiteX323" fmla="*/ 1399718 w 3750946"/>
                <a:gd name="connsiteY323" fmla="*/ 147906 h 172822"/>
                <a:gd name="connsiteX324" fmla="*/ 1420978 w 3750946"/>
                <a:gd name="connsiteY324" fmla="*/ 153163 h 172822"/>
                <a:gd name="connsiteX325" fmla="*/ 1439380 w 3750946"/>
                <a:gd name="connsiteY325" fmla="*/ 148934 h 172822"/>
                <a:gd name="connsiteX326" fmla="*/ 1453896 w 3750946"/>
                <a:gd name="connsiteY326" fmla="*/ 135790 h 172822"/>
                <a:gd name="connsiteX327" fmla="*/ 1470584 w 3750946"/>
                <a:gd name="connsiteY327" fmla="*/ 146305 h 172822"/>
                <a:gd name="connsiteX328" fmla="*/ 1450581 w 3750946"/>
                <a:gd name="connsiteY328" fmla="*/ 165622 h 172822"/>
                <a:gd name="connsiteX329" fmla="*/ 1421206 w 3750946"/>
                <a:gd name="connsiteY329" fmla="*/ 172366 h 172822"/>
                <a:gd name="connsiteX330" fmla="*/ 1388174 w 3750946"/>
                <a:gd name="connsiteY330" fmla="*/ 164365 h 172822"/>
                <a:gd name="connsiteX331" fmla="*/ 1365428 w 3750946"/>
                <a:gd name="connsiteY331" fmla="*/ 142419 h 172822"/>
                <a:gd name="connsiteX332" fmla="*/ 1357198 w 3750946"/>
                <a:gd name="connsiteY332" fmla="*/ 110415 h 172822"/>
                <a:gd name="connsiteX333" fmla="*/ 1365428 w 3750946"/>
                <a:gd name="connsiteY333" fmla="*/ 78411 h 172822"/>
                <a:gd name="connsiteX334" fmla="*/ 1388174 w 3750946"/>
                <a:gd name="connsiteY334" fmla="*/ 56580 h 172822"/>
                <a:gd name="connsiteX335" fmla="*/ 1421206 w 3750946"/>
                <a:gd name="connsiteY335" fmla="*/ 48693 h 172822"/>
                <a:gd name="connsiteX336" fmla="*/ 1287856 w 3750946"/>
                <a:gd name="connsiteY336" fmla="*/ 48693 h 172822"/>
                <a:gd name="connsiteX337" fmla="*/ 1317231 w 3750946"/>
                <a:gd name="connsiteY337" fmla="*/ 55208 h 172822"/>
                <a:gd name="connsiteX338" fmla="*/ 1337234 w 3750946"/>
                <a:gd name="connsiteY338" fmla="*/ 74525 h 172822"/>
                <a:gd name="connsiteX339" fmla="*/ 1320546 w 3750946"/>
                <a:gd name="connsiteY339" fmla="*/ 85269 h 172822"/>
                <a:gd name="connsiteX340" fmla="*/ 1306030 w 3750946"/>
                <a:gd name="connsiteY340" fmla="*/ 72125 h 172822"/>
                <a:gd name="connsiteX341" fmla="*/ 1287628 w 3750946"/>
                <a:gd name="connsiteY341" fmla="*/ 67896 h 172822"/>
                <a:gd name="connsiteX342" fmla="*/ 1266368 w 3750946"/>
                <a:gd name="connsiteY342" fmla="*/ 73153 h 172822"/>
                <a:gd name="connsiteX343" fmla="*/ 1251509 w 3750946"/>
                <a:gd name="connsiteY343" fmla="*/ 87898 h 172822"/>
                <a:gd name="connsiteX344" fmla="*/ 1246023 w 3750946"/>
                <a:gd name="connsiteY344" fmla="*/ 110415 h 172822"/>
                <a:gd name="connsiteX345" fmla="*/ 1251509 w 3750946"/>
                <a:gd name="connsiteY345" fmla="*/ 133047 h 172822"/>
                <a:gd name="connsiteX346" fmla="*/ 1266368 w 3750946"/>
                <a:gd name="connsiteY346" fmla="*/ 147906 h 172822"/>
                <a:gd name="connsiteX347" fmla="*/ 1287628 w 3750946"/>
                <a:gd name="connsiteY347" fmla="*/ 153163 h 172822"/>
                <a:gd name="connsiteX348" fmla="*/ 1306030 w 3750946"/>
                <a:gd name="connsiteY348" fmla="*/ 148934 h 172822"/>
                <a:gd name="connsiteX349" fmla="*/ 1320546 w 3750946"/>
                <a:gd name="connsiteY349" fmla="*/ 135790 h 172822"/>
                <a:gd name="connsiteX350" fmla="*/ 1337234 w 3750946"/>
                <a:gd name="connsiteY350" fmla="*/ 146305 h 172822"/>
                <a:gd name="connsiteX351" fmla="*/ 1317231 w 3750946"/>
                <a:gd name="connsiteY351" fmla="*/ 165622 h 172822"/>
                <a:gd name="connsiteX352" fmla="*/ 1287856 w 3750946"/>
                <a:gd name="connsiteY352" fmla="*/ 172366 h 172822"/>
                <a:gd name="connsiteX353" fmla="*/ 1254824 w 3750946"/>
                <a:gd name="connsiteY353" fmla="*/ 164365 h 172822"/>
                <a:gd name="connsiteX354" fmla="*/ 1232078 w 3750946"/>
                <a:gd name="connsiteY354" fmla="*/ 142419 h 172822"/>
                <a:gd name="connsiteX355" fmla="*/ 1223848 w 3750946"/>
                <a:gd name="connsiteY355" fmla="*/ 110415 h 172822"/>
                <a:gd name="connsiteX356" fmla="*/ 1232078 w 3750946"/>
                <a:gd name="connsiteY356" fmla="*/ 78411 h 172822"/>
                <a:gd name="connsiteX357" fmla="*/ 1254824 w 3750946"/>
                <a:gd name="connsiteY357" fmla="*/ 56580 h 172822"/>
                <a:gd name="connsiteX358" fmla="*/ 1287856 w 3750946"/>
                <a:gd name="connsiteY358" fmla="*/ 48693 h 172822"/>
                <a:gd name="connsiteX359" fmla="*/ 843001 w 3750946"/>
                <a:gd name="connsiteY359" fmla="*/ 48693 h 172822"/>
                <a:gd name="connsiteX360" fmla="*/ 843001 w 3750946"/>
                <a:gd name="connsiteY360" fmla="*/ 69953 h 172822"/>
                <a:gd name="connsiteX361" fmla="*/ 840372 w 3750946"/>
                <a:gd name="connsiteY361" fmla="*/ 69724 h 172822"/>
                <a:gd name="connsiteX362" fmla="*/ 837972 w 3750946"/>
                <a:gd name="connsiteY362" fmla="*/ 69724 h 172822"/>
                <a:gd name="connsiteX363" fmla="*/ 810082 w 3750946"/>
                <a:gd name="connsiteY363" fmla="*/ 80240 h 172822"/>
                <a:gd name="connsiteX364" fmla="*/ 799795 w 3750946"/>
                <a:gd name="connsiteY364" fmla="*/ 110644 h 172822"/>
                <a:gd name="connsiteX365" fmla="*/ 799795 w 3750946"/>
                <a:gd name="connsiteY365" fmla="*/ 170994 h 172822"/>
                <a:gd name="connsiteX366" fmla="*/ 777850 w 3750946"/>
                <a:gd name="connsiteY366" fmla="*/ 170994 h 172822"/>
                <a:gd name="connsiteX367" fmla="*/ 777850 w 3750946"/>
                <a:gd name="connsiteY367" fmla="*/ 49836 h 172822"/>
                <a:gd name="connsiteX368" fmla="*/ 798881 w 3750946"/>
                <a:gd name="connsiteY368" fmla="*/ 49836 h 172822"/>
                <a:gd name="connsiteX369" fmla="*/ 798881 w 3750946"/>
                <a:gd name="connsiteY369" fmla="*/ 71143 h 172822"/>
                <a:gd name="connsiteX370" fmla="*/ 803567 w 3750946"/>
                <a:gd name="connsiteY370" fmla="*/ 63438 h 172822"/>
                <a:gd name="connsiteX371" fmla="*/ 813740 w 3750946"/>
                <a:gd name="connsiteY371" fmla="*/ 55323 h 172822"/>
                <a:gd name="connsiteX372" fmla="*/ 843001 w 3750946"/>
                <a:gd name="connsiteY372" fmla="*/ 48693 h 172822"/>
                <a:gd name="connsiteX373" fmla="*/ 684581 w 3750946"/>
                <a:gd name="connsiteY373" fmla="*/ 48693 h 172822"/>
                <a:gd name="connsiteX374" fmla="*/ 715671 w 3750946"/>
                <a:gd name="connsiteY374" fmla="*/ 56466 h 172822"/>
                <a:gd name="connsiteX375" fmla="*/ 736816 w 3750946"/>
                <a:gd name="connsiteY375" fmla="*/ 78297 h 172822"/>
                <a:gd name="connsiteX376" fmla="*/ 744474 w 3750946"/>
                <a:gd name="connsiteY376" fmla="*/ 111101 h 172822"/>
                <a:gd name="connsiteX377" fmla="*/ 744360 w 3750946"/>
                <a:gd name="connsiteY377" fmla="*/ 114301 h 172822"/>
                <a:gd name="connsiteX378" fmla="*/ 744017 w 3750946"/>
                <a:gd name="connsiteY378" fmla="*/ 117730 h 172822"/>
                <a:gd name="connsiteX379" fmla="*/ 646862 w 3750946"/>
                <a:gd name="connsiteY379" fmla="*/ 117730 h 172822"/>
                <a:gd name="connsiteX380" fmla="*/ 650862 w 3750946"/>
                <a:gd name="connsiteY380" fmla="*/ 133161 h 172822"/>
                <a:gd name="connsiteX381" fmla="*/ 666522 w 3750946"/>
                <a:gd name="connsiteY381" fmla="*/ 147906 h 172822"/>
                <a:gd name="connsiteX382" fmla="*/ 689610 w 3750946"/>
                <a:gd name="connsiteY382" fmla="*/ 153163 h 172822"/>
                <a:gd name="connsiteX383" fmla="*/ 709155 w 3750946"/>
                <a:gd name="connsiteY383" fmla="*/ 149506 h 172822"/>
                <a:gd name="connsiteX384" fmla="*/ 724586 w 3750946"/>
                <a:gd name="connsiteY384" fmla="*/ 138533 h 172822"/>
                <a:gd name="connsiteX385" fmla="*/ 736702 w 3750946"/>
                <a:gd name="connsiteY385" fmla="*/ 152706 h 172822"/>
                <a:gd name="connsiteX386" fmla="*/ 716242 w 3750946"/>
                <a:gd name="connsiteY386" fmla="*/ 167337 h 172822"/>
                <a:gd name="connsiteX387" fmla="*/ 688924 w 3750946"/>
                <a:gd name="connsiteY387" fmla="*/ 172366 h 172822"/>
                <a:gd name="connsiteX388" fmla="*/ 654749 w 3750946"/>
                <a:gd name="connsiteY388" fmla="*/ 164365 h 172822"/>
                <a:gd name="connsiteX389" fmla="*/ 631889 w 3750946"/>
                <a:gd name="connsiteY389" fmla="*/ 142419 h 172822"/>
                <a:gd name="connsiteX390" fmla="*/ 623773 w 3750946"/>
                <a:gd name="connsiteY390" fmla="*/ 110415 h 172822"/>
                <a:gd name="connsiteX391" fmla="*/ 631660 w 3750946"/>
                <a:gd name="connsiteY391" fmla="*/ 78411 h 172822"/>
                <a:gd name="connsiteX392" fmla="*/ 653377 w 3750946"/>
                <a:gd name="connsiteY392" fmla="*/ 56580 h 172822"/>
                <a:gd name="connsiteX393" fmla="*/ 684581 w 3750946"/>
                <a:gd name="connsiteY393" fmla="*/ 48693 h 172822"/>
                <a:gd name="connsiteX394" fmla="*/ 547269 w 3750946"/>
                <a:gd name="connsiteY394" fmla="*/ 48693 h 172822"/>
                <a:gd name="connsiteX395" fmla="*/ 573443 w 3750946"/>
                <a:gd name="connsiteY395" fmla="*/ 54408 h 172822"/>
                <a:gd name="connsiteX396" fmla="*/ 591160 w 3750946"/>
                <a:gd name="connsiteY396" fmla="*/ 71782 h 172822"/>
                <a:gd name="connsiteX397" fmla="*/ 597561 w 3750946"/>
                <a:gd name="connsiteY397" fmla="*/ 101271 h 172822"/>
                <a:gd name="connsiteX398" fmla="*/ 597561 w 3750946"/>
                <a:gd name="connsiteY398" fmla="*/ 170994 h 172822"/>
                <a:gd name="connsiteX399" fmla="*/ 575615 w 3750946"/>
                <a:gd name="connsiteY399" fmla="*/ 170994 h 172822"/>
                <a:gd name="connsiteX400" fmla="*/ 575615 w 3750946"/>
                <a:gd name="connsiteY400" fmla="*/ 103786 h 172822"/>
                <a:gd name="connsiteX401" fmla="*/ 567042 w 3750946"/>
                <a:gd name="connsiteY401" fmla="*/ 77268 h 172822"/>
                <a:gd name="connsiteX402" fmla="*/ 542925 w 3750946"/>
                <a:gd name="connsiteY402" fmla="*/ 68353 h 172822"/>
                <a:gd name="connsiteX403" fmla="*/ 522580 w 3750946"/>
                <a:gd name="connsiteY403" fmla="*/ 72925 h 172822"/>
                <a:gd name="connsiteX404" fmla="*/ 509207 w 3750946"/>
                <a:gd name="connsiteY404" fmla="*/ 86412 h 172822"/>
                <a:gd name="connsiteX405" fmla="*/ 504520 w 3750946"/>
                <a:gd name="connsiteY405" fmla="*/ 108586 h 172822"/>
                <a:gd name="connsiteX406" fmla="*/ 504520 w 3750946"/>
                <a:gd name="connsiteY406" fmla="*/ 170994 h 172822"/>
                <a:gd name="connsiteX407" fmla="*/ 482575 w 3750946"/>
                <a:gd name="connsiteY407" fmla="*/ 170994 h 172822"/>
                <a:gd name="connsiteX408" fmla="*/ 482575 w 3750946"/>
                <a:gd name="connsiteY408" fmla="*/ 49836 h 172822"/>
                <a:gd name="connsiteX409" fmla="*/ 503606 w 3750946"/>
                <a:gd name="connsiteY409" fmla="*/ 49836 h 172822"/>
                <a:gd name="connsiteX410" fmla="*/ 503606 w 3750946"/>
                <a:gd name="connsiteY410" fmla="*/ 69033 h 172822"/>
                <a:gd name="connsiteX411" fmla="*/ 507721 w 3750946"/>
                <a:gd name="connsiteY411" fmla="*/ 63266 h 172822"/>
                <a:gd name="connsiteX412" fmla="*/ 518465 w 3750946"/>
                <a:gd name="connsiteY412" fmla="*/ 55323 h 172822"/>
                <a:gd name="connsiteX413" fmla="*/ 547269 w 3750946"/>
                <a:gd name="connsiteY413" fmla="*/ 48693 h 172822"/>
                <a:gd name="connsiteX414" fmla="*/ 357227 w 3750946"/>
                <a:gd name="connsiteY414" fmla="*/ 48693 h 172822"/>
                <a:gd name="connsiteX415" fmla="*/ 357227 w 3750946"/>
                <a:gd name="connsiteY415" fmla="*/ 69953 h 172822"/>
                <a:gd name="connsiteX416" fmla="*/ 354597 w 3750946"/>
                <a:gd name="connsiteY416" fmla="*/ 69724 h 172822"/>
                <a:gd name="connsiteX417" fmla="*/ 352197 w 3750946"/>
                <a:gd name="connsiteY417" fmla="*/ 69724 h 172822"/>
                <a:gd name="connsiteX418" fmla="*/ 324307 w 3750946"/>
                <a:gd name="connsiteY418" fmla="*/ 80240 h 172822"/>
                <a:gd name="connsiteX419" fmla="*/ 314021 w 3750946"/>
                <a:gd name="connsiteY419" fmla="*/ 110644 h 172822"/>
                <a:gd name="connsiteX420" fmla="*/ 314021 w 3750946"/>
                <a:gd name="connsiteY420" fmla="*/ 170994 h 172822"/>
                <a:gd name="connsiteX421" fmla="*/ 292075 w 3750946"/>
                <a:gd name="connsiteY421" fmla="*/ 170994 h 172822"/>
                <a:gd name="connsiteX422" fmla="*/ 292075 w 3750946"/>
                <a:gd name="connsiteY422" fmla="*/ 49836 h 172822"/>
                <a:gd name="connsiteX423" fmla="*/ 313107 w 3750946"/>
                <a:gd name="connsiteY423" fmla="*/ 49836 h 172822"/>
                <a:gd name="connsiteX424" fmla="*/ 313107 w 3750946"/>
                <a:gd name="connsiteY424" fmla="*/ 71143 h 172822"/>
                <a:gd name="connsiteX425" fmla="*/ 317792 w 3750946"/>
                <a:gd name="connsiteY425" fmla="*/ 63438 h 172822"/>
                <a:gd name="connsiteX426" fmla="*/ 327966 w 3750946"/>
                <a:gd name="connsiteY426" fmla="*/ 55323 h 172822"/>
                <a:gd name="connsiteX427" fmla="*/ 357227 w 3750946"/>
                <a:gd name="connsiteY427" fmla="*/ 48693 h 172822"/>
                <a:gd name="connsiteX428" fmla="*/ 202845 w 3750946"/>
                <a:gd name="connsiteY428" fmla="*/ 48693 h 172822"/>
                <a:gd name="connsiteX429" fmla="*/ 241249 w 3750946"/>
                <a:gd name="connsiteY429" fmla="*/ 60809 h 172822"/>
                <a:gd name="connsiteX430" fmla="*/ 254737 w 3750946"/>
                <a:gd name="connsiteY430" fmla="*/ 97842 h 172822"/>
                <a:gd name="connsiteX431" fmla="*/ 254737 w 3750946"/>
                <a:gd name="connsiteY431" fmla="*/ 170994 h 172822"/>
                <a:gd name="connsiteX432" fmla="*/ 233934 w 3750946"/>
                <a:gd name="connsiteY432" fmla="*/ 170994 h 172822"/>
                <a:gd name="connsiteX433" fmla="*/ 233934 w 3750946"/>
                <a:gd name="connsiteY433" fmla="*/ 154184 h 172822"/>
                <a:gd name="connsiteX434" fmla="*/ 231134 w 3750946"/>
                <a:gd name="connsiteY434" fmla="*/ 158678 h 172822"/>
                <a:gd name="connsiteX435" fmla="*/ 221818 w 3750946"/>
                <a:gd name="connsiteY435" fmla="*/ 166079 h 172822"/>
                <a:gd name="connsiteX436" fmla="*/ 194158 w 3750946"/>
                <a:gd name="connsiteY436" fmla="*/ 172366 h 172822"/>
                <a:gd name="connsiteX437" fmla="*/ 170498 w 3750946"/>
                <a:gd name="connsiteY437" fmla="*/ 167794 h 172822"/>
                <a:gd name="connsiteX438" fmla="*/ 154839 w 3750946"/>
                <a:gd name="connsiteY438" fmla="*/ 155107 h 172822"/>
                <a:gd name="connsiteX439" fmla="*/ 149352 w 3750946"/>
                <a:gd name="connsiteY439" fmla="*/ 136704 h 172822"/>
                <a:gd name="connsiteX440" fmla="*/ 154039 w 3750946"/>
                <a:gd name="connsiteY440" fmla="*/ 118873 h 172822"/>
                <a:gd name="connsiteX441" fmla="*/ 169356 w 3750946"/>
                <a:gd name="connsiteY441" fmla="*/ 106072 h 172822"/>
                <a:gd name="connsiteX442" fmla="*/ 198045 w 3750946"/>
                <a:gd name="connsiteY442" fmla="*/ 101271 h 172822"/>
                <a:gd name="connsiteX443" fmla="*/ 232792 w 3750946"/>
                <a:gd name="connsiteY443" fmla="*/ 101271 h 172822"/>
                <a:gd name="connsiteX444" fmla="*/ 232792 w 3750946"/>
                <a:gd name="connsiteY444" fmla="*/ 96928 h 172822"/>
                <a:gd name="connsiteX445" fmla="*/ 224676 w 3750946"/>
                <a:gd name="connsiteY445" fmla="*/ 75325 h 172822"/>
                <a:gd name="connsiteX446" fmla="*/ 200331 w 3750946"/>
                <a:gd name="connsiteY446" fmla="*/ 67667 h 172822"/>
                <a:gd name="connsiteX447" fmla="*/ 179300 w 3750946"/>
                <a:gd name="connsiteY447" fmla="*/ 71210 h 172822"/>
                <a:gd name="connsiteX448" fmla="*/ 161926 w 3750946"/>
                <a:gd name="connsiteY448" fmla="*/ 80697 h 172822"/>
                <a:gd name="connsiteX449" fmla="*/ 152782 w 3750946"/>
                <a:gd name="connsiteY449" fmla="*/ 64238 h 172822"/>
                <a:gd name="connsiteX450" fmla="*/ 175298 w 3750946"/>
                <a:gd name="connsiteY450" fmla="*/ 52694 h 172822"/>
                <a:gd name="connsiteX451" fmla="*/ 202845 w 3750946"/>
                <a:gd name="connsiteY451" fmla="*/ 48693 h 172822"/>
                <a:gd name="connsiteX452" fmla="*/ 22861 w 3750946"/>
                <a:gd name="connsiteY452" fmla="*/ 30861 h 172822"/>
                <a:gd name="connsiteX453" fmla="*/ 22861 w 3750946"/>
                <a:gd name="connsiteY453" fmla="*/ 102642 h 172822"/>
                <a:gd name="connsiteX454" fmla="*/ 61722 w 3750946"/>
                <a:gd name="connsiteY454" fmla="*/ 102642 h 172822"/>
                <a:gd name="connsiteX455" fmla="*/ 94984 w 3750946"/>
                <a:gd name="connsiteY455" fmla="*/ 93269 h 172822"/>
                <a:gd name="connsiteX456" fmla="*/ 106300 w 3750946"/>
                <a:gd name="connsiteY456" fmla="*/ 66752 h 172822"/>
                <a:gd name="connsiteX457" fmla="*/ 94984 w 3750946"/>
                <a:gd name="connsiteY457" fmla="*/ 40234 h 172822"/>
                <a:gd name="connsiteX458" fmla="*/ 61722 w 3750946"/>
                <a:gd name="connsiteY458" fmla="*/ 30861 h 172822"/>
                <a:gd name="connsiteX459" fmla="*/ 2867025 w 3750946"/>
                <a:gd name="connsiteY459" fmla="*/ 23319 h 172822"/>
                <a:gd name="connsiteX460" fmla="*/ 2888971 w 3750946"/>
                <a:gd name="connsiteY460" fmla="*/ 23319 h 172822"/>
                <a:gd name="connsiteX461" fmla="*/ 2888971 w 3750946"/>
                <a:gd name="connsiteY461" fmla="*/ 49836 h 172822"/>
                <a:gd name="connsiteX462" fmla="*/ 2923718 w 3750946"/>
                <a:gd name="connsiteY462" fmla="*/ 49836 h 172822"/>
                <a:gd name="connsiteX463" fmla="*/ 2923718 w 3750946"/>
                <a:gd name="connsiteY463" fmla="*/ 67896 h 172822"/>
                <a:gd name="connsiteX464" fmla="*/ 2888971 w 3750946"/>
                <a:gd name="connsiteY464" fmla="*/ 67896 h 172822"/>
                <a:gd name="connsiteX465" fmla="*/ 2888971 w 3750946"/>
                <a:gd name="connsiteY465" fmla="*/ 133504 h 172822"/>
                <a:gd name="connsiteX466" fmla="*/ 2893886 w 3750946"/>
                <a:gd name="connsiteY466" fmla="*/ 148591 h 172822"/>
                <a:gd name="connsiteX467" fmla="*/ 2907945 w 3750946"/>
                <a:gd name="connsiteY467" fmla="*/ 153849 h 172822"/>
                <a:gd name="connsiteX468" fmla="*/ 2925090 w 3750946"/>
                <a:gd name="connsiteY468" fmla="*/ 148134 h 172822"/>
                <a:gd name="connsiteX469" fmla="*/ 2931948 w 3750946"/>
                <a:gd name="connsiteY469" fmla="*/ 163908 h 172822"/>
                <a:gd name="connsiteX470" fmla="*/ 2919946 w 3750946"/>
                <a:gd name="connsiteY470" fmla="*/ 170308 h 172822"/>
                <a:gd name="connsiteX471" fmla="*/ 2905430 w 3750946"/>
                <a:gd name="connsiteY471" fmla="*/ 172366 h 172822"/>
                <a:gd name="connsiteX472" fmla="*/ 2877084 w 3750946"/>
                <a:gd name="connsiteY472" fmla="*/ 162536 h 172822"/>
                <a:gd name="connsiteX473" fmla="*/ 2867025 w 3750946"/>
                <a:gd name="connsiteY473" fmla="*/ 134418 h 172822"/>
                <a:gd name="connsiteX474" fmla="*/ 2867025 w 3750946"/>
                <a:gd name="connsiteY474" fmla="*/ 67896 h 172822"/>
                <a:gd name="connsiteX475" fmla="*/ 2846451 w 3750946"/>
                <a:gd name="connsiteY475" fmla="*/ 67896 h 172822"/>
                <a:gd name="connsiteX476" fmla="*/ 2846451 w 3750946"/>
                <a:gd name="connsiteY476" fmla="*/ 49836 h 172822"/>
                <a:gd name="connsiteX477" fmla="*/ 2867025 w 3750946"/>
                <a:gd name="connsiteY477" fmla="*/ 49836 h 172822"/>
                <a:gd name="connsiteX478" fmla="*/ 2047875 w 3750946"/>
                <a:gd name="connsiteY478" fmla="*/ 23319 h 172822"/>
                <a:gd name="connsiteX479" fmla="*/ 2069821 w 3750946"/>
                <a:gd name="connsiteY479" fmla="*/ 23319 h 172822"/>
                <a:gd name="connsiteX480" fmla="*/ 2069821 w 3750946"/>
                <a:gd name="connsiteY480" fmla="*/ 49836 h 172822"/>
                <a:gd name="connsiteX481" fmla="*/ 2104568 w 3750946"/>
                <a:gd name="connsiteY481" fmla="*/ 49836 h 172822"/>
                <a:gd name="connsiteX482" fmla="*/ 2104568 w 3750946"/>
                <a:gd name="connsiteY482" fmla="*/ 67896 h 172822"/>
                <a:gd name="connsiteX483" fmla="*/ 2069821 w 3750946"/>
                <a:gd name="connsiteY483" fmla="*/ 67896 h 172822"/>
                <a:gd name="connsiteX484" fmla="*/ 2069821 w 3750946"/>
                <a:gd name="connsiteY484" fmla="*/ 133504 h 172822"/>
                <a:gd name="connsiteX485" fmla="*/ 2074736 w 3750946"/>
                <a:gd name="connsiteY485" fmla="*/ 148591 h 172822"/>
                <a:gd name="connsiteX486" fmla="*/ 2088795 w 3750946"/>
                <a:gd name="connsiteY486" fmla="*/ 153849 h 172822"/>
                <a:gd name="connsiteX487" fmla="*/ 2105940 w 3750946"/>
                <a:gd name="connsiteY487" fmla="*/ 148134 h 172822"/>
                <a:gd name="connsiteX488" fmla="*/ 2112798 w 3750946"/>
                <a:gd name="connsiteY488" fmla="*/ 163908 h 172822"/>
                <a:gd name="connsiteX489" fmla="*/ 2100796 w 3750946"/>
                <a:gd name="connsiteY489" fmla="*/ 170308 h 172822"/>
                <a:gd name="connsiteX490" fmla="*/ 2086280 w 3750946"/>
                <a:gd name="connsiteY490" fmla="*/ 172366 h 172822"/>
                <a:gd name="connsiteX491" fmla="*/ 2057934 w 3750946"/>
                <a:gd name="connsiteY491" fmla="*/ 162536 h 172822"/>
                <a:gd name="connsiteX492" fmla="*/ 2047875 w 3750946"/>
                <a:gd name="connsiteY492" fmla="*/ 134418 h 172822"/>
                <a:gd name="connsiteX493" fmla="*/ 2047875 w 3750946"/>
                <a:gd name="connsiteY493" fmla="*/ 67896 h 172822"/>
                <a:gd name="connsiteX494" fmla="*/ 2027301 w 3750946"/>
                <a:gd name="connsiteY494" fmla="*/ 67896 h 172822"/>
                <a:gd name="connsiteX495" fmla="*/ 2027301 w 3750946"/>
                <a:gd name="connsiteY495" fmla="*/ 49836 h 172822"/>
                <a:gd name="connsiteX496" fmla="*/ 2047875 w 3750946"/>
                <a:gd name="connsiteY496" fmla="*/ 49836 h 172822"/>
                <a:gd name="connsiteX497" fmla="*/ 390525 w 3750946"/>
                <a:gd name="connsiteY497" fmla="*/ 23319 h 172822"/>
                <a:gd name="connsiteX498" fmla="*/ 412471 w 3750946"/>
                <a:gd name="connsiteY498" fmla="*/ 23319 h 172822"/>
                <a:gd name="connsiteX499" fmla="*/ 412471 w 3750946"/>
                <a:gd name="connsiteY499" fmla="*/ 49836 h 172822"/>
                <a:gd name="connsiteX500" fmla="*/ 447218 w 3750946"/>
                <a:gd name="connsiteY500" fmla="*/ 49836 h 172822"/>
                <a:gd name="connsiteX501" fmla="*/ 447218 w 3750946"/>
                <a:gd name="connsiteY501" fmla="*/ 67896 h 172822"/>
                <a:gd name="connsiteX502" fmla="*/ 412471 w 3750946"/>
                <a:gd name="connsiteY502" fmla="*/ 67896 h 172822"/>
                <a:gd name="connsiteX503" fmla="*/ 412471 w 3750946"/>
                <a:gd name="connsiteY503" fmla="*/ 133504 h 172822"/>
                <a:gd name="connsiteX504" fmla="*/ 417386 w 3750946"/>
                <a:gd name="connsiteY504" fmla="*/ 148591 h 172822"/>
                <a:gd name="connsiteX505" fmla="*/ 431445 w 3750946"/>
                <a:gd name="connsiteY505" fmla="*/ 153849 h 172822"/>
                <a:gd name="connsiteX506" fmla="*/ 448590 w 3750946"/>
                <a:gd name="connsiteY506" fmla="*/ 148134 h 172822"/>
                <a:gd name="connsiteX507" fmla="*/ 455448 w 3750946"/>
                <a:gd name="connsiteY507" fmla="*/ 163908 h 172822"/>
                <a:gd name="connsiteX508" fmla="*/ 443446 w 3750946"/>
                <a:gd name="connsiteY508" fmla="*/ 170308 h 172822"/>
                <a:gd name="connsiteX509" fmla="*/ 428930 w 3750946"/>
                <a:gd name="connsiteY509" fmla="*/ 172366 h 172822"/>
                <a:gd name="connsiteX510" fmla="*/ 400585 w 3750946"/>
                <a:gd name="connsiteY510" fmla="*/ 162536 h 172822"/>
                <a:gd name="connsiteX511" fmla="*/ 390525 w 3750946"/>
                <a:gd name="connsiteY511" fmla="*/ 134418 h 172822"/>
                <a:gd name="connsiteX512" fmla="*/ 390525 w 3750946"/>
                <a:gd name="connsiteY512" fmla="*/ 67896 h 172822"/>
                <a:gd name="connsiteX513" fmla="*/ 369952 w 3750946"/>
                <a:gd name="connsiteY513" fmla="*/ 67896 h 172822"/>
                <a:gd name="connsiteX514" fmla="*/ 369952 w 3750946"/>
                <a:gd name="connsiteY514" fmla="*/ 49836 h 172822"/>
                <a:gd name="connsiteX515" fmla="*/ 390525 w 3750946"/>
                <a:gd name="connsiteY515" fmla="*/ 49836 h 172822"/>
                <a:gd name="connsiteX516" fmla="*/ 1981200 w 3750946"/>
                <a:gd name="connsiteY516" fmla="*/ 10973 h 172822"/>
                <a:gd name="connsiteX517" fmla="*/ 2004060 w 3750946"/>
                <a:gd name="connsiteY517" fmla="*/ 10973 h 172822"/>
                <a:gd name="connsiteX518" fmla="*/ 2004060 w 3750946"/>
                <a:gd name="connsiteY518" fmla="*/ 170993 h 172822"/>
                <a:gd name="connsiteX519" fmla="*/ 1981200 w 3750946"/>
                <a:gd name="connsiteY519" fmla="*/ 170993 h 172822"/>
                <a:gd name="connsiteX520" fmla="*/ 0 w 3750946"/>
                <a:gd name="connsiteY520" fmla="*/ 10973 h 172822"/>
                <a:gd name="connsiteX521" fmla="*/ 62409 w 3750946"/>
                <a:gd name="connsiteY521" fmla="*/ 10973 h 172822"/>
                <a:gd name="connsiteX522" fmla="*/ 98298 w 3750946"/>
                <a:gd name="connsiteY522" fmla="*/ 17603 h 172822"/>
                <a:gd name="connsiteX523" fmla="*/ 121159 w 3750946"/>
                <a:gd name="connsiteY523" fmla="*/ 36805 h 172822"/>
                <a:gd name="connsiteX524" fmla="*/ 129160 w 3750946"/>
                <a:gd name="connsiteY524" fmla="*/ 66752 h 172822"/>
                <a:gd name="connsiteX525" fmla="*/ 121159 w 3750946"/>
                <a:gd name="connsiteY525" fmla="*/ 96584 h 172822"/>
                <a:gd name="connsiteX526" fmla="*/ 98298 w 3750946"/>
                <a:gd name="connsiteY526" fmla="*/ 115786 h 172822"/>
                <a:gd name="connsiteX527" fmla="*/ 62409 w 3750946"/>
                <a:gd name="connsiteY527" fmla="*/ 122530 h 172822"/>
                <a:gd name="connsiteX528" fmla="*/ 22861 w 3750946"/>
                <a:gd name="connsiteY528" fmla="*/ 122530 h 172822"/>
                <a:gd name="connsiteX529" fmla="*/ 22861 w 3750946"/>
                <a:gd name="connsiteY529" fmla="*/ 170993 h 172822"/>
                <a:gd name="connsiteX530" fmla="*/ 0 w 3750946"/>
                <a:gd name="connsiteY530" fmla="*/ 170993 h 172822"/>
                <a:gd name="connsiteX531" fmla="*/ 993496 w 3750946"/>
                <a:gd name="connsiteY531" fmla="*/ 9144 h 172822"/>
                <a:gd name="connsiteX532" fmla="*/ 1021156 w 3750946"/>
                <a:gd name="connsiteY532" fmla="*/ 12802 h 172822"/>
                <a:gd name="connsiteX533" fmla="*/ 1044931 w 3750946"/>
                <a:gd name="connsiteY533" fmla="*/ 23318 h 172822"/>
                <a:gd name="connsiteX534" fmla="*/ 1037387 w 3750946"/>
                <a:gd name="connsiteY534" fmla="*/ 41606 h 172822"/>
                <a:gd name="connsiteX535" fmla="*/ 1015670 w 3750946"/>
                <a:gd name="connsiteY535" fmla="*/ 31662 h 172822"/>
                <a:gd name="connsiteX536" fmla="*/ 993496 w 3750946"/>
                <a:gd name="connsiteY536" fmla="*/ 28575 h 172822"/>
                <a:gd name="connsiteX537" fmla="*/ 971323 w 3750946"/>
                <a:gd name="connsiteY537" fmla="*/ 32004 h 172822"/>
                <a:gd name="connsiteX538" fmla="*/ 958634 w 3750946"/>
                <a:gd name="connsiteY538" fmla="*/ 41148 h 172822"/>
                <a:gd name="connsiteX539" fmla="*/ 954634 w 3750946"/>
                <a:gd name="connsiteY539" fmla="*/ 53950 h 172822"/>
                <a:gd name="connsiteX540" fmla="*/ 960006 w 3750946"/>
                <a:gd name="connsiteY540" fmla="*/ 67437 h 172822"/>
                <a:gd name="connsiteX541" fmla="*/ 973950 w 3750946"/>
                <a:gd name="connsiteY541" fmla="*/ 75438 h 172822"/>
                <a:gd name="connsiteX542" fmla="*/ 992810 w 3750946"/>
                <a:gd name="connsiteY542" fmla="*/ 80811 h 172822"/>
                <a:gd name="connsiteX543" fmla="*/ 1013498 w 3750946"/>
                <a:gd name="connsiteY543" fmla="*/ 86183 h 172822"/>
                <a:gd name="connsiteX544" fmla="*/ 1032473 w 3750946"/>
                <a:gd name="connsiteY544" fmla="*/ 93955 h 172822"/>
                <a:gd name="connsiteX545" fmla="*/ 1046302 w 3750946"/>
                <a:gd name="connsiteY545" fmla="*/ 106757 h 172822"/>
                <a:gd name="connsiteX546" fmla="*/ 1051560 w 3750946"/>
                <a:gd name="connsiteY546" fmla="*/ 127331 h 172822"/>
                <a:gd name="connsiteX547" fmla="*/ 1044931 w 3750946"/>
                <a:gd name="connsiteY547" fmla="*/ 149848 h 172822"/>
                <a:gd name="connsiteX548" fmla="*/ 1024471 w 3750946"/>
                <a:gd name="connsiteY548" fmla="*/ 166536 h 172822"/>
                <a:gd name="connsiteX549" fmla="*/ 989610 w 3750946"/>
                <a:gd name="connsiteY549" fmla="*/ 172822 h 172822"/>
                <a:gd name="connsiteX550" fmla="*/ 954634 w 3750946"/>
                <a:gd name="connsiteY550" fmla="*/ 167221 h 172822"/>
                <a:gd name="connsiteX551" fmla="*/ 928345 w 3750946"/>
                <a:gd name="connsiteY551" fmla="*/ 152705 h 172822"/>
                <a:gd name="connsiteX552" fmla="*/ 936803 w 3750946"/>
                <a:gd name="connsiteY552" fmla="*/ 134874 h 172822"/>
                <a:gd name="connsiteX553" fmla="*/ 960120 w 3750946"/>
                <a:gd name="connsiteY553" fmla="*/ 148133 h 172822"/>
                <a:gd name="connsiteX554" fmla="*/ 989610 w 3750946"/>
                <a:gd name="connsiteY554" fmla="*/ 153391 h 172822"/>
                <a:gd name="connsiteX555" fmla="*/ 1012241 w 3750946"/>
                <a:gd name="connsiteY555" fmla="*/ 150191 h 172822"/>
                <a:gd name="connsiteX556" fmla="*/ 1025042 w 3750946"/>
                <a:gd name="connsiteY556" fmla="*/ 141390 h 172822"/>
                <a:gd name="connsiteX557" fmla="*/ 1029157 w 3750946"/>
                <a:gd name="connsiteY557" fmla="*/ 128702 h 172822"/>
                <a:gd name="connsiteX558" fmla="*/ 1023785 w 3750946"/>
                <a:gd name="connsiteY558" fmla="*/ 115443 h 172822"/>
                <a:gd name="connsiteX559" fmla="*/ 1009841 w 3750946"/>
                <a:gd name="connsiteY559" fmla="*/ 107328 h 172822"/>
                <a:gd name="connsiteX560" fmla="*/ 990981 w 3750946"/>
                <a:gd name="connsiteY560" fmla="*/ 101956 h 172822"/>
                <a:gd name="connsiteX561" fmla="*/ 970293 w 3750946"/>
                <a:gd name="connsiteY561" fmla="*/ 96584 h 172822"/>
                <a:gd name="connsiteX562" fmla="*/ 951319 w 3750946"/>
                <a:gd name="connsiteY562" fmla="*/ 88697 h 172822"/>
                <a:gd name="connsiteX563" fmla="*/ 937489 w 3750946"/>
                <a:gd name="connsiteY563" fmla="*/ 75781 h 172822"/>
                <a:gd name="connsiteX564" fmla="*/ 932231 w 3750946"/>
                <a:gd name="connsiteY564" fmla="*/ 54864 h 172822"/>
                <a:gd name="connsiteX565" fmla="*/ 938746 w 3750946"/>
                <a:gd name="connsiteY565" fmla="*/ 32119 h 172822"/>
                <a:gd name="connsiteX566" fmla="*/ 958863 w 3750946"/>
                <a:gd name="connsiteY566" fmla="*/ 15431 h 172822"/>
                <a:gd name="connsiteX567" fmla="*/ 993496 w 3750946"/>
                <a:gd name="connsiteY567" fmla="*/ 9144 h 172822"/>
                <a:gd name="connsiteX568" fmla="*/ 3527680 w 3750946"/>
                <a:gd name="connsiteY568" fmla="*/ 1373 h 172822"/>
                <a:gd name="connsiteX569" fmla="*/ 3549625 w 3750946"/>
                <a:gd name="connsiteY569" fmla="*/ 1373 h 172822"/>
                <a:gd name="connsiteX570" fmla="*/ 3549625 w 3750946"/>
                <a:gd name="connsiteY570" fmla="*/ 170994 h 172822"/>
                <a:gd name="connsiteX571" fmla="*/ 3528594 w 3750946"/>
                <a:gd name="connsiteY571" fmla="*/ 170994 h 172822"/>
                <a:gd name="connsiteX572" fmla="*/ 3528594 w 3750946"/>
                <a:gd name="connsiteY572" fmla="*/ 151024 h 172822"/>
                <a:gd name="connsiteX573" fmla="*/ 3524565 w 3750946"/>
                <a:gd name="connsiteY573" fmla="*/ 156735 h 172822"/>
                <a:gd name="connsiteX574" fmla="*/ 3513506 w 3750946"/>
                <a:gd name="connsiteY574" fmla="*/ 165394 h 172822"/>
                <a:gd name="connsiteX575" fmla="*/ 3485388 w 3750946"/>
                <a:gd name="connsiteY575" fmla="*/ 172366 h 172822"/>
                <a:gd name="connsiteX576" fmla="*/ 3453956 w 3750946"/>
                <a:gd name="connsiteY576" fmla="*/ 164593 h 172822"/>
                <a:gd name="connsiteX577" fmla="*/ 3432125 w 3750946"/>
                <a:gd name="connsiteY577" fmla="*/ 142876 h 172822"/>
                <a:gd name="connsiteX578" fmla="*/ 3424124 w 3750946"/>
                <a:gd name="connsiteY578" fmla="*/ 110415 h 172822"/>
                <a:gd name="connsiteX579" fmla="*/ 3432125 w 3750946"/>
                <a:gd name="connsiteY579" fmla="*/ 78068 h 172822"/>
                <a:gd name="connsiteX580" fmla="*/ 3453956 w 3750946"/>
                <a:gd name="connsiteY580" fmla="*/ 56466 h 172822"/>
                <a:gd name="connsiteX581" fmla="*/ 3485388 w 3750946"/>
                <a:gd name="connsiteY581" fmla="*/ 48693 h 172822"/>
                <a:gd name="connsiteX582" fmla="*/ 3513049 w 3750946"/>
                <a:gd name="connsiteY582" fmla="*/ 55551 h 172822"/>
                <a:gd name="connsiteX583" fmla="*/ 3524165 w 3750946"/>
                <a:gd name="connsiteY583" fmla="*/ 64124 h 172822"/>
                <a:gd name="connsiteX584" fmla="*/ 3527680 w 3750946"/>
                <a:gd name="connsiteY584" fmla="*/ 68996 h 172822"/>
                <a:gd name="connsiteX585" fmla="*/ 2578075 w 3750946"/>
                <a:gd name="connsiteY585" fmla="*/ 1373 h 172822"/>
                <a:gd name="connsiteX586" fmla="*/ 2600020 w 3750946"/>
                <a:gd name="connsiteY586" fmla="*/ 1373 h 172822"/>
                <a:gd name="connsiteX587" fmla="*/ 2600020 w 3750946"/>
                <a:gd name="connsiteY587" fmla="*/ 67752 h 172822"/>
                <a:gd name="connsiteX588" fmla="*/ 2603221 w 3750946"/>
                <a:gd name="connsiteY588" fmla="*/ 63266 h 172822"/>
                <a:gd name="connsiteX589" fmla="*/ 2613965 w 3750946"/>
                <a:gd name="connsiteY589" fmla="*/ 55323 h 172822"/>
                <a:gd name="connsiteX590" fmla="*/ 2642769 w 3750946"/>
                <a:gd name="connsiteY590" fmla="*/ 48693 h 172822"/>
                <a:gd name="connsiteX591" fmla="*/ 2668943 w 3750946"/>
                <a:gd name="connsiteY591" fmla="*/ 54408 h 172822"/>
                <a:gd name="connsiteX592" fmla="*/ 2686660 w 3750946"/>
                <a:gd name="connsiteY592" fmla="*/ 71782 h 172822"/>
                <a:gd name="connsiteX593" fmla="*/ 2693061 w 3750946"/>
                <a:gd name="connsiteY593" fmla="*/ 101271 h 172822"/>
                <a:gd name="connsiteX594" fmla="*/ 2693061 w 3750946"/>
                <a:gd name="connsiteY594" fmla="*/ 170994 h 172822"/>
                <a:gd name="connsiteX595" fmla="*/ 2671115 w 3750946"/>
                <a:gd name="connsiteY595" fmla="*/ 170994 h 172822"/>
                <a:gd name="connsiteX596" fmla="*/ 2671115 w 3750946"/>
                <a:gd name="connsiteY596" fmla="*/ 103786 h 172822"/>
                <a:gd name="connsiteX597" fmla="*/ 2662543 w 3750946"/>
                <a:gd name="connsiteY597" fmla="*/ 77268 h 172822"/>
                <a:gd name="connsiteX598" fmla="*/ 2638425 w 3750946"/>
                <a:gd name="connsiteY598" fmla="*/ 68353 h 172822"/>
                <a:gd name="connsiteX599" fmla="*/ 2618080 w 3750946"/>
                <a:gd name="connsiteY599" fmla="*/ 72925 h 172822"/>
                <a:gd name="connsiteX600" fmla="*/ 2604707 w 3750946"/>
                <a:gd name="connsiteY600" fmla="*/ 86412 h 172822"/>
                <a:gd name="connsiteX601" fmla="*/ 2600020 w 3750946"/>
                <a:gd name="connsiteY601" fmla="*/ 108586 h 172822"/>
                <a:gd name="connsiteX602" fmla="*/ 2600020 w 3750946"/>
                <a:gd name="connsiteY602" fmla="*/ 170994 h 172822"/>
                <a:gd name="connsiteX603" fmla="*/ 2578075 w 3750946"/>
                <a:gd name="connsiteY603" fmla="*/ 170994 h 172822"/>
                <a:gd name="connsiteX604" fmla="*/ 2145411 w 3750946"/>
                <a:gd name="connsiteY604" fmla="*/ 0 h 172822"/>
                <a:gd name="connsiteX605" fmla="*/ 2156155 w 3750946"/>
                <a:gd name="connsiteY605" fmla="*/ 4458 h 172822"/>
                <a:gd name="connsiteX606" fmla="*/ 2160270 w 3750946"/>
                <a:gd name="connsiteY606" fmla="*/ 15545 h 172822"/>
                <a:gd name="connsiteX607" fmla="*/ 2160042 w 3750946"/>
                <a:gd name="connsiteY607" fmla="*/ 19774 h 172822"/>
                <a:gd name="connsiteX608" fmla="*/ 2159013 w 3750946"/>
                <a:gd name="connsiteY608" fmla="*/ 24689 h 172822"/>
                <a:gd name="connsiteX609" fmla="*/ 2156613 w 3750946"/>
                <a:gd name="connsiteY609" fmla="*/ 31776 h 172822"/>
                <a:gd name="connsiteX610" fmla="*/ 2145640 w 3750946"/>
                <a:gd name="connsiteY610" fmla="*/ 63780 h 172822"/>
                <a:gd name="connsiteX611" fmla="*/ 2131238 w 3750946"/>
                <a:gd name="connsiteY611" fmla="*/ 63780 h 172822"/>
                <a:gd name="connsiteX612" fmla="*/ 2139652 w 3750946"/>
                <a:gd name="connsiteY612" fmla="*/ 29621 h 172822"/>
                <a:gd name="connsiteX613" fmla="*/ 2139553 w 3750946"/>
                <a:gd name="connsiteY613" fmla="*/ 29604 h 172822"/>
                <a:gd name="connsiteX614" fmla="*/ 2134553 w 3750946"/>
                <a:gd name="connsiteY614" fmla="*/ 26518 h 172822"/>
                <a:gd name="connsiteX615" fmla="*/ 2130095 w 3750946"/>
                <a:gd name="connsiteY615" fmla="*/ 15545 h 172822"/>
                <a:gd name="connsiteX616" fmla="*/ 2134553 w 3750946"/>
                <a:gd name="connsiteY616" fmla="*/ 4230 h 172822"/>
                <a:gd name="connsiteX617" fmla="*/ 2145411 w 3750946"/>
                <a:gd name="connsiteY617" fmla="*/ 0 h 17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Lst>
              <a:rect l="l" t="t" r="r" b="b"/>
              <a:pathLst>
                <a:path w="3750946" h="172822">
                  <a:moveTo>
                    <a:pt x="3735858" y="141047"/>
                  </a:moveTo>
                  <a:cubicBezTo>
                    <a:pt x="3739973" y="141047"/>
                    <a:pt x="3743516" y="142494"/>
                    <a:pt x="3746488" y="145390"/>
                  </a:cubicBezTo>
                  <a:cubicBezTo>
                    <a:pt x="3749460" y="148286"/>
                    <a:pt x="3750946" y="152019"/>
                    <a:pt x="3750946" y="156591"/>
                  </a:cubicBezTo>
                  <a:cubicBezTo>
                    <a:pt x="3750946" y="161163"/>
                    <a:pt x="3749460" y="164935"/>
                    <a:pt x="3746488" y="167907"/>
                  </a:cubicBezTo>
                  <a:cubicBezTo>
                    <a:pt x="3743516" y="170879"/>
                    <a:pt x="3739973" y="172365"/>
                    <a:pt x="3735858" y="172365"/>
                  </a:cubicBezTo>
                  <a:cubicBezTo>
                    <a:pt x="3731590" y="172365"/>
                    <a:pt x="3727933" y="170879"/>
                    <a:pt x="3724885" y="167907"/>
                  </a:cubicBezTo>
                  <a:cubicBezTo>
                    <a:pt x="3721837" y="164935"/>
                    <a:pt x="3720313" y="161163"/>
                    <a:pt x="3720313" y="156591"/>
                  </a:cubicBezTo>
                  <a:cubicBezTo>
                    <a:pt x="3720313" y="152019"/>
                    <a:pt x="3721837" y="148286"/>
                    <a:pt x="3724885" y="145390"/>
                  </a:cubicBezTo>
                  <a:cubicBezTo>
                    <a:pt x="3727933" y="142494"/>
                    <a:pt x="3731590" y="141047"/>
                    <a:pt x="3735858" y="141047"/>
                  </a:cubicBezTo>
                  <a:close/>
                  <a:moveTo>
                    <a:pt x="1878483" y="141047"/>
                  </a:moveTo>
                  <a:cubicBezTo>
                    <a:pt x="1882597" y="141047"/>
                    <a:pt x="1886141" y="142494"/>
                    <a:pt x="1889113" y="145390"/>
                  </a:cubicBezTo>
                  <a:cubicBezTo>
                    <a:pt x="1892084" y="148286"/>
                    <a:pt x="1893570" y="152019"/>
                    <a:pt x="1893570" y="156591"/>
                  </a:cubicBezTo>
                  <a:cubicBezTo>
                    <a:pt x="1893570" y="161163"/>
                    <a:pt x="1892084" y="164935"/>
                    <a:pt x="1889113" y="167907"/>
                  </a:cubicBezTo>
                  <a:cubicBezTo>
                    <a:pt x="1886141" y="170879"/>
                    <a:pt x="1882597" y="172365"/>
                    <a:pt x="1878483" y="172365"/>
                  </a:cubicBezTo>
                  <a:cubicBezTo>
                    <a:pt x="1874215" y="172365"/>
                    <a:pt x="1870558" y="170879"/>
                    <a:pt x="1867510" y="167907"/>
                  </a:cubicBezTo>
                  <a:cubicBezTo>
                    <a:pt x="1864462" y="164935"/>
                    <a:pt x="1862938" y="161163"/>
                    <a:pt x="1862938" y="156591"/>
                  </a:cubicBezTo>
                  <a:cubicBezTo>
                    <a:pt x="1862938" y="152019"/>
                    <a:pt x="1864462" y="148286"/>
                    <a:pt x="1867510" y="145390"/>
                  </a:cubicBezTo>
                  <a:cubicBezTo>
                    <a:pt x="1870558" y="142494"/>
                    <a:pt x="1874215" y="141047"/>
                    <a:pt x="1878483" y="141047"/>
                  </a:cubicBezTo>
                  <a:close/>
                  <a:moveTo>
                    <a:pt x="2770709" y="117045"/>
                  </a:moveTo>
                  <a:cubicBezTo>
                    <a:pt x="2759735" y="117045"/>
                    <a:pt x="2752344" y="118873"/>
                    <a:pt x="2748534" y="122531"/>
                  </a:cubicBezTo>
                  <a:cubicBezTo>
                    <a:pt x="2744724" y="126189"/>
                    <a:pt x="2742819" y="130608"/>
                    <a:pt x="2742819" y="135790"/>
                  </a:cubicBezTo>
                  <a:cubicBezTo>
                    <a:pt x="2742819" y="141733"/>
                    <a:pt x="2745181" y="146496"/>
                    <a:pt x="2749906" y="150077"/>
                  </a:cubicBezTo>
                  <a:cubicBezTo>
                    <a:pt x="2754630" y="153659"/>
                    <a:pt x="2761184" y="155449"/>
                    <a:pt x="2769566" y="155449"/>
                  </a:cubicBezTo>
                  <a:cubicBezTo>
                    <a:pt x="2777795" y="155449"/>
                    <a:pt x="2784996" y="153621"/>
                    <a:pt x="2791168" y="149963"/>
                  </a:cubicBezTo>
                  <a:cubicBezTo>
                    <a:pt x="2797340" y="146305"/>
                    <a:pt x="2801798" y="140971"/>
                    <a:pt x="2804541" y="133961"/>
                  </a:cubicBezTo>
                  <a:lnTo>
                    <a:pt x="2804541" y="117045"/>
                  </a:lnTo>
                  <a:close/>
                  <a:moveTo>
                    <a:pt x="198958" y="117045"/>
                  </a:moveTo>
                  <a:cubicBezTo>
                    <a:pt x="187987" y="117045"/>
                    <a:pt x="180594" y="118873"/>
                    <a:pt x="176784" y="122531"/>
                  </a:cubicBezTo>
                  <a:cubicBezTo>
                    <a:pt x="172974" y="126189"/>
                    <a:pt x="171070" y="130608"/>
                    <a:pt x="171070" y="135790"/>
                  </a:cubicBezTo>
                  <a:cubicBezTo>
                    <a:pt x="171070" y="141733"/>
                    <a:pt x="173432" y="146496"/>
                    <a:pt x="178157" y="150077"/>
                  </a:cubicBezTo>
                  <a:cubicBezTo>
                    <a:pt x="182880" y="153659"/>
                    <a:pt x="189434" y="155449"/>
                    <a:pt x="197816" y="155449"/>
                  </a:cubicBezTo>
                  <a:cubicBezTo>
                    <a:pt x="206046" y="155449"/>
                    <a:pt x="213247" y="153621"/>
                    <a:pt x="219418" y="149963"/>
                  </a:cubicBezTo>
                  <a:cubicBezTo>
                    <a:pt x="225591" y="146305"/>
                    <a:pt x="230049" y="140971"/>
                    <a:pt x="232792" y="133961"/>
                  </a:cubicBezTo>
                  <a:lnTo>
                    <a:pt x="232792" y="117045"/>
                  </a:lnTo>
                  <a:close/>
                  <a:moveTo>
                    <a:pt x="3639617" y="67896"/>
                  </a:moveTo>
                  <a:cubicBezTo>
                    <a:pt x="3631845" y="67896"/>
                    <a:pt x="3624911" y="69648"/>
                    <a:pt x="3618815" y="73153"/>
                  </a:cubicBezTo>
                  <a:cubicBezTo>
                    <a:pt x="3612719" y="76659"/>
                    <a:pt x="3607842" y="81574"/>
                    <a:pt x="3604184" y="87898"/>
                  </a:cubicBezTo>
                  <a:cubicBezTo>
                    <a:pt x="3600527" y="94223"/>
                    <a:pt x="3598698" y="101728"/>
                    <a:pt x="3598698" y="110415"/>
                  </a:cubicBezTo>
                  <a:cubicBezTo>
                    <a:pt x="3598698" y="118950"/>
                    <a:pt x="3600527" y="126455"/>
                    <a:pt x="3604184" y="132932"/>
                  </a:cubicBezTo>
                  <a:cubicBezTo>
                    <a:pt x="3607842" y="139409"/>
                    <a:pt x="3612719" y="144400"/>
                    <a:pt x="3618815" y="147906"/>
                  </a:cubicBezTo>
                  <a:cubicBezTo>
                    <a:pt x="3624911" y="151411"/>
                    <a:pt x="3631845" y="153163"/>
                    <a:pt x="3639617" y="153163"/>
                  </a:cubicBezTo>
                  <a:cubicBezTo>
                    <a:pt x="3647390" y="153163"/>
                    <a:pt x="3654362" y="151411"/>
                    <a:pt x="3660534" y="147906"/>
                  </a:cubicBezTo>
                  <a:cubicBezTo>
                    <a:pt x="3666706" y="144400"/>
                    <a:pt x="3671545" y="139409"/>
                    <a:pt x="3675050" y="132932"/>
                  </a:cubicBezTo>
                  <a:cubicBezTo>
                    <a:pt x="3678555" y="126455"/>
                    <a:pt x="3680308" y="118950"/>
                    <a:pt x="3680308" y="110415"/>
                  </a:cubicBezTo>
                  <a:cubicBezTo>
                    <a:pt x="3680308" y="101728"/>
                    <a:pt x="3678555" y="94223"/>
                    <a:pt x="3675050" y="87898"/>
                  </a:cubicBezTo>
                  <a:cubicBezTo>
                    <a:pt x="3671545" y="81574"/>
                    <a:pt x="3666706" y="76659"/>
                    <a:pt x="3660534" y="73153"/>
                  </a:cubicBezTo>
                  <a:cubicBezTo>
                    <a:pt x="3654362" y="69648"/>
                    <a:pt x="3647390" y="67896"/>
                    <a:pt x="3639617" y="67896"/>
                  </a:cubicBezTo>
                  <a:close/>
                  <a:moveTo>
                    <a:pt x="3487217" y="67896"/>
                  </a:moveTo>
                  <a:cubicBezTo>
                    <a:pt x="3479445" y="67896"/>
                    <a:pt x="3472511" y="69648"/>
                    <a:pt x="3466415" y="73153"/>
                  </a:cubicBezTo>
                  <a:cubicBezTo>
                    <a:pt x="3460319" y="76659"/>
                    <a:pt x="3455442" y="81574"/>
                    <a:pt x="3451784" y="87898"/>
                  </a:cubicBezTo>
                  <a:cubicBezTo>
                    <a:pt x="3448127" y="94223"/>
                    <a:pt x="3446298" y="101728"/>
                    <a:pt x="3446298" y="110415"/>
                  </a:cubicBezTo>
                  <a:cubicBezTo>
                    <a:pt x="3446298" y="118950"/>
                    <a:pt x="3448127" y="126455"/>
                    <a:pt x="3451784" y="132932"/>
                  </a:cubicBezTo>
                  <a:cubicBezTo>
                    <a:pt x="3455442" y="139409"/>
                    <a:pt x="3460319" y="144400"/>
                    <a:pt x="3466415" y="147906"/>
                  </a:cubicBezTo>
                  <a:cubicBezTo>
                    <a:pt x="3472511" y="151411"/>
                    <a:pt x="3479445" y="153163"/>
                    <a:pt x="3487217" y="153163"/>
                  </a:cubicBezTo>
                  <a:cubicBezTo>
                    <a:pt x="3494837" y="153163"/>
                    <a:pt x="3501733" y="151411"/>
                    <a:pt x="3507905" y="147906"/>
                  </a:cubicBezTo>
                  <a:cubicBezTo>
                    <a:pt x="3514078" y="144400"/>
                    <a:pt x="3518954" y="139409"/>
                    <a:pt x="3522536" y="132932"/>
                  </a:cubicBezTo>
                  <a:cubicBezTo>
                    <a:pt x="3526117" y="126455"/>
                    <a:pt x="3527908" y="118950"/>
                    <a:pt x="3527908" y="110415"/>
                  </a:cubicBezTo>
                  <a:cubicBezTo>
                    <a:pt x="3527908" y="101728"/>
                    <a:pt x="3526117" y="94223"/>
                    <a:pt x="3522536" y="87898"/>
                  </a:cubicBezTo>
                  <a:cubicBezTo>
                    <a:pt x="3518954" y="81574"/>
                    <a:pt x="3514078" y="76659"/>
                    <a:pt x="3507905" y="73153"/>
                  </a:cubicBezTo>
                  <a:cubicBezTo>
                    <a:pt x="3501733" y="69648"/>
                    <a:pt x="3494837" y="67896"/>
                    <a:pt x="3487217" y="67896"/>
                  </a:cubicBezTo>
                  <a:close/>
                  <a:moveTo>
                    <a:pt x="3284906" y="67210"/>
                  </a:moveTo>
                  <a:cubicBezTo>
                    <a:pt x="3277286" y="67210"/>
                    <a:pt x="3270504" y="68924"/>
                    <a:pt x="3264561" y="72353"/>
                  </a:cubicBezTo>
                  <a:cubicBezTo>
                    <a:pt x="3258617" y="75782"/>
                    <a:pt x="3253969" y="80583"/>
                    <a:pt x="3250616" y="86755"/>
                  </a:cubicBezTo>
                  <a:lnTo>
                    <a:pt x="3247001" y="101957"/>
                  </a:lnTo>
                  <a:lnTo>
                    <a:pt x="3322731" y="101957"/>
                  </a:lnTo>
                  <a:lnTo>
                    <a:pt x="3319196" y="86641"/>
                  </a:lnTo>
                  <a:cubicBezTo>
                    <a:pt x="3315843" y="80545"/>
                    <a:pt x="3311233" y="75782"/>
                    <a:pt x="3305366" y="72353"/>
                  </a:cubicBezTo>
                  <a:cubicBezTo>
                    <a:pt x="3299498" y="68924"/>
                    <a:pt x="3292678" y="67210"/>
                    <a:pt x="3284906" y="67210"/>
                  </a:cubicBezTo>
                  <a:close/>
                  <a:moveTo>
                    <a:pt x="1551356" y="67210"/>
                  </a:moveTo>
                  <a:cubicBezTo>
                    <a:pt x="1543736" y="67210"/>
                    <a:pt x="1536954" y="68924"/>
                    <a:pt x="1531011" y="72353"/>
                  </a:cubicBezTo>
                  <a:cubicBezTo>
                    <a:pt x="1525067" y="75782"/>
                    <a:pt x="1520419" y="80583"/>
                    <a:pt x="1517066" y="86755"/>
                  </a:cubicBezTo>
                  <a:lnTo>
                    <a:pt x="1513451" y="101957"/>
                  </a:lnTo>
                  <a:lnTo>
                    <a:pt x="1589181" y="101957"/>
                  </a:lnTo>
                  <a:lnTo>
                    <a:pt x="1585646" y="86641"/>
                  </a:lnTo>
                  <a:cubicBezTo>
                    <a:pt x="1582293" y="80545"/>
                    <a:pt x="1577683" y="75782"/>
                    <a:pt x="1571816" y="72353"/>
                  </a:cubicBezTo>
                  <a:cubicBezTo>
                    <a:pt x="1565948" y="68924"/>
                    <a:pt x="1559129" y="67210"/>
                    <a:pt x="1551356" y="67210"/>
                  </a:cubicBezTo>
                  <a:close/>
                  <a:moveTo>
                    <a:pt x="684581" y="67210"/>
                  </a:moveTo>
                  <a:cubicBezTo>
                    <a:pt x="676961" y="67210"/>
                    <a:pt x="670179" y="68924"/>
                    <a:pt x="664236" y="72353"/>
                  </a:cubicBezTo>
                  <a:cubicBezTo>
                    <a:pt x="658292" y="75782"/>
                    <a:pt x="653644" y="80583"/>
                    <a:pt x="650291" y="86755"/>
                  </a:cubicBezTo>
                  <a:lnTo>
                    <a:pt x="646675" y="101957"/>
                  </a:lnTo>
                  <a:lnTo>
                    <a:pt x="722406" y="101957"/>
                  </a:lnTo>
                  <a:lnTo>
                    <a:pt x="718871" y="86641"/>
                  </a:lnTo>
                  <a:cubicBezTo>
                    <a:pt x="715518" y="80545"/>
                    <a:pt x="710908" y="75782"/>
                    <a:pt x="705041" y="72353"/>
                  </a:cubicBezTo>
                  <a:cubicBezTo>
                    <a:pt x="699173" y="68924"/>
                    <a:pt x="692353" y="67210"/>
                    <a:pt x="684581" y="67210"/>
                  </a:cubicBezTo>
                  <a:close/>
                  <a:moveTo>
                    <a:pt x="3006319" y="49835"/>
                  </a:moveTo>
                  <a:lnTo>
                    <a:pt x="3027122" y="49835"/>
                  </a:lnTo>
                  <a:lnTo>
                    <a:pt x="3062308" y="146347"/>
                  </a:lnTo>
                  <a:lnTo>
                    <a:pt x="3098902" y="49835"/>
                  </a:lnTo>
                  <a:lnTo>
                    <a:pt x="3117419" y="49835"/>
                  </a:lnTo>
                  <a:lnTo>
                    <a:pt x="3153322" y="146654"/>
                  </a:lnTo>
                  <a:lnTo>
                    <a:pt x="3189427" y="49835"/>
                  </a:lnTo>
                  <a:lnTo>
                    <a:pt x="3209087" y="49835"/>
                  </a:lnTo>
                  <a:lnTo>
                    <a:pt x="3163824" y="170993"/>
                  </a:lnTo>
                  <a:lnTo>
                    <a:pt x="3142793" y="170993"/>
                  </a:lnTo>
                  <a:lnTo>
                    <a:pt x="3107798" y="79210"/>
                  </a:lnTo>
                  <a:lnTo>
                    <a:pt x="3072384" y="170993"/>
                  </a:lnTo>
                  <a:lnTo>
                    <a:pt x="3051353" y="170993"/>
                  </a:lnTo>
                  <a:close/>
                  <a:moveTo>
                    <a:pt x="2349094" y="49835"/>
                  </a:moveTo>
                  <a:lnTo>
                    <a:pt x="2369896" y="49835"/>
                  </a:lnTo>
                  <a:lnTo>
                    <a:pt x="2405083" y="146347"/>
                  </a:lnTo>
                  <a:lnTo>
                    <a:pt x="2441677" y="49835"/>
                  </a:lnTo>
                  <a:lnTo>
                    <a:pt x="2460194" y="49835"/>
                  </a:lnTo>
                  <a:lnTo>
                    <a:pt x="2496097" y="146654"/>
                  </a:lnTo>
                  <a:lnTo>
                    <a:pt x="2532202" y="49835"/>
                  </a:lnTo>
                  <a:lnTo>
                    <a:pt x="2551862" y="49835"/>
                  </a:lnTo>
                  <a:lnTo>
                    <a:pt x="2506599" y="170993"/>
                  </a:lnTo>
                  <a:lnTo>
                    <a:pt x="2485568" y="170993"/>
                  </a:lnTo>
                  <a:lnTo>
                    <a:pt x="2450573" y="79210"/>
                  </a:lnTo>
                  <a:lnTo>
                    <a:pt x="2415159" y="170993"/>
                  </a:lnTo>
                  <a:lnTo>
                    <a:pt x="2394128" y="170993"/>
                  </a:lnTo>
                  <a:close/>
                  <a:moveTo>
                    <a:pt x="1081507" y="49835"/>
                  </a:moveTo>
                  <a:lnTo>
                    <a:pt x="1103452" y="49835"/>
                  </a:lnTo>
                  <a:lnTo>
                    <a:pt x="1103452" y="117044"/>
                  </a:lnTo>
                  <a:cubicBezTo>
                    <a:pt x="1103452" y="128931"/>
                    <a:pt x="1106310" y="137846"/>
                    <a:pt x="1112025" y="143790"/>
                  </a:cubicBezTo>
                  <a:cubicBezTo>
                    <a:pt x="1117740" y="149733"/>
                    <a:pt x="1125779" y="152705"/>
                    <a:pt x="1136142" y="152705"/>
                  </a:cubicBezTo>
                  <a:cubicBezTo>
                    <a:pt x="1143762" y="152705"/>
                    <a:pt x="1150392" y="151143"/>
                    <a:pt x="1156030" y="148019"/>
                  </a:cubicBezTo>
                  <a:cubicBezTo>
                    <a:pt x="1161669" y="144895"/>
                    <a:pt x="1166013" y="140323"/>
                    <a:pt x="1169061" y="134303"/>
                  </a:cubicBezTo>
                  <a:cubicBezTo>
                    <a:pt x="1172109" y="128283"/>
                    <a:pt x="1173632" y="121006"/>
                    <a:pt x="1173633" y="112472"/>
                  </a:cubicBezTo>
                  <a:lnTo>
                    <a:pt x="1173633" y="49835"/>
                  </a:lnTo>
                  <a:lnTo>
                    <a:pt x="1195578" y="49835"/>
                  </a:lnTo>
                  <a:lnTo>
                    <a:pt x="1195578" y="170993"/>
                  </a:lnTo>
                  <a:lnTo>
                    <a:pt x="1174776" y="170993"/>
                  </a:lnTo>
                  <a:lnTo>
                    <a:pt x="1174776" y="151949"/>
                  </a:lnTo>
                  <a:lnTo>
                    <a:pt x="1170775" y="157734"/>
                  </a:lnTo>
                  <a:cubicBezTo>
                    <a:pt x="1167803" y="160859"/>
                    <a:pt x="1164336" y="163526"/>
                    <a:pt x="1160374" y="165735"/>
                  </a:cubicBezTo>
                  <a:cubicBezTo>
                    <a:pt x="1152449" y="170155"/>
                    <a:pt x="1143534" y="172365"/>
                    <a:pt x="1133628" y="172365"/>
                  </a:cubicBezTo>
                  <a:cubicBezTo>
                    <a:pt x="1123264" y="172365"/>
                    <a:pt x="1114158" y="170460"/>
                    <a:pt x="1106310" y="166650"/>
                  </a:cubicBezTo>
                  <a:cubicBezTo>
                    <a:pt x="1098461" y="162840"/>
                    <a:pt x="1092365" y="157011"/>
                    <a:pt x="1088022" y="149162"/>
                  </a:cubicBezTo>
                  <a:cubicBezTo>
                    <a:pt x="1083678" y="141313"/>
                    <a:pt x="1081507" y="131445"/>
                    <a:pt x="1081507" y="119558"/>
                  </a:cubicBezTo>
                  <a:close/>
                  <a:moveTo>
                    <a:pt x="3639617" y="48693"/>
                  </a:moveTo>
                  <a:cubicBezTo>
                    <a:pt x="3651657" y="48693"/>
                    <a:pt x="3662439" y="51322"/>
                    <a:pt x="3671964" y="56580"/>
                  </a:cubicBezTo>
                  <a:cubicBezTo>
                    <a:pt x="3681489" y="61838"/>
                    <a:pt x="3688957" y="69077"/>
                    <a:pt x="3694367" y="78297"/>
                  </a:cubicBezTo>
                  <a:cubicBezTo>
                    <a:pt x="3699777" y="87517"/>
                    <a:pt x="3702482" y="98223"/>
                    <a:pt x="3702482" y="110415"/>
                  </a:cubicBezTo>
                  <a:cubicBezTo>
                    <a:pt x="3702482" y="122455"/>
                    <a:pt x="3699777" y="133123"/>
                    <a:pt x="3694367" y="142419"/>
                  </a:cubicBezTo>
                  <a:cubicBezTo>
                    <a:pt x="3688957" y="151716"/>
                    <a:pt x="3681489" y="159031"/>
                    <a:pt x="3671964" y="164365"/>
                  </a:cubicBezTo>
                  <a:cubicBezTo>
                    <a:pt x="3662439" y="169699"/>
                    <a:pt x="3651657" y="172366"/>
                    <a:pt x="3639617" y="172366"/>
                  </a:cubicBezTo>
                  <a:cubicBezTo>
                    <a:pt x="3627425" y="172366"/>
                    <a:pt x="3616605" y="169699"/>
                    <a:pt x="3607156" y="164365"/>
                  </a:cubicBezTo>
                  <a:cubicBezTo>
                    <a:pt x="3597707" y="159031"/>
                    <a:pt x="3590240" y="151678"/>
                    <a:pt x="3584753" y="142305"/>
                  </a:cubicBezTo>
                  <a:cubicBezTo>
                    <a:pt x="3579267" y="132932"/>
                    <a:pt x="3576524" y="122302"/>
                    <a:pt x="3576524" y="110415"/>
                  </a:cubicBezTo>
                  <a:cubicBezTo>
                    <a:pt x="3576524" y="98376"/>
                    <a:pt x="3579267" y="87708"/>
                    <a:pt x="3584753" y="78411"/>
                  </a:cubicBezTo>
                  <a:cubicBezTo>
                    <a:pt x="3590240" y="69115"/>
                    <a:pt x="3597707" y="61838"/>
                    <a:pt x="3607156" y="56580"/>
                  </a:cubicBezTo>
                  <a:cubicBezTo>
                    <a:pt x="3616605" y="51322"/>
                    <a:pt x="3627425" y="48693"/>
                    <a:pt x="3639617" y="48693"/>
                  </a:cubicBezTo>
                  <a:close/>
                  <a:moveTo>
                    <a:pt x="3284906" y="48693"/>
                  </a:moveTo>
                  <a:cubicBezTo>
                    <a:pt x="3296641" y="48693"/>
                    <a:pt x="3307004" y="51284"/>
                    <a:pt x="3315996" y="56466"/>
                  </a:cubicBezTo>
                  <a:cubicBezTo>
                    <a:pt x="3324988" y="61647"/>
                    <a:pt x="3332036" y="68924"/>
                    <a:pt x="3337141" y="78297"/>
                  </a:cubicBezTo>
                  <a:cubicBezTo>
                    <a:pt x="3342247" y="87670"/>
                    <a:pt x="3344799" y="98604"/>
                    <a:pt x="3344799" y="111101"/>
                  </a:cubicBezTo>
                  <a:cubicBezTo>
                    <a:pt x="3344799" y="112015"/>
                    <a:pt x="3344761" y="113082"/>
                    <a:pt x="3344685" y="114301"/>
                  </a:cubicBezTo>
                  <a:cubicBezTo>
                    <a:pt x="3344609" y="115521"/>
                    <a:pt x="3344494" y="116664"/>
                    <a:pt x="3344342" y="117730"/>
                  </a:cubicBezTo>
                  <a:lnTo>
                    <a:pt x="3247187" y="117730"/>
                  </a:lnTo>
                  <a:lnTo>
                    <a:pt x="3251188" y="133161"/>
                  </a:lnTo>
                  <a:cubicBezTo>
                    <a:pt x="3254921" y="139486"/>
                    <a:pt x="3260141" y="144400"/>
                    <a:pt x="3266847" y="147906"/>
                  </a:cubicBezTo>
                  <a:cubicBezTo>
                    <a:pt x="3273552" y="151411"/>
                    <a:pt x="3281248" y="153163"/>
                    <a:pt x="3289936" y="153163"/>
                  </a:cubicBezTo>
                  <a:cubicBezTo>
                    <a:pt x="3297098" y="153163"/>
                    <a:pt x="3303613" y="151944"/>
                    <a:pt x="3309481" y="149506"/>
                  </a:cubicBezTo>
                  <a:cubicBezTo>
                    <a:pt x="3315348" y="147067"/>
                    <a:pt x="3320492" y="143410"/>
                    <a:pt x="3324911" y="138533"/>
                  </a:cubicBezTo>
                  <a:lnTo>
                    <a:pt x="3337027" y="152706"/>
                  </a:lnTo>
                  <a:cubicBezTo>
                    <a:pt x="3331540" y="159107"/>
                    <a:pt x="3324721" y="163984"/>
                    <a:pt x="3316567" y="167337"/>
                  </a:cubicBezTo>
                  <a:cubicBezTo>
                    <a:pt x="3308414" y="170689"/>
                    <a:pt x="3299308" y="172366"/>
                    <a:pt x="3289250" y="172366"/>
                  </a:cubicBezTo>
                  <a:cubicBezTo>
                    <a:pt x="3276296" y="172366"/>
                    <a:pt x="3264904" y="169699"/>
                    <a:pt x="3255074" y="164365"/>
                  </a:cubicBezTo>
                  <a:cubicBezTo>
                    <a:pt x="3245244" y="159031"/>
                    <a:pt x="3237624" y="151716"/>
                    <a:pt x="3232214" y="142419"/>
                  </a:cubicBezTo>
                  <a:cubicBezTo>
                    <a:pt x="3226804" y="133123"/>
                    <a:pt x="3224098" y="122455"/>
                    <a:pt x="3224099" y="110415"/>
                  </a:cubicBezTo>
                  <a:cubicBezTo>
                    <a:pt x="3224098" y="98376"/>
                    <a:pt x="3226727" y="87708"/>
                    <a:pt x="3231985" y="78411"/>
                  </a:cubicBezTo>
                  <a:cubicBezTo>
                    <a:pt x="3237243" y="69115"/>
                    <a:pt x="3244482" y="61838"/>
                    <a:pt x="3253702" y="56580"/>
                  </a:cubicBezTo>
                  <a:cubicBezTo>
                    <a:pt x="3262922" y="51322"/>
                    <a:pt x="3273324" y="48693"/>
                    <a:pt x="3284906" y="48693"/>
                  </a:cubicBezTo>
                  <a:close/>
                  <a:moveTo>
                    <a:pt x="2774595" y="48693"/>
                  </a:moveTo>
                  <a:cubicBezTo>
                    <a:pt x="2791206" y="48693"/>
                    <a:pt x="2804008" y="52732"/>
                    <a:pt x="2813000" y="60809"/>
                  </a:cubicBezTo>
                  <a:cubicBezTo>
                    <a:pt x="2821991" y="68886"/>
                    <a:pt x="2826487" y="81231"/>
                    <a:pt x="2826487" y="97842"/>
                  </a:cubicBezTo>
                  <a:lnTo>
                    <a:pt x="2826487" y="170994"/>
                  </a:lnTo>
                  <a:lnTo>
                    <a:pt x="2805684" y="170994"/>
                  </a:lnTo>
                  <a:lnTo>
                    <a:pt x="2805684" y="154184"/>
                  </a:lnTo>
                  <a:lnTo>
                    <a:pt x="2802884" y="158678"/>
                  </a:lnTo>
                  <a:cubicBezTo>
                    <a:pt x="2800331" y="161517"/>
                    <a:pt x="2797226" y="163984"/>
                    <a:pt x="2793569" y="166079"/>
                  </a:cubicBezTo>
                  <a:cubicBezTo>
                    <a:pt x="2786253" y="170270"/>
                    <a:pt x="2777033" y="172366"/>
                    <a:pt x="2765908" y="172366"/>
                  </a:cubicBezTo>
                  <a:cubicBezTo>
                    <a:pt x="2756916" y="172366"/>
                    <a:pt x="2749030" y="170842"/>
                    <a:pt x="2742248" y="167794"/>
                  </a:cubicBezTo>
                  <a:cubicBezTo>
                    <a:pt x="2735466" y="164746"/>
                    <a:pt x="2730246" y="160517"/>
                    <a:pt x="2726589" y="155107"/>
                  </a:cubicBezTo>
                  <a:cubicBezTo>
                    <a:pt x="2722931" y="149696"/>
                    <a:pt x="2721102" y="143562"/>
                    <a:pt x="2721102" y="136704"/>
                  </a:cubicBezTo>
                  <a:cubicBezTo>
                    <a:pt x="2721102" y="130151"/>
                    <a:pt x="2722664" y="124207"/>
                    <a:pt x="2725789" y="118873"/>
                  </a:cubicBezTo>
                  <a:cubicBezTo>
                    <a:pt x="2728913" y="113539"/>
                    <a:pt x="2734018" y="109272"/>
                    <a:pt x="2741105" y="106072"/>
                  </a:cubicBezTo>
                  <a:cubicBezTo>
                    <a:pt x="2748191" y="102871"/>
                    <a:pt x="2757754" y="101271"/>
                    <a:pt x="2769794" y="101271"/>
                  </a:cubicBezTo>
                  <a:lnTo>
                    <a:pt x="2804541" y="101271"/>
                  </a:lnTo>
                  <a:lnTo>
                    <a:pt x="2804541" y="96928"/>
                  </a:lnTo>
                  <a:cubicBezTo>
                    <a:pt x="2804541" y="87631"/>
                    <a:pt x="2801836" y="80431"/>
                    <a:pt x="2796426" y="75325"/>
                  </a:cubicBezTo>
                  <a:cubicBezTo>
                    <a:pt x="2791016" y="70220"/>
                    <a:pt x="2782901" y="67667"/>
                    <a:pt x="2772080" y="67667"/>
                  </a:cubicBezTo>
                  <a:cubicBezTo>
                    <a:pt x="2764917" y="67667"/>
                    <a:pt x="2757907" y="68848"/>
                    <a:pt x="2751049" y="71210"/>
                  </a:cubicBezTo>
                  <a:cubicBezTo>
                    <a:pt x="2744191" y="73573"/>
                    <a:pt x="2738400" y="76735"/>
                    <a:pt x="2733675" y="80697"/>
                  </a:cubicBezTo>
                  <a:lnTo>
                    <a:pt x="2724531" y="64238"/>
                  </a:lnTo>
                  <a:cubicBezTo>
                    <a:pt x="2730780" y="59209"/>
                    <a:pt x="2738286" y="55361"/>
                    <a:pt x="2747048" y="52694"/>
                  </a:cubicBezTo>
                  <a:cubicBezTo>
                    <a:pt x="2755812" y="50027"/>
                    <a:pt x="2764993" y="48693"/>
                    <a:pt x="2774595" y="48693"/>
                  </a:cubicBezTo>
                  <a:close/>
                  <a:moveTo>
                    <a:pt x="2226640" y="48693"/>
                  </a:moveTo>
                  <a:cubicBezTo>
                    <a:pt x="2234565" y="48693"/>
                    <a:pt x="2242604" y="49646"/>
                    <a:pt x="2250758" y="51551"/>
                  </a:cubicBezTo>
                  <a:cubicBezTo>
                    <a:pt x="2258911" y="53456"/>
                    <a:pt x="2265579" y="56161"/>
                    <a:pt x="2270760" y="59666"/>
                  </a:cubicBezTo>
                  <a:lnTo>
                    <a:pt x="2261388" y="77040"/>
                  </a:lnTo>
                  <a:cubicBezTo>
                    <a:pt x="2255901" y="73382"/>
                    <a:pt x="2250186" y="70867"/>
                    <a:pt x="2244243" y="69496"/>
                  </a:cubicBezTo>
                  <a:cubicBezTo>
                    <a:pt x="2238299" y="68124"/>
                    <a:pt x="2232355" y="67438"/>
                    <a:pt x="2226412" y="67438"/>
                  </a:cubicBezTo>
                  <a:cubicBezTo>
                    <a:pt x="2216811" y="67438"/>
                    <a:pt x="2209648" y="69001"/>
                    <a:pt x="2204923" y="72125"/>
                  </a:cubicBezTo>
                  <a:cubicBezTo>
                    <a:pt x="2200199" y="75249"/>
                    <a:pt x="2197837" y="79249"/>
                    <a:pt x="2197837" y="84126"/>
                  </a:cubicBezTo>
                  <a:cubicBezTo>
                    <a:pt x="2197837" y="88241"/>
                    <a:pt x="2199246" y="91403"/>
                    <a:pt x="2202066" y="93613"/>
                  </a:cubicBezTo>
                  <a:cubicBezTo>
                    <a:pt x="2204885" y="95823"/>
                    <a:pt x="2208543" y="97537"/>
                    <a:pt x="2213039" y="98757"/>
                  </a:cubicBezTo>
                  <a:cubicBezTo>
                    <a:pt x="2217534" y="99976"/>
                    <a:pt x="2222526" y="101005"/>
                    <a:pt x="2228012" y="101843"/>
                  </a:cubicBezTo>
                  <a:cubicBezTo>
                    <a:pt x="2233498" y="102681"/>
                    <a:pt x="2238985" y="103748"/>
                    <a:pt x="2244471" y="105043"/>
                  </a:cubicBezTo>
                  <a:cubicBezTo>
                    <a:pt x="2249958" y="106339"/>
                    <a:pt x="2254949" y="108129"/>
                    <a:pt x="2259444" y="110415"/>
                  </a:cubicBezTo>
                  <a:cubicBezTo>
                    <a:pt x="2263940" y="112701"/>
                    <a:pt x="2267598" y="115902"/>
                    <a:pt x="2270417" y="120016"/>
                  </a:cubicBezTo>
                  <a:cubicBezTo>
                    <a:pt x="2273237" y="124131"/>
                    <a:pt x="2274646" y="129618"/>
                    <a:pt x="2274646" y="136476"/>
                  </a:cubicBezTo>
                  <a:cubicBezTo>
                    <a:pt x="2274646" y="143791"/>
                    <a:pt x="2272513" y="150115"/>
                    <a:pt x="2268246" y="155449"/>
                  </a:cubicBezTo>
                  <a:cubicBezTo>
                    <a:pt x="2263978" y="160783"/>
                    <a:pt x="2257959" y="164936"/>
                    <a:pt x="2250186" y="167908"/>
                  </a:cubicBezTo>
                  <a:cubicBezTo>
                    <a:pt x="2242414" y="170880"/>
                    <a:pt x="2233117" y="172366"/>
                    <a:pt x="2222297" y="172366"/>
                  </a:cubicBezTo>
                  <a:cubicBezTo>
                    <a:pt x="2212239" y="172366"/>
                    <a:pt x="2202675" y="170994"/>
                    <a:pt x="2193608" y="168251"/>
                  </a:cubicBezTo>
                  <a:cubicBezTo>
                    <a:pt x="2184540" y="165508"/>
                    <a:pt x="2177415" y="162155"/>
                    <a:pt x="2172234" y="158193"/>
                  </a:cubicBezTo>
                  <a:lnTo>
                    <a:pt x="2181378" y="140819"/>
                  </a:lnTo>
                  <a:cubicBezTo>
                    <a:pt x="2186559" y="144324"/>
                    <a:pt x="2192960" y="147296"/>
                    <a:pt x="2200580" y="149734"/>
                  </a:cubicBezTo>
                  <a:cubicBezTo>
                    <a:pt x="2208200" y="152173"/>
                    <a:pt x="2215972" y="153392"/>
                    <a:pt x="2223897" y="153392"/>
                  </a:cubicBezTo>
                  <a:cubicBezTo>
                    <a:pt x="2234108" y="153392"/>
                    <a:pt x="2241461" y="151944"/>
                    <a:pt x="2245957" y="149049"/>
                  </a:cubicBezTo>
                  <a:cubicBezTo>
                    <a:pt x="2250453" y="146153"/>
                    <a:pt x="2252701" y="142114"/>
                    <a:pt x="2252701" y="136933"/>
                  </a:cubicBezTo>
                  <a:cubicBezTo>
                    <a:pt x="2252701" y="133123"/>
                    <a:pt x="2251329" y="130151"/>
                    <a:pt x="2248586" y="128017"/>
                  </a:cubicBezTo>
                  <a:cubicBezTo>
                    <a:pt x="2245843" y="125884"/>
                    <a:pt x="2242223" y="124284"/>
                    <a:pt x="2237727" y="123217"/>
                  </a:cubicBezTo>
                  <a:cubicBezTo>
                    <a:pt x="2233232" y="122150"/>
                    <a:pt x="2228241" y="121198"/>
                    <a:pt x="2222754" y="120359"/>
                  </a:cubicBezTo>
                  <a:cubicBezTo>
                    <a:pt x="2217268" y="119521"/>
                    <a:pt x="2211781" y="118454"/>
                    <a:pt x="2206295" y="117159"/>
                  </a:cubicBezTo>
                  <a:cubicBezTo>
                    <a:pt x="2200809" y="115864"/>
                    <a:pt x="2195779" y="114035"/>
                    <a:pt x="2191207" y="111673"/>
                  </a:cubicBezTo>
                  <a:cubicBezTo>
                    <a:pt x="2186635" y="109310"/>
                    <a:pt x="2182978" y="106034"/>
                    <a:pt x="2180235" y="101843"/>
                  </a:cubicBezTo>
                  <a:cubicBezTo>
                    <a:pt x="2177491" y="97652"/>
                    <a:pt x="2176120" y="92051"/>
                    <a:pt x="2176120" y="85041"/>
                  </a:cubicBezTo>
                  <a:cubicBezTo>
                    <a:pt x="2176120" y="77725"/>
                    <a:pt x="2178177" y="71325"/>
                    <a:pt x="2182292" y="65838"/>
                  </a:cubicBezTo>
                  <a:cubicBezTo>
                    <a:pt x="2186407" y="60352"/>
                    <a:pt x="2192236" y="56123"/>
                    <a:pt x="2199780" y="53151"/>
                  </a:cubicBezTo>
                  <a:cubicBezTo>
                    <a:pt x="2207324" y="50179"/>
                    <a:pt x="2216277" y="48693"/>
                    <a:pt x="2226640" y="48693"/>
                  </a:cubicBezTo>
                  <a:close/>
                  <a:moveTo>
                    <a:pt x="1798016" y="48693"/>
                  </a:moveTo>
                  <a:cubicBezTo>
                    <a:pt x="1805940" y="48693"/>
                    <a:pt x="1813979" y="49646"/>
                    <a:pt x="1822133" y="51551"/>
                  </a:cubicBezTo>
                  <a:cubicBezTo>
                    <a:pt x="1830286" y="53456"/>
                    <a:pt x="1836954" y="56161"/>
                    <a:pt x="1842135" y="59666"/>
                  </a:cubicBezTo>
                  <a:lnTo>
                    <a:pt x="1832763" y="77040"/>
                  </a:lnTo>
                  <a:cubicBezTo>
                    <a:pt x="1827276" y="73382"/>
                    <a:pt x="1821561" y="70867"/>
                    <a:pt x="1815618" y="69496"/>
                  </a:cubicBezTo>
                  <a:cubicBezTo>
                    <a:pt x="1809674" y="68124"/>
                    <a:pt x="1803730" y="67438"/>
                    <a:pt x="1797787" y="67438"/>
                  </a:cubicBezTo>
                  <a:cubicBezTo>
                    <a:pt x="1788186" y="67438"/>
                    <a:pt x="1781023" y="69001"/>
                    <a:pt x="1776298" y="72125"/>
                  </a:cubicBezTo>
                  <a:cubicBezTo>
                    <a:pt x="1771574" y="75249"/>
                    <a:pt x="1769212" y="79249"/>
                    <a:pt x="1769212" y="84126"/>
                  </a:cubicBezTo>
                  <a:cubicBezTo>
                    <a:pt x="1769212" y="88241"/>
                    <a:pt x="1770622" y="91403"/>
                    <a:pt x="1773441" y="93613"/>
                  </a:cubicBezTo>
                  <a:cubicBezTo>
                    <a:pt x="1776260" y="95823"/>
                    <a:pt x="1779918" y="97537"/>
                    <a:pt x="1784414" y="98757"/>
                  </a:cubicBezTo>
                  <a:cubicBezTo>
                    <a:pt x="1788910" y="99976"/>
                    <a:pt x="1793901" y="101005"/>
                    <a:pt x="1799387" y="101843"/>
                  </a:cubicBezTo>
                  <a:cubicBezTo>
                    <a:pt x="1804873" y="102681"/>
                    <a:pt x="1810360" y="103748"/>
                    <a:pt x="1815846" y="105043"/>
                  </a:cubicBezTo>
                  <a:cubicBezTo>
                    <a:pt x="1821333" y="106339"/>
                    <a:pt x="1826324" y="108129"/>
                    <a:pt x="1830819" y="110415"/>
                  </a:cubicBezTo>
                  <a:cubicBezTo>
                    <a:pt x="1835315" y="112701"/>
                    <a:pt x="1838973" y="115902"/>
                    <a:pt x="1841792" y="120016"/>
                  </a:cubicBezTo>
                  <a:cubicBezTo>
                    <a:pt x="1844612" y="124131"/>
                    <a:pt x="1846021" y="129618"/>
                    <a:pt x="1846021" y="136476"/>
                  </a:cubicBezTo>
                  <a:cubicBezTo>
                    <a:pt x="1846021" y="143791"/>
                    <a:pt x="1843888" y="150115"/>
                    <a:pt x="1839621" y="155449"/>
                  </a:cubicBezTo>
                  <a:cubicBezTo>
                    <a:pt x="1835353" y="160783"/>
                    <a:pt x="1829334" y="164936"/>
                    <a:pt x="1821561" y="167908"/>
                  </a:cubicBezTo>
                  <a:cubicBezTo>
                    <a:pt x="1813789" y="170880"/>
                    <a:pt x="1804492" y="172366"/>
                    <a:pt x="1793672" y="172366"/>
                  </a:cubicBezTo>
                  <a:cubicBezTo>
                    <a:pt x="1783614" y="172366"/>
                    <a:pt x="1774051" y="170994"/>
                    <a:pt x="1764983" y="168251"/>
                  </a:cubicBezTo>
                  <a:cubicBezTo>
                    <a:pt x="1755915" y="165508"/>
                    <a:pt x="1748790" y="162155"/>
                    <a:pt x="1743609" y="158193"/>
                  </a:cubicBezTo>
                  <a:lnTo>
                    <a:pt x="1752753" y="140819"/>
                  </a:lnTo>
                  <a:cubicBezTo>
                    <a:pt x="1757934" y="144324"/>
                    <a:pt x="1764335" y="147296"/>
                    <a:pt x="1771955" y="149734"/>
                  </a:cubicBezTo>
                  <a:cubicBezTo>
                    <a:pt x="1779575" y="152173"/>
                    <a:pt x="1787348" y="153392"/>
                    <a:pt x="1795272" y="153392"/>
                  </a:cubicBezTo>
                  <a:cubicBezTo>
                    <a:pt x="1805483" y="153392"/>
                    <a:pt x="1812836" y="151944"/>
                    <a:pt x="1817332" y="149049"/>
                  </a:cubicBezTo>
                  <a:cubicBezTo>
                    <a:pt x="1821828" y="146153"/>
                    <a:pt x="1824076" y="142114"/>
                    <a:pt x="1824076" y="136933"/>
                  </a:cubicBezTo>
                  <a:cubicBezTo>
                    <a:pt x="1824076" y="133123"/>
                    <a:pt x="1822704" y="130151"/>
                    <a:pt x="1819961" y="128017"/>
                  </a:cubicBezTo>
                  <a:cubicBezTo>
                    <a:pt x="1817218" y="125884"/>
                    <a:pt x="1813598" y="124284"/>
                    <a:pt x="1809103" y="123217"/>
                  </a:cubicBezTo>
                  <a:cubicBezTo>
                    <a:pt x="1804607" y="122150"/>
                    <a:pt x="1799616" y="121198"/>
                    <a:pt x="1794129" y="120359"/>
                  </a:cubicBezTo>
                  <a:cubicBezTo>
                    <a:pt x="1788643" y="119521"/>
                    <a:pt x="1783156" y="118454"/>
                    <a:pt x="1777670" y="117159"/>
                  </a:cubicBezTo>
                  <a:cubicBezTo>
                    <a:pt x="1772184" y="115864"/>
                    <a:pt x="1767154" y="114035"/>
                    <a:pt x="1762583" y="111673"/>
                  </a:cubicBezTo>
                  <a:cubicBezTo>
                    <a:pt x="1758011" y="109310"/>
                    <a:pt x="1754353" y="106034"/>
                    <a:pt x="1751610" y="101843"/>
                  </a:cubicBezTo>
                  <a:cubicBezTo>
                    <a:pt x="1748866" y="97652"/>
                    <a:pt x="1747495" y="92051"/>
                    <a:pt x="1747495" y="85041"/>
                  </a:cubicBezTo>
                  <a:cubicBezTo>
                    <a:pt x="1747495" y="77725"/>
                    <a:pt x="1749552" y="71325"/>
                    <a:pt x="1753667" y="65838"/>
                  </a:cubicBezTo>
                  <a:cubicBezTo>
                    <a:pt x="1757782" y="60352"/>
                    <a:pt x="1763611" y="56123"/>
                    <a:pt x="1771155" y="53151"/>
                  </a:cubicBezTo>
                  <a:cubicBezTo>
                    <a:pt x="1778699" y="50179"/>
                    <a:pt x="1787652" y="48693"/>
                    <a:pt x="1798016" y="48693"/>
                  </a:cubicBezTo>
                  <a:close/>
                  <a:moveTo>
                    <a:pt x="1683716" y="48693"/>
                  </a:moveTo>
                  <a:cubicBezTo>
                    <a:pt x="1691640" y="48693"/>
                    <a:pt x="1699679" y="49646"/>
                    <a:pt x="1707833" y="51551"/>
                  </a:cubicBezTo>
                  <a:cubicBezTo>
                    <a:pt x="1715986" y="53456"/>
                    <a:pt x="1722654" y="56161"/>
                    <a:pt x="1727835" y="59666"/>
                  </a:cubicBezTo>
                  <a:lnTo>
                    <a:pt x="1718463" y="77040"/>
                  </a:lnTo>
                  <a:cubicBezTo>
                    <a:pt x="1712976" y="73382"/>
                    <a:pt x="1707261" y="70867"/>
                    <a:pt x="1701318" y="69496"/>
                  </a:cubicBezTo>
                  <a:cubicBezTo>
                    <a:pt x="1695374" y="68124"/>
                    <a:pt x="1689430" y="67438"/>
                    <a:pt x="1683487" y="67438"/>
                  </a:cubicBezTo>
                  <a:cubicBezTo>
                    <a:pt x="1673886" y="67438"/>
                    <a:pt x="1666723" y="69001"/>
                    <a:pt x="1661999" y="72125"/>
                  </a:cubicBezTo>
                  <a:cubicBezTo>
                    <a:pt x="1657274" y="75249"/>
                    <a:pt x="1654912" y="79249"/>
                    <a:pt x="1654912" y="84126"/>
                  </a:cubicBezTo>
                  <a:cubicBezTo>
                    <a:pt x="1654912" y="88241"/>
                    <a:pt x="1656322" y="91403"/>
                    <a:pt x="1659141" y="93613"/>
                  </a:cubicBezTo>
                  <a:cubicBezTo>
                    <a:pt x="1661960" y="95823"/>
                    <a:pt x="1665618" y="97537"/>
                    <a:pt x="1670114" y="98757"/>
                  </a:cubicBezTo>
                  <a:cubicBezTo>
                    <a:pt x="1674609" y="99976"/>
                    <a:pt x="1679601" y="101005"/>
                    <a:pt x="1685087" y="101843"/>
                  </a:cubicBezTo>
                  <a:cubicBezTo>
                    <a:pt x="1690573" y="102681"/>
                    <a:pt x="1696060" y="103748"/>
                    <a:pt x="1701546" y="105043"/>
                  </a:cubicBezTo>
                  <a:cubicBezTo>
                    <a:pt x="1707033" y="106339"/>
                    <a:pt x="1712024" y="108129"/>
                    <a:pt x="1716520" y="110415"/>
                  </a:cubicBezTo>
                  <a:cubicBezTo>
                    <a:pt x="1721015" y="112701"/>
                    <a:pt x="1724673" y="115902"/>
                    <a:pt x="1727492" y="120016"/>
                  </a:cubicBezTo>
                  <a:cubicBezTo>
                    <a:pt x="1730312" y="124131"/>
                    <a:pt x="1731721" y="129618"/>
                    <a:pt x="1731721" y="136476"/>
                  </a:cubicBezTo>
                  <a:cubicBezTo>
                    <a:pt x="1731721" y="143791"/>
                    <a:pt x="1729588" y="150115"/>
                    <a:pt x="1725321" y="155449"/>
                  </a:cubicBezTo>
                  <a:cubicBezTo>
                    <a:pt x="1721053" y="160783"/>
                    <a:pt x="1715034" y="164936"/>
                    <a:pt x="1707261" y="167908"/>
                  </a:cubicBezTo>
                  <a:cubicBezTo>
                    <a:pt x="1699489" y="170880"/>
                    <a:pt x="1690192" y="172366"/>
                    <a:pt x="1679372" y="172366"/>
                  </a:cubicBezTo>
                  <a:cubicBezTo>
                    <a:pt x="1669314" y="172366"/>
                    <a:pt x="1659751" y="170994"/>
                    <a:pt x="1650683" y="168251"/>
                  </a:cubicBezTo>
                  <a:cubicBezTo>
                    <a:pt x="1641615" y="165508"/>
                    <a:pt x="1634490" y="162155"/>
                    <a:pt x="1629309" y="158193"/>
                  </a:cubicBezTo>
                  <a:lnTo>
                    <a:pt x="1638453" y="140819"/>
                  </a:lnTo>
                  <a:cubicBezTo>
                    <a:pt x="1643634" y="144324"/>
                    <a:pt x="1650035" y="147296"/>
                    <a:pt x="1657655" y="149734"/>
                  </a:cubicBezTo>
                  <a:cubicBezTo>
                    <a:pt x="1665275" y="152173"/>
                    <a:pt x="1673047" y="153392"/>
                    <a:pt x="1680972" y="153392"/>
                  </a:cubicBezTo>
                  <a:cubicBezTo>
                    <a:pt x="1691183" y="153392"/>
                    <a:pt x="1698536" y="151944"/>
                    <a:pt x="1703032" y="149049"/>
                  </a:cubicBezTo>
                  <a:cubicBezTo>
                    <a:pt x="1707528" y="146153"/>
                    <a:pt x="1709776" y="142114"/>
                    <a:pt x="1709776" y="136933"/>
                  </a:cubicBezTo>
                  <a:cubicBezTo>
                    <a:pt x="1709776" y="133123"/>
                    <a:pt x="1708404" y="130151"/>
                    <a:pt x="1705661" y="128017"/>
                  </a:cubicBezTo>
                  <a:cubicBezTo>
                    <a:pt x="1702918" y="125884"/>
                    <a:pt x="1699298" y="124284"/>
                    <a:pt x="1694803" y="123217"/>
                  </a:cubicBezTo>
                  <a:cubicBezTo>
                    <a:pt x="1690307" y="122150"/>
                    <a:pt x="1685316" y="121198"/>
                    <a:pt x="1679829" y="120359"/>
                  </a:cubicBezTo>
                  <a:cubicBezTo>
                    <a:pt x="1674343" y="119521"/>
                    <a:pt x="1668857" y="118454"/>
                    <a:pt x="1663370" y="117159"/>
                  </a:cubicBezTo>
                  <a:cubicBezTo>
                    <a:pt x="1657884" y="115864"/>
                    <a:pt x="1652854" y="114035"/>
                    <a:pt x="1648283" y="111673"/>
                  </a:cubicBezTo>
                  <a:cubicBezTo>
                    <a:pt x="1643710" y="109310"/>
                    <a:pt x="1640053" y="106034"/>
                    <a:pt x="1637310" y="101843"/>
                  </a:cubicBezTo>
                  <a:cubicBezTo>
                    <a:pt x="1634567" y="97652"/>
                    <a:pt x="1633195" y="92051"/>
                    <a:pt x="1633195" y="85041"/>
                  </a:cubicBezTo>
                  <a:cubicBezTo>
                    <a:pt x="1633195" y="77725"/>
                    <a:pt x="1635252" y="71325"/>
                    <a:pt x="1639367" y="65838"/>
                  </a:cubicBezTo>
                  <a:cubicBezTo>
                    <a:pt x="1643482" y="60352"/>
                    <a:pt x="1649311" y="56123"/>
                    <a:pt x="1656855" y="53151"/>
                  </a:cubicBezTo>
                  <a:cubicBezTo>
                    <a:pt x="1664399" y="50179"/>
                    <a:pt x="1673352" y="48693"/>
                    <a:pt x="1683716" y="48693"/>
                  </a:cubicBezTo>
                  <a:close/>
                  <a:moveTo>
                    <a:pt x="1551356" y="48693"/>
                  </a:moveTo>
                  <a:cubicBezTo>
                    <a:pt x="1563091" y="48693"/>
                    <a:pt x="1573454" y="51284"/>
                    <a:pt x="1582446" y="56466"/>
                  </a:cubicBezTo>
                  <a:cubicBezTo>
                    <a:pt x="1591437" y="61647"/>
                    <a:pt x="1598486" y="68924"/>
                    <a:pt x="1603591" y="78297"/>
                  </a:cubicBezTo>
                  <a:cubicBezTo>
                    <a:pt x="1608697" y="87670"/>
                    <a:pt x="1611249" y="98604"/>
                    <a:pt x="1611249" y="111101"/>
                  </a:cubicBezTo>
                  <a:cubicBezTo>
                    <a:pt x="1611249" y="112015"/>
                    <a:pt x="1611211" y="113082"/>
                    <a:pt x="1611135" y="114301"/>
                  </a:cubicBezTo>
                  <a:cubicBezTo>
                    <a:pt x="1611059" y="115521"/>
                    <a:pt x="1610944" y="116664"/>
                    <a:pt x="1610792" y="117730"/>
                  </a:cubicBezTo>
                  <a:lnTo>
                    <a:pt x="1513637" y="117730"/>
                  </a:lnTo>
                  <a:lnTo>
                    <a:pt x="1517638" y="133161"/>
                  </a:lnTo>
                  <a:cubicBezTo>
                    <a:pt x="1521371" y="139486"/>
                    <a:pt x="1526591" y="144400"/>
                    <a:pt x="1533297" y="147906"/>
                  </a:cubicBezTo>
                  <a:cubicBezTo>
                    <a:pt x="1540002" y="151411"/>
                    <a:pt x="1547699" y="153163"/>
                    <a:pt x="1556385" y="153163"/>
                  </a:cubicBezTo>
                  <a:cubicBezTo>
                    <a:pt x="1563548" y="153163"/>
                    <a:pt x="1570063" y="151944"/>
                    <a:pt x="1575931" y="149506"/>
                  </a:cubicBezTo>
                  <a:cubicBezTo>
                    <a:pt x="1581798" y="147067"/>
                    <a:pt x="1586942" y="143410"/>
                    <a:pt x="1591361" y="138533"/>
                  </a:cubicBezTo>
                  <a:lnTo>
                    <a:pt x="1603477" y="152706"/>
                  </a:lnTo>
                  <a:cubicBezTo>
                    <a:pt x="1597990" y="159107"/>
                    <a:pt x="1591171" y="163984"/>
                    <a:pt x="1583017" y="167337"/>
                  </a:cubicBezTo>
                  <a:cubicBezTo>
                    <a:pt x="1574864" y="170689"/>
                    <a:pt x="1565758" y="172366"/>
                    <a:pt x="1555700" y="172366"/>
                  </a:cubicBezTo>
                  <a:cubicBezTo>
                    <a:pt x="1542745" y="172366"/>
                    <a:pt x="1531353" y="169699"/>
                    <a:pt x="1521524" y="164365"/>
                  </a:cubicBezTo>
                  <a:cubicBezTo>
                    <a:pt x="1511694" y="159031"/>
                    <a:pt x="1504074" y="151716"/>
                    <a:pt x="1498664" y="142419"/>
                  </a:cubicBezTo>
                  <a:cubicBezTo>
                    <a:pt x="1493253" y="133123"/>
                    <a:pt x="1490549" y="122455"/>
                    <a:pt x="1490549" y="110415"/>
                  </a:cubicBezTo>
                  <a:cubicBezTo>
                    <a:pt x="1490549" y="98376"/>
                    <a:pt x="1493178" y="87708"/>
                    <a:pt x="1498435" y="78411"/>
                  </a:cubicBezTo>
                  <a:cubicBezTo>
                    <a:pt x="1503693" y="69115"/>
                    <a:pt x="1510932" y="61838"/>
                    <a:pt x="1520152" y="56580"/>
                  </a:cubicBezTo>
                  <a:cubicBezTo>
                    <a:pt x="1529372" y="51322"/>
                    <a:pt x="1539774" y="48693"/>
                    <a:pt x="1551356" y="48693"/>
                  </a:cubicBezTo>
                  <a:close/>
                  <a:moveTo>
                    <a:pt x="1421206" y="48693"/>
                  </a:moveTo>
                  <a:cubicBezTo>
                    <a:pt x="1432179" y="48693"/>
                    <a:pt x="1441971" y="50865"/>
                    <a:pt x="1450581" y="55208"/>
                  </a:cubicBezTo>
                  <a:cubicBezTo>
                    <a:pt x="1459192" y="59552"/>
                    <a:pt x="1465860" y="65991"/>
                    <a:pt x="1470584" y="74525"/>
                  </a:cubicBezTo>
                  <a:lnTo>
                    <a:pt x="1453896" y="85269"/>
                  </a:lnTo>
                  <a:cubicBezTo>
                    <a:pt x="1449934" y="79326"/>
                    <a:pt x="1445095" y="74944"/>
                    <a:pt x="1439380" y="72125"/>
                  </a:cubicBezTo>
                  <a:cubicBezTo>
                    <a:pt x="1433665" y="69305"/>
                    <a:pt x="1427531" y="67896"/>
                    <a:pt x="1420978" y="67896"/>
                  </a:cubicBezTo>
                  <a:cubicBezTo>
                    <a:pt x="1413053" y="67896"/>
                    <a:pt x="1405966" y="69648"/>
                    <a:pt x="1399718" y="73153"/>
                  </a:cubicBezTo>
                  <a:cubicBezTo>
                    <a:pt x="1393469" y="76659"/>
                    <a:pt x="1388517" y="81574"/>
                    <a:pt x="1384859" y="87898"/>
                  </a:cubicBezTo>
                  <a:cubicBezTo>
                    <a:pt x="1381201" y="94223"/>
                    <a:pt x="1379373" y="101728"/>
                    <a:pt x="1379373" y="110415"/>
                  </a:cubicBezTo>
                  <a:cubicBezTo>
                    <a:pt x="1379373" y="119102"/>
                    <a:pt x="1381201" y="126646"/>
                    <a:pt x="1384859" y="133047"/>
                  </a:cubicBezTo>
                  <a:cubicBezTo>
                    <a:pt x="1388517" y="139447"/>
                    <a:pt x="1393469" y="144400"/>
                    <a:pt x="1399718" y="147906"/>
                  </a:cubicBezTo>
                  <a:cubicBezTo>
                    <a:pt x="1405966" y="151411"/>
                    <a:pt x="1413053" y="153163"/>
                    <a:pt x="1420978" y="153163"/>
                  </a:cubicBezTo>
                  <a:cubicBezTo>
                    <a:pt x="1427531" y="153163"/>
                    <a:pt x="1433665" y="151754"/>
                    <a:pt x="1439380" y="148934"/>
                  </a:cubicBezTo>
                  <a:cubicBezTo>
                    <a:pt x="1445095" y="146115"/>
                    <a:pt x="1449934" y="141733"/>
                    <a:pt x="1453896" y="135790"/>
                  </a:cubicBezTo>
                  <a:lnTo>
                    <a:pt x="1470584" y="146305"/>
                  </a:lnTo>
                  <a:cubicBezTo>
                    <a:pt x="1465860" y="154687"/>
                    <a:pt x="1459192" y="161126"/>
                    <a:pt x="1450581" y="165622"/>
                  </a:cubicBezTo>
                  <a:cubicBezTo>
                    <a:pt x="1441971" y="170118"/>
                    <a:pt x="1432179" y="172366"/>
                    <a:pt x="1421206" y="172366"/>
                  </a:cubicBezTo>
                  <a:cubicBezTo>
                    <a:pt x="1408862" y="172366"/>
                    <a:pt x="1397851" y="169699"/>
                    <a:pt x="1388174" y="164365"/>
                  </a:cubicBezTo>
                  <a:cubicBezTo>
                    <a:pt x="1378496" y="159031"/>
                    <a:pt x="1370914" y="151716"/>
                    <a:pt x="1365428" y="142419"/>
                  </a:cubicBezTo>
                  <a:cubicBezTo>
                    <a:pt x="1359941" y="133123"/>
                    <a:pt x="1357198" y="122455"/>
                    <a:pt x="1357198" y="110415"/>
                  </a:cubicBezTo>
                  <a:cubicBezTo>
                    <a:pt x="1357198" y="98376"/>
                    <a:pt x="1359941" y="87708"/>
                    <a:pt x="1365428" y="78411"/>
                  </a:cubicBezTo>
                  <a:cubicBezTo>
                    <a:pt x="1370914" y="69115"/>
                    <a:pt x="1378496" y="61838"/>
                    <a:pt x="1388174" y="56580"/>
                  </a:cubicBezTo>
                  <a:cubicBezTo>
                    <a:pt x="1397851" y="51322"/>
                    <a:pt x="1408862" y="48693"/>
                    <a:pt x="1421206" y="48693"/>
                  </a:cubicBezTo>
                  <a:close/>
                  <a:moveTo>
                    <a:pt x="1287856" y="48693"/>
                  </a:moveTo>
                  <a:cubicBezTo>
                    <a:pt x="1298829" y="48693"/>
                    <a:pt x="1308621" y="50865"/>
                    <a:pt x="1317231" y="55208"/>
                  </a:cubicBezTo>
                  <a:cubicBezTo>
                    <a:pt x="1325842" y="59552"/>
                    <a:pt x="1332509" y="65991"/>
                    <a:pt x="1337234" y="74525"/>
                  </a:cubicBezTo>
                  <a:lnTo>
                    <a:pt x="1320546" y="85269"/>
                  </a:lnTo>
                  <a:cubicBezTo>
                    <a:pt x="1316584" y="79326"/>
                    <a:pt x="1311745" y="74944"/>
                    <a:pt x="1306030" y="72125"/>
                  </a:cubicBezTo>
                  <a:cubicBezTo>
                    <a:pt x="1300315" y="69305"/>
                    <a:pt x="1294181" y="67896"/>
                    <a:pt x="1287628" y="67896"/>
                  </a:cubicBezTo>
                  <a:cubicBezTo>
                    <a:pt x="1279703" y="67896"/>
                    <a:pt x="1272616" y="69648"/>
                    <a:pt x="1266368" y="73153"/>
                  </a:cubicBezTo>
                  <a:cubicBezTo>
                    <a:pt x="1260120" y="76659"/>
                    <a:pt x="1255167" y="81574"/>
                    <a:pt x="1251509" y="87898"/>
                  </a:cubicBezTo>
                  <a:cubicBezTo>
                    <a:pt x="1247851" y="94223"/>
                    <a:pt x="1246023" y="101728"/>
                    <a:pt x="1246023" y="110415"/>
                  </a:cubicBezTo>
                  <a:cubicBezTo>
                    <a:pt x="1246023" y="119102"/>
                    <a:pt x="1247851" y="126646"/>
                    <a:pt x="1251509" y="133047"/>
                  </a:cubicBezTo>
                  <a:cubicBezTo>
                    <a:pt x="1255167" y="139447"/>
                    <a:pt x="1260120" y="144400"/>
                    <a:pt x="1266368" y="147906"/>
                  </a:cubicBezTo>
                  <a:cubicBezTo>
                    <a:pt x="1272616" y="151411"/>
                    <a:pt x="1279703" y="153163"/>
                    <a:pt x="1287628" y="153163"/>
                  </a:cubicBezTo>
                  <a:cubicBezTo>
                    <a:pt x="1294181" y="153163"/>
                    <a:pt x="1300315" y="151754"/>
                    <a:pt x="1306030" y="148934"/>
                  </a:cubicBezTo>
                  <a:cubicBezTo>
                    <a:pt x="1311745" y="146115"/>
                    <a:pt x="1316584" y="141733"/>
                    <a:pt x="1320546" y="135790"/>
                  </a:cubicBezTo>
                  <a:lnTo>
                    <a:pt x="1337234" y="146305"/>
                  </a:lnTo>
                  <a:cubicBezTo>
                    <a:pt x="1332509" y="154687"/>
                    <a:pt x="1325842" y="161126"/>
                    <a:pt x="1317231" y="165622"/>
                  </a:cubicBezTo>
                  <a:cubicBezTo>
                    <a:pt x="1308621" y="170118"/>
                    <a:pt x="1298829" y="172366"/>
                    <a:pt x="1287856" y="172366"/>
                  </a:cubicBezTo>
                  <a:cubicBezTo>
                    <a:pt x="1275512" y="172366"/>
                    <a:pt x="1264501" y="169699"/>
                    <a:pt x="1254824" y="164365"/>
                  </a:cubicBezTo>
                  <a:cubicBezTo>
                    <a:pt x="1245146" y="159031"/>
                    <a:pt x="1237564" y="151716"/>
                    <a:pt x="1232078" y="142419"/>
                  </a:cubicBezTo>
                  <a:cubicBezTo>
                    <a:pt x="1226592" y="133123"/>
                    <a:pt x="1223848" y="122455"/>
                    <a:pt x="1223848" y="110415"/>
                  </a:cubicBezTo>
                  <a:cubicBezTo>
                    <a:pt x="1223848" y="98376"/>
                    <a:pt x="1226592" y="87708"/>
                    <a:pt x="1232078" y="78411"/>
                  </a:cubicBezTo>
                  <a:cubicBezTo>
                    <a:pt x="1237564" y="69115"/>
                    <a:pt x="1245146" y="61838"/>
                    <a:pt x="1254824" y="56580"/>
                  </a:cubicBezTo>
                  <a:cubicBezTo>
                    <a:pt x="1264501" y="51322"/>
                    <a:pt x="1275512" y="48693"/>
                    <a:pt x="1287856" y="48693"/>
                  </a:cubicBezTo>
                  <a:close/>
                  <a:moveTo>
                    <a:pt x="843001" y="48693"/>
                  </a:moveTo>
                  <a:lnTo>
                    <a:pt x="843001" y="69953"/>
                  </a:lnTo>
                  <a:cubicBezTo>
                    <a:pt x="842086" y="69801"/>
                    <a:pt x="841210" y="69724"/>
                    <a:pt x="840372" y="69724"/>
                  </a:cubicBezTo>
                  <a:cubicBezTo>
                    <a:pt x="839534" y="69724"/>
                    <a:pt x="838733" y="69724"/>
                    <a:pt x="837972" y="69724"/>
                  </a:cubicBezTo>
                  <a:cubicBezTo>
                    <a:pt x="826237" y="69724"/>
                    <a:pt x="816940" y="73230"/>
                    <a:pt x="810082" y="80240"/>
                  </a:cubicBezTo>
                  <a:cubicBezTo>
                    <a:pt x="803224" y="87250"/>
                    <a:pt x="799795" y="97385"/>
                    <a:pt x="799795" y="110644"/>
                  </a:cubicBezTo>
                  <a:lnTo>
                    <a:pt x="799795" y="170994"/>
                  </a:lnTo>
                  <a:lnTo>
                    <a:pt x="777850" y="170994"/>
                  </a:lnTo>
                  <a:lnTo>
                    <a:pt x="777850" y="49836"/>
                  </a:lnTo>
                  <a:lnTo>
                    <a:pt x="798881" y="49836"/>
                  </a:lnTo>
                  <a:lnTo>
                    <a:pt x="798881" y="71143"/>
                  </a:lnTo>
                  <a:lnTo>
                    <a:pt x="803567" y="63438"/>
                  </a:lnTo>
                  <a:cubicBezTo>
                    <a:pt x="806387" y="60238"/>
                    <a:pt x="809778" y="57532"/>
                    <a:pt x="813740" y="55323"/>
                  </a:cubicBezTo>
                  <a:cubicBezTo>
                    <a:pt x="821665" y="50903"/>
                    <a:pt x="831418" y="48693"/>
                    <a:pt x="843001" y="48693"/>
                  </a:cubicBezTo>
                  <a:close/>
                  <a:moveTo>
                    <a:pt x="684581" y="48693"/>
                  </a:moveTo>
                  <a:cubicBezTo>
                    <a:pt x="696316" y="48693"/>
                    <a:pt x="706679" y="51284"/>
                    <a:pt x="715671" y="56466"/>
                  </a:cubicBezTo>
                  <a:cubicBezTo>
                    <a:pt x="724662" y="61647"/>
                    <a:pt x="731711" y="68924"/>
                    <a:pt x="736816" y="78297"/>
                  </a:cubicBezTo>
                  <a:cubicBezTo>
                    <a:pt x="741921" y="87670"/>
                    <a:pt x="744474" y="98604"/>
                    <a:pt x="744474" y="111101"/>
                  </a:cubicBezTo>
                  <a:cubicBezTo>
                    <a:pt x="744474" y="112015"/>
                    <a:pt x="744436" y="113082"/>
                    <a:pt x="744360" y="114301"/>
                  </a:cubicBezTo>
                  <a:cubicBezTo>
                    <a:pt x="744284" y="115521"/>
                    <a:pt x="744169" y="116664"/>
                    <a:pt x="744017" y="117730"/>
                  </a:cubicBezTo>
                  <a:lnTo>
                    <a:pt x="646862" y="117730"/>
                  </a:lnTo>
                  <a:lnTo>
                    <a:pt x="650862" y="133161"/>
                  </a:lnTo>
                  <a:cubicBezTo>
                    <a:pt x="654596" y="139486"/>
                    <a:pt x="659816" y="144400"/>
                    <a:pt x="666522" y="147906"/>
                  </a:cubicBezTo>
                  <a:cubicBezTo>
                    <a:pt x="673227" y="151411"/>
                    <a:pt x="680923" y="153163"/>
                    <a:pt x="689610" y="153163"/>
                  </a:cubicBezTo>
                  <a:cubicBezTo>
                    <a:pt x="696773" y="153163"/>
                    <a:pt x="703288" y="151944"/>
                    <a:pt x="709155" y="149506"/>
                  </a:cubicBezTo>
                  <a:cubicBezTo>
                    <a:pt x="715023" y="147067"/>
                    <a:pt x="720166" y="143410"/>
                    <a:pt x="724586" y="138533"/>
                  </a:cubicBezTo>
                  <a:lnTo>
                    <a:pt x="736702" y="152706"/>
                  </a:lnTo>
                  <a:cubicBezTo>
                    <a:pt x="731215" y="159107"/>
                    <a:pt x="724395" y="163984"/>
                    <a:pt x="716242" y="167337"/>
                  </a:cubicBezTo>
                  <a:cubicBezTo>
                    <a:pt x="708089" y="170689"/>
                    <a:pt x="698983" y="172366"/>
                    <a:pt x="688924" y="172366"/>
                  </a:cubicBezTo>
                  <a:cubicBezTo>
                    <a:pt x="675970" y="172366"/>
                    <a:pt x="664578" y="169699"/>
                    <a:pt x="654749" y="164365"/>
                  </a:cubicBezTo>
                  <a:cubicBezTo>
                    <a:pt x="644919" y="159031"/>
                    <a:pt x="637299" y="151716"/>
                    <a:pt x="631889" y="142419"/>
                  </a:cubicBezTo>
                  <a:cubicBezTo>
                    <a:pt x="626478" y="133123"/>
                    <a:pt x="623773" y="122455"/>
                    <a:pt x="623773" y="110415"/>
                  </a:cubicBezTo>
                  <a:cubicBezTo>
                    <a:pt x="623773" y="98376"/>
                    <a:pt x="626402" y="87708"/>
                    <a:pt x="631660" y="78411"/>
                  </a:cubicBezTo>
                  <a:cubicBezTo>
                    <a:pt x="636918" y="69115"/>
                    <a:pt x="644157" y="61838"/>
                    <a:pt x="653377" y="56580"/>
                  </a:cubicBezTo>
                  <a:cubicBezTo>
                    <a:pt x="662597" y="51322"/>
                    <a:pt x="672999" y="48693"/>
                    <a:pt x="684581" y="48693"/>
                  </a:cubicBezTo>
                  <a:close/>
                  <a:moveTo>
                    <a:pt x="547269" y="48693"/>
                  </a:moveTo>
                  <a:cubicBezTo>
                    <a:pt x="557175" y="48693"/>
                    <a:pt x="565899" y="50598"/>
                    <a:pt x="573443" y="54408"/>
                  </a:cubicBezTo>
                  <a:cubicBezTo>
                    <a:pt x="580987" y="58218"/>
                    <a:pt x="586893" y="64009"/>
                    <a:pt x="591160" y="71782"/>
                  </a:cubicBezTo>
                  <a:cubicBezTo>
                    <a:pt x="595427" y="79554"/>
                    <a:pt x="597561" y="89384"/>
                    <a:pt x="597561" y="101271"/>
                  </a:cubicBezTo>
                  <a:lnTo>
                    <a:pt x="597561" y="170994"/>
                  </a:lnTo>
                  <a:lnTo>
                    <a:pt x="575615" y="170994"/>
                  </a:lnTo>
                  <a:lnTo>
                    <a:pt x="575615" y="103786"/>
                  </a:lnTo>
                  <a:cubicBezTo>
                    <a:pt x="575615" y="92051"/>
                    <a:pt x="572757" y="83212"/>
                    <a:pt x="567042" y="77268"/>
                  </a:cubicBezTo>
                  <a:cubicBezTo>
                    <a:pt x="561327" y="71325"/>
                    <a:pt x="553288" y="68353"/>
                    <a:pt x="542925" y="68353"/>
                  </a:cubicBezTo>
                  <a:cubicBezTo>
                    <a:pt x="535153" y="68353"/>
                    <a:pt x="528371" y="69877"/>
                    <a:pt x="522580" y="72925"/>
                  </a:cubicBezTo>
                  <a:cubicBezTo>
                    <a:pt x="516789" y="75973"/>
                    <a:pt x="512331" y="80469"/>
                    <a:pt x="509207" y="86412"/>
                  </a:cubicBezTo>
                  <a:cubicBezTo>
                    <a:pt x="506082" y="92356"/>
                    <a:pt x="504520" y="99747"/>
                    <a:pt x="504520" y="108586"/>
                  </a:cubicBezTo>
                  <a:lnTo>
                    <a:pt x="504520" y="170994"/>
                  </a:lnTo>
                  <a:lnTo>
                    <a:pt x="482575" y="170994"/>
                  </a:lnTo>
                  <a:lnTo>
                    <a:pt x="482575" y="49836"/>
                  </a:lnTo>
                  <a:lnTo>
                    <a:pt x="503606" y="49836"/>
                  </a:lnTo>
                  <a:lnTo>
                    <a:pt x="503606" y="69033"/>
                  </a:lnTo>
                  <a:lnTo>
                    <a:pt x="507721" y="63266"/>
                  </a:lnTo>
                  <a:cubicBezTo>
                    <a:pt x="510769" y="60180"/>
                    <a:pt x="514350" y="57532"/>
                    <a:pt x="518465" y="55323"/>
                  </a:cubicBezTo>
                  <a:cubicBezTo>
                    <a:pt x="526695" y="50903"/>
                    <a:pt x="536296" y="48693"/>
                    <a:pt x="547269" y="48693"/>
                  </a:cubicBezTo>
                  <a:close/>
                  <a:moveTo>
                    <a:pt x="357227" y="48693"/>
                  </a:moveTo>
                  <a:lnTo>
                    <a:pt x="357227" y="69953"/>
                  </a:lnTo>
                  <a:cubicBezTo>
                    <a:pt x="356312" y="69801"/>
                    <a:pt x="355436" y="69724"/>
                    <a:pt x="354597" y="69724"/>
                  </a:cubicBezTo>
                  <a:cubicBezTo>
                    <a:pt x="353759" y="69724"/>
                    <a:pt x="352959" y="69724"/>
                    <a:pt x="352197" y="69724"/>
                  </a:cubicBezTo>
                  <a:cubicBezTo>
                    <a:pt x="340462" y="69724"/>
                    <a:pt x="331166" y="73230"/>
                    <a:pt x="324307" y="80240"/>
                  </a:cubicBezTo>
                  <a:cubicBezTo>
                    <a:pt x="317450" y="87250"/>
                    <a:pt x="314021" y="97385"/>
                    <a:pt x="314021" y="110644"/>
                  </a:cubicBezTo>
                  <a:lnTo>
                    <a:pt x="314021" y="170994"/>
                  </a:lnTo>
                  <a:lnTo>
                    <a:pt x="292075" y="170994"/>
                  </a:lnTo>
                  <a:lnTo>
                    <a:pt x="292075" y="49836"/>
                  </a:lnTo>
                  <a:lnTo>
                    <a:pt x="313107" y="49836"/>
                  </a:lnTo>
                  <a:lnTo>
                    <a:pt x="313107" y="71143"/>
                  </a:lnTo>
                  <a:lnTo>
                    <a:pt x="317792" y="63438"/>
                  </a:lnTo>
                  <a:cubicBezTo>
                    <a:pt x="320612" y="60238"/>
                    <a:pt x="324002" y="57532"/>
                    <a:pt x="327966" y="55323"/>
                  </a:cubicBezTo>
                  <a:cubicBezTo>
                    <a:pt x="335891" y="50903"/>
                    <a:pt x="345643" y="48693"/>
                    <a:pt x="357227" y="48693"/>
                  </a:cubicBezTo>
                  <a:close/>
                  <a:moveTo>
                    <a:pt x="202845" y="48693"/>
                  </a:moveTo>
                  <a:cubicBezTo>
                    <a:pt x="219456" y="48693"/>
                    <a:pt x="232259" y="52732"/>
                    <a:pt x="241249" y="60809"/>
                  </a:cubicBezTo>
                  <a:cubicBezTo>
                    <a:pt x="250241" y="68886"/>
                    <a:pt x="254737" y="81231"/>
                    <a:pt x="254737" y="97842"/>
                  </a:cubicBezTo>
                  <a:lnTo>
                    <a:pt x="254737" y="170994"/>
                  </a:lnTo>
                  <a:lnTo>
                    <a:pt x="233934" y="170994"/>
                  </a:lnTo>
                  <a:lnTo>
                    <a:pt x="233934" y="154184"/>
                  </a:lnTo>
                  <a:lnTo>
                    <a:pt x="231134" y="158678"/>
                  </a:lnTo>
                  <a:cubicBezTo>
                    <a:pt x="228582" y="161517"/>
                    <a:pt x="225477" y="163984"/>
                    <a:pt x="221818" y="166079"/>
                  </a:cubicBezTo>
                  <a:cubicBezTo>
                    <a:pt x="214504" y="170270"/>
                    <a:pt x="205283" y="172366"/>
                    <a:pt x="194158" y="172366"/>
                  </a:cubicBezTo>
                  <a:cubicBezTo>
                    <a:pt x="185166" y="172366"/>
                    <a:pt x="177279" y="170842"/>
                    <a:pt x="170498" y="167794"/>
                  </a:cubicBezTo>
                  <a:cubicBezTo>
                    <a:pt x="163717" y="164746"/>
                    <a:pt x="158496" y="160517"/>
                    <a:pt x="154839" y="155107"/>
                  </a:cubicBezTo>
                  <a:cubicBezTo>
                    <a:pt x="151182" y="149696"/>
                    <a:pt x="149352" y="143562"/>
                    <a:pt x="149352" y="136704"/>
                  </a:cubicBezTo>
                  <a:cubicBezTo>
                    <a:pt x="149352" y="130151"/>
                    <a:pt x="150914" y="124207"/>
                    <a:pt x="154039" y="118873"/>
                  </a:cubicBezTo>
                  <a:cubicBezTo>
                    <a:pt x="157163" y="113539"/>
                    <a:pt x="162268" y="109272"/>
                    <a:pt x="169356" y="106072"/>
                  </a:cubicBezTo>
                  <a:cubicBezTo>
                    <a:pt x="176442" y="102871"/>
                    <a:pt x="186005" y="101271"/>
                    <a:pt x="198045" y="101271"/>
                  </a:cubicBezTo>
                  <a:lnTo>
                    <a:pt x="232792" y="101271"/>
                  </a:lnTo>
                  <a:lnTo>
                    <a:pt x="232792" y="96928"/>
                  </a:lnTo>
                  <a:cubicBezTo>
                    <a:pt x="232792" y="87631"/>
                    <a:pt x="230087" y="80431"/>
                    <a:pt x="224676" y="75325"/>
                  </a:cubicBezTo>
                  <a:cubicBezTo>
                    <a:pt x="219267" y="70220"/>
                    <a:pt x="211151" y="67667"/>
                    <a:pt x="200331" y="67667"/>
                  </a:cubicBezTo>
                  <a:cubicBezTo>
                    <a:pt x="193167" y="67667"/>
                    <a:pt x="186158" y="68848"/>
                    <a:pt x="179300" y="71210"/>
                  </a:cubicBezTo>
                  <a:cubicBezTo>
                    <a:pt x="172441" y="73573"/>
                    <a:pt x="166650" y="76735"/>
                    <a:pt x="161926" y="80697"/>
                  </a:cubicBezTo>
                  <a:lnTo>
                    <a:pt x="152782" y="64238"/>
                  </a:lnTo>
                  <a:cubicBezTo>
                    <a:pt x="159029" y="59209"/>
                    <a:pt x="166535" y="55361"/>
                    <a:pt x="175298" y="52694"/>
                  </a:cubicBezTo>
                  <a:cubicBezTo>
                    <a:pt x="184061" y="50027"/>
                    <a:pt x="193243" y="48693"/>
                    <a:pt x="202845" y="48693"/>
                  </a:cubicBezTo>
                  <a:close/>
                  <a:moveTo>
                    <a:pt x="22861" y="30861"/>
                  </a:moveTo>
                  <a:lnTo>
                    <a:pt x="22861" y="102642"/>
                  </a:lnTo>
                  <a:lnTo>
                    <a:pt x="61722" y="102642"/>
                  </a:lnTo>
                  <a:cubicBezTo>
                    <a:pt x="76352" y="102642"/>
                    <a:pt x="87441" y="99518"/>
                    <a:pt x="94984" y="93269"/>
                  </a:cubicBezTo>
                  <a:cubicBezTo>
                    <a:pt x="102528" y="87021"/>
                    <a:pt x="106300" y="78182"/>
                    <a:pt x="106300" y="66752"/>
                  </a:cubicBezTo>
                  <a:cubicBezTo>
                    <a:pt x="106300" y="55322"/>
                    <a:pt x="102528" y="46482"/>
                    <a:pt x="94984" y="40234"/>
                  </a:cubicBezTo>
                  <a:cubicBezTo>
                    <a:pt x="87441" y="33986"/>
                    <a:pt x="76352" y="30861"/>
                    <a:pt x="61722" y="30861"/>
                  </a:cubicBezTo>
                  <a:close/>
                  <a:moveTo>
                    <a:pt x="2867025" y="23319"/>
                  </a:moveTo>
                  <a:lnTo>
                    <a:pt x="2888971" y="23319"/>
                  </a:lnTo>
                  <a:lnTo>
                    <a:pt x="2888971" y="49836"/>
                  </a:lnTo>
                  <a:lnTo>
                    <a:pt x="2923718" y="49836"/>
                  </a:lnTo>
                  <a:lnTo>
                    <a:pt x="2923718" y="67896"/>
                  </a:lnTo>
                  <a:lnTo>
                    <a:pt x="2888971" y="67896"/>
                  </a:lnTo>
                  <a:lnTo>
                    <a:pt x="2888971" y="133504"/>
                  </a:lnTo>
                  <a:cubicBezTo>
                    <a:pt x="2888971" y="140057"/>
                    <a:pt x="2890609" y="145086"/>
                    <a:pt x="2893886" y="148591"/>
                  </a:cubicBezTo>
                  <a:cubicBezTo>
                    <a:pt x="2897162" y="152097"/>
                    <a:pt x="2901849" y="153849"/>
                    <a:pt x="2907945" y="153849"/>
                  </a:cubicBezTo>
                  <a:cubicBezTo>
                    <a:pt x="2914802" y="153849"/>
                    <a:pt x="2920517" y="151944"/>
                    <a:pt x="2925090" y="148134"/>
                  </a:cubicBezTo>
                  <a:lnTo>
                    <a:pt x="2931948" y="163908"/>
                  </a:lnTo>
                  <a:cubicBezTo>
                    <a:pt x="2928595" y="166803"/>
                    <a:pt x="2924594" y="168937"/>
                    <a:pt x="2919946" y="170308"/>
                  </a:cubicBezTo>
                  <a:cubicBezTo>
                    <a:pt x="2915298" y="171680"/>
                    <a:pt x="2910459" y="172366"/>
                    <a:pt x="2905430" y="172366"/>
                  </a:cubicBezTo>
                  <a:cubicBezTo>
                    <a:pt x="2893238" y="172366"/>
                    <a:pt x="2883789" y="169089"/>
                    <a:pt x="2877084" y="162536"/>
                  </a:cubicBezTo>
                  <a:cubicBezTo>
                    <a:pt x="2870378" y="155983"/>
                    <a:pt x="2867025" y="146610"/>
                    <a:pt x="2867025" y="134418"/>
                  </a:cubicBezTo>
                  <a:lnTo>
                    <a:pt x="2867025" y="67896"/>
                  </a:lnTo>
                  <a:lnTo>
                    <a:pt x="2846451" y="67896"/>
                  </a:lnTo>
                  <a:lnTo>
                    <a:pt x="2846451" y="49836"/>
                  </a:lnTo>
                  <a:lnTo>
                    <a:pt x="2867025" y="49836"/>
                  </a:lnTo>
                  <a:close/>
                  <a:moveTo>
                    <a:pt x="2047875" y="23319"/>
                  </a:moveTo>
                  <a:lnTo>
                    <a:pt x="2069821" y="23319"/>
                  </a:lnTo>
                  <a:lnTo>
                    <a:pt x="2069821" y="49836"/>
                  </a:lnTo>
                  <a:lnTo>
                    <a:pt x="2104568" y="49836"/>
                  </a:lnTo>
                  <a:lnTo>
                    <a:pt x="2104568" y="67896"/>
                  </a:lnTo>
                  <a:lnTo>
                    <a:pt x="2069821" y="67896"/>
                  </a:lnTo>
                  <a:lnTo>
                    <a:pt x="2069821" y="133504"/>
                  </a:lnTo>
                  <a:cubicBezTo>
                    <a:pt x="2069821" y="140057"/>
                    <a:pt x="2071459" y="145086"/>
                    <a:pt x="2074736" y="148591"/>
                  </a:cubicBezTo>
                  <a:cubicBezTo>
                    <a:pt x="2078012" y="152097"/>
                    <a:pt x="2082699" y="153849"/>
                    <a:pt x="2088795" y="153849"/>
                  </a:cubicBezTo>
                  <a:cubicBezTo>
                    <a:pt x="2095653" y="153849"/>
                    <a:pt x="2101368" y="151944"/>
                    <a:pt x="2105940" y="148134"/>
                  </a:cubicBezTo>
                  <a:lnTo>
                    <a:pt x="2112798" y="163908"/>
                  </a:lnTo>
                  <a:cubicBezTo>
                    <a:pt x="2109445" y="166803"/>
                    <a:pt x="2105444" y="168937"/>
                    <a:pt x="2100796" y="170308"/>
                  </a:cubicBezTo>
                  <a:cubicBezTo>
                    <a:pt x="2096148" y="171680"/>
                    <a:pt x="2091309" y="172366"/>
                    <a:pt x="2086280" y="172366"/>
                  </a:cubicBezTo>
                  <a:cubicBezTo>
                    <a:pt x="2074088" y="172366"/>
                    <a:pt x="2064639" y="169089"/>
                    <a:pt x="2057934" y="162536"/>
                  </a:cubicBezTo>
                  <a:cubicBezTo>
                    <a:pt x="2051228" y="155983"/>
                    <a:pt x="2047875" y="146610"/>
                    <a:pt x="2047875" y="134418"/>
                  </a:cubicBezTo>
                  <a:lnTo>
                    <a:pt x="2047875" y="67896"/>
                  </a:lnTo>
                  <a:lnTo>
                    <a:pt x="2027301" y="67896"/>
                  </a:lnTo>
                  <a:lnTo>
                    <a:pt x="2027301" y="49836"/>
                  </a:lnTo>
                  <a:lnTo>
                    <a:pt x="2047875" y="49836"/>
                  </a:lnTo>
                  <a:close/>
                  <a:moveTo>
                    <a:pt x="390525" y="23319"/>
                  </a:moveTo>
                  <a:lnTo>
                    <a:pt x="412471" y="23319"/>
                  </a:lnTo>
                  <a:lnTo>
                    <a:pt x="412471" y="49836"/>
                  </a:lnTo>
                  <a:lnTo>
                    <a:pt x="447218" y="49836"/>
                  </a:lnTo>
                  <a:lnTo>
                    <a:pt x="447218" y="67896"/>
                  </a:lnTo>
                  <a:lnTo>
                    <a:pt x="412471" y="67896"/>
                  </a:lnTo>
                  <a:lnTo>
                    <a:pt x="412471" y="133504"/>
                  </a:lnTo>
                  <a:cubicBezTo>
                    <a:pt x="412471" y="140057"/>
                    <a:pt x="414109" y="145086"/>
                    <a:pt x="417386" y="148591"/>
                  </a:cubicBezTo>
                  <a:cubicBezTo>
                    <a:pt x="420662" y="152097"/>
                    <a:pt x="425349" y="153849"/>
                    <a:pt x="431445" y="153849"/>
                  </a:cubicBezTo>
                  <a:cubicBezTo>
                    <a:pt x="438303" y="153849"/>
                    <a:pt x="444018" y="151944"/>
                    <a:pt x="448590" y="148134"/>
                  </a:cubicBezTo>
                  <a:lnTo>
                    <a:pt x="455448" y="163908"/>
                  </a:lnTo>
                  <a:cubicBezTo>
                    <a:pt x="452095" y="166803"/>
                    <a:pt x="448094" y="168937"/>
                    <a:pt x="443446" y="170308"/>
                  </a:cubicBezTo>
                  <a:cubicBezTo>
                    <a:pt x="438798" y="171680"/>
                    <a:pt x="433959" y="172366"/>
                    <a:pt x="428930" y="172366"/>
                  </a:cubicBezTo>
                  <a:cubicBezTo>
                    <a:pt x="416738" y="172366"/>
                    <a:pt x="407290" y="169089"/>
                    <a:pt x="400585" y="162536"/>
                  </a:cubicBezTo>
                  <a:cubicBezTo>
                    <a:pt x="393879" y="155983"/>
                    <a:pt x="390525" y="146610"/>
                    <a:pt x="390525" y="134418"/>
                  </a:cubicBezTo>
                  <a:lnTo>
                    <a:pt x="390525" y="67896"/>
                  </a:lnTo>
                  <a:lnTo>
                    <a:pt x="369952" y="67896"/>
                  </a:lnTo>
                  <a:lnTo>
                    <a:pt x="369952" y="49836"/>
                  </a:lnTo>
                  <a:lnTo>
                    <a:pt x="390525" y="49836"/>
                  </a:lnTo>
                  <a:close/>
                  <a:moveTo>
                    <a:pt x="1981200" y="10973"/>
                  </a:moveTo>
                  <a:lnTo>
                    <a:pt x="2004060" y="10973"/>
                  </a:lnTo>
                  <a:lnTo>
                    <a:pt x="2004060" y="170993"/>
                  </a:lnTo>
                  <a:lnTo>
                    <a:pt x="1981200" y="170993"/>
                  </a:lnTo>
                  <a:close/>
                  <a:moveTo>
                    <a:pt x="0" y="10973"/>
                  </a:moveTo>
                  <a:lnTo>
                    <a:pt x="62409" y="10973"/>
                  </a:lnTo>
                  <a:cubicBezTo>
                    <a:pt x="76430" y="10973"/>
                    <a:pt x="88393" y="13183"/>
                    <a:pt x="98298" y="17603"/>
                  </a:cubicBezTo>
                  <a:cubicBezTo>
                    <a:pt x="108205" y="22022"/>
                    <a:pt x="115825" y="28423"/>
                    <a:pt x="121159" y="36805"/>
                  </a:cubicBezTo>
                  <a:cubicBezTo>
                    <a:pt x="126493" y="45187"/>
                    <a:pt x="129160" y="55169"/>
                    <a:pt x="129160" y="66752"/>
                  </a:cubicBezTo>
                  <a:cubicBezTo>
                    <a:pt x="129160" y="78334"/>
                    <a:pt x="126493" y="88278"/>
                    <a:pt x="121159" y="96584"/>
                  </a:cubicBezTo>
                  <a:cubicBezTo>
                    <a:pt x="115825" y="104890"/>
                    <a:pt x="108205" y="111291"/>
                    <a:pt x="98298" y="115786"/>
                  </a:cubicBezTo>
                  <a:cubicBezTo>
                    <a:pt x="88393" y="120282"/>
                    <a:pt x="76430" y="122530"/>
                    <a:pt x="62409" y="122530"/>
                  </a:cubicBezTo>
                  <a:lnTo>
                    <a:pt x="22861" y="122530"/>
                  </a:lnTo>
                  <a:lnTo>
                    <a:pt x="22861" y="170993"/>
                  </a:lnTo>
                  <a:lnTo>
                    <a:pt x="0" y="170993"/>
                  </a:lnTo>
                  <a:close/>
                  <a:moveTo>
                    <a:pt x="993496" y="9144"/>
                  </a:moveTo>
                  <a:cubicBezTo>
                    <a:pt x="1002792" y="9144"/>
                    <a:pt x="1012012" y="10364"/>
                    <a:pt x="1021156" y="12802"/>
                  </a:cubicBezTo>
                  <a:cubicBezTo>
                    <a:pt x="1030300" y="15240"/>
                    <a:pt x="1038226" y="18746"/>
                    <a:pt x="1044931" y="23318"/>
                  </a:cubicBezTo>
                  <a:lnTo>
                    <a:pt x="1037387" y="41606"/>
                  </a:lnTo>
                  <a:cubicBezTo>
                    <a:pt x="1030529" y="37034"/>
                    <a:pt x="1023290" y="33719"/>
                    <a:pt x="1015670" y="31662"/>
                  </a:cubicBezTo>
                  <a:cubicBezTo>
                    <a:pt x="1008050" y="29604"/>
                    <a:pt x="1000658" y="28575"/>
                    <a:pt x="993496" y="28575"/>
                  </a:cubicBezTo>
                  <a:cubicBezTo>
                    <a:pt x="984504" y="28575"/>
                    <a:pt x="977113" y="29718"/>
                    <a:pt x="971323" y="32004"/>
                  </a:cubicBezTo>
                  <a:cubicBezTo>
                    <a:pt x="965530" y="34290"/>
                    <a:pt x="961301" y="37338"/>
                    <a:pt x="958634" y="41148"/>
                  </a:cubicBezTo>
                  <a:cubicBezTo>
                    <a:pt x="955967" y="44958"/>
                    <a:pt x="954634" y="49226"/>
                    <a:pt x="954634" y="53950"/>
                  </a:cubicBezTo>
                  <a:cubicBezTo>
                    <a:pt x="954634" y="59589"/>
                    <a:pt x="956424" y="64085"/>
                    <a:pt x="960006" y="67437"/>
                  </a:cubicBezTo>
                  <a:cubicBezTo>
                    <a:pt x="963587" y="70790"/>
                    <a:pt x="968235" y="73457"/>
                    <a:pt x="973950" y="75438"/>
                  </a:cubicBezTo>
                  <a:cubicBezTo>
                    <a:pt x="979665" y="77420"/>
                    <a:pt x="985952" y="79210"/>
                    <a:pt x="992810" y="80811"/>
                  </a:cubicBezTo>
                  <a:cubicBezTo>
                    <a:pt x="999668" y="82411"/>
                    <a:pt x="1006564" y="84201"/>
                    <a:pt x="1013498" y="86183"/>
                  </a:cubicBezTo>
                  <a:cubicBezTo>
                    <a:pt x="1020432" y="88164"/>
                    <a:pt x="1026757" y="90755"/>
                    <a:pt x="1032473" y="93955"/>
                  </a:cubicBezTo>
                  <a:cubicBezTo>
                    <a:pt x="1038187" y="97155"/>
                    <a:pt x="1042797" y="101423"/>
                    <a:pt x="1046302" y="106757"/>
                  </a:cubicBezTo>
                  <a:cubicBezTo>
                    <a:pt x="1049807" y="112091"/>
                    <a:pt x="1051560" y="118949"/>
                    <a:pt x="1051560" y="127331"/>
                  </a:cubicBezTo>
                  <a:cubicBezTo>
                    <a:pt x="1051560" y="135408"/>
                    <a:pt x="1049350" y="142914"/>
                    <a:pt x="1044931" y="149848"/>
                  </a:cubicBezTo>
                  <a:cubicBezTo>
                    <a:pt x="1040511" y="156782"/>
                    <a:pt x="1033691" y="162345"/>
                    <a:pt x="1024471" y="166536"/>
                  </a:cubicBezTo>
                  <a:cubicBezTo>
                    <a:pt x="1015251" y="170727"/>
                    <a:pt x="1003630" y="172822"/>
                    <a:pt x="989610" y="172822"/>
                  </a:cubicBezTo>
                  <a:cubicBezTo>
                    <a:pt x="977418" y="172822"/>
                    <a:pt x="965759" y="170955"/>
                    <a:pt x="954634" y="167221"/>
                  </a:cubicBezTo>
                  <a:cubicBezTo>
                    <a:pt x="943509" y="163488"/>
                    <a:pt x="934746" y="158649"/>
                    <a:pt x="928345" y="152705"/>
                  </a:cubicBezTo>
                  <a:lnTo>
                    <a:pt x="936803" y="134874"/>
                  </a:lnTo>
                  <a:cubicBezTo>
                    <a:pt x="942899" y="140208"/>
                    <a:pt x="950671" y="144628"/>
                    <a:pt x="960120" y="148133"/>
                  </a:cubicBezTo>
                  <a:cubicBezTo>
                    <a:pt x="969569" y="151638"/>
                    <a:pt x="979399" y="153391"/>
                    <a:pt x="989610" y="153391"/>
                  </a:cubicBezTo>
                  <a:cubicBezTo>
                    <a:pt x="998906" y="153391"/>
                    <a:pt x="1006450" y="152324"/>
                    <a:pt x="1012241" y="150191"/>
                  </a:cubicBezTo>
                  <a:cubicBezTo>
                    <a:pt x="1018032" y="148057"/>
                    <a:pt x="1022300" y="145123"/>
                    <a:pt x="1025042" y="141390"/>
                  </a:cubicBezTo>
                  <a:cubicBezTo>
                    <a:pt x="1027786" y="137656"/>
                    <a:pt x="1029157" y="133427"/>
                    <a:pt x="1029157" y="128702"/>
                  </a:cubicBezTo>
                  <a:cubicBezTo>
                    <a:pt x="1029157" y="123216"/>
                    <a:pt x="1027367" y="118796"/>
                    <a:pt x="1023785" y="115443"/>
                  </a:cubicBezTo>
                  <a:cubicBezTo>
                    <a:pt x="1020204" y="112091"/>
                    <a:pt x="1015556" y="109386"/>
                    <a:pt x="1009841" y="107328"/>
                  </a:cubicBezTo>
                  <a:cubicBezTo>
                    <a:pt x="1004126" y="105271"/>
                    <a:pt x="997839" y="103480"/>
                    <a:pt x="990981" y="101956"/>
                  </a:cubicBezTo>
                  <a:cubicBezTo>
                    <a:pt x="984123" y="100432"/>
                    <a:pt x="977227" y="98641"/>
                    <a:pt x="970293" y="96584"/>
                  </a:cubicBezTo>
                  <a:cubicBezTo>
                    <a:pt x="963359" y="94527"/>
                    <a:pt x="957034" y="91898"/>
                    <a:pt x="951319" y="88697"/>
                  </a:cubicBezTo>
                  <a:cubicBezTo>
                    <a:pt x="945604" y="85497"/>
                    <a:pt x="940994" y="81192"/>
                    <a:pt x="937489" y="75781"/>
                  </a:cubicBezTo>
                  <a:cubicBezTo>
                    <a:pt x="933984" y="70371"/>
                    <a:pt x="932231" y="63399"/>
                    <a:pt x="932231" y="54864"/>
                  </a:cubicBezTo>
                  <a:cubicBezTo>
                    <a:pt x="932231" y="46635"/>
                    <a:pt x="934403" y="39053"/>
                    <a:pt x="938746" y="32119"/>
                  </a:cubicBezTo>
                  <a:cubicBezTo>
                    <a:pt x="943089" y="25185"/>
                    <a:pt x="949795" y="19622"/>
                    <a:pt x="958863" y="15431"/>
                  </a:cubicBezTo>
                  <a:cubicBezTo>
                    <a:pt x="967931" y="11240"/>
                    <a:pt x="979475" y="9144"/>
                    <a:pt x="993496" y="9144"/>
                  </a:cubicBezTo>
                  <a:close/>
                  <a:moveTo>
                    <a:pt x="3527680" y="1373"/>
                  </a:moveTo>
                  <a:lnTo>
                    <a:pt x="3549625" y="1373"/>
                  </a:lnTo>
                  <a:lnTo>
                    <a:pt x="3549625" y="170994"/>
                  </a:lnTo>
                  <a:lnTo>
                    <a:pt x="3528594" y="170994"/>
                  </a:lnTo>
                  <a:lnTo>
                    <a:pt x="3528594" y="151024"/>
                  </a:lnTo>
                  <a:lnTo>
                    <a:pt x="3524565" y="156735"/>
                  </a:lnTo>
                  <a:cubicBezTo>
                    <a:pt x="3521307" y="160183"/>
                    <a:pt x="3517621" y="163069"/>
                    <a:pt x="3513506" y="165394"/>
                  </a:cubicBezTo>
                  <a:cubicBezTo>
                    <a:pt x="3505277" y="170042"/>
                    <a:pt x="3495904" y="172366"/>
                    <a:pt x="3485388" y="172366"/>
                  </a:cubicBezTo>
                  <a:cubicBezTo>
                    <a:pt x="3473654" y="172366"/>
                    <a:pt x="3463176" y="169775"/>
                    <a:pt x="3453956" y="164593"/>
                  </a:cubicBezTo>
                  <a:cubicBezTo>
                    <a:pt x="3444736" y="159412"/>
                    <a:pt x="3437459" y="152173"/>
                    <a:pt x="3432125" y="142876"/>
                  </a:cubicBezTo>
                  <a:cubicBezTo>
                    <a:pt x="3426791" y="133580"/>
                    <a:pt x="3424123" y="122760"/>
                    <a:pt x="3424124" y="110415"/>
                  </a:cubicBezTo>
                  <a:cubicBezTo>
                    <a:pt x="3424123" y="98071"/>
                    <a:pt x="3426791" y="87289"/>
                    <a:pt x="3432125" y="78068"/>
                  </a:cubicBezTo>
                  <a:cubicBezTo>
                    <a:pt x="3437459" y="68848"/>
                    <a:pt x="3444736" y="61647"/>
                    <a:pt x="3453956" y="56466"/>
                  </a:cubicBezTo>
                  <a:cubicBezTo>
                    <a:pt x="3463176" y="51284"/>
                    <a:pt x="3473654" y="48693"/>
                    <a:pt x="3485388" y="48693"/>
                  </a:cubicBezTo>
                  <a:cubicBezTo>
                    <a:pt x="3495599" y="48693"/>
                    <a:pt x="3504820" y="50979"/>
                    <a:pt x="3513049" y="55551"/>
                  </a:cubicBezTo>
                  <a:cubicBezTo>
                    <a:pt x="3517164" y="57837"/>
                    <a:pt x="3520869" y="60695"/>
                    <a:pt x="3524165" y="64124"/>
                  </a:cubicBezTo>
                  <a:lnTo>
                    <a:pt x="3527680" y="68996"/>
                  </a:lnTo>
                  <a:close/>
                  <a:moveTo>
                    <a:pt x="2578075" y="1373"/>
                  </a:moveTo>
                  <a:lnTo>
                    <a:pt x="2600020" y="1373"/>
                  </a:lnTo>
                  <a:lnTo>
                    <a:pt x="2600020" y="67752"/>
                  </a:lnTo>
                  <a:lnTo>
                    <a:pt x="2603221" y="63266"/>
                  </a:lnTo>
                  <a:cubicBezTo>
                    <a:pt x="2606269" y="60180"/>
                    <a:pt x="2609850" y="57532"/>
                    <a:pt x="2613965" y="55323"/>
                  </a:cubicBezTo>
                  <a:cubicBezTo>
                    <a:pt x="2622195" y="50903"/>
                    <a:pt x="2631796" y="48693"/>
                    <a:pt x="2642769" y="48693"/>
                  </a:cubicBezTo>
                  <a:cubicBezTo>
                    <a:pt x="2652674" y="48693"/>
                    <a:pt x="2661400" y="50598"/>
                    <a:pt x="2668943" y="54408"/>
                  </a:cubicBezTo>
                  <a:cubicBezTo>
                    <a:pt x="2676487" y="58218"/>
                    <a:pt x="2682393" y="64009"/>
                    <a:pt x="2686660" y="71782"/>
                  </a:cubicBezTo>
                  <a:cubicBezTo>
                    <a:pt x="2690927" y="79554"/>
                    <a:pt x="2693061" y="89384"/>
                    <a:pt x="2693061" y="101271"/>
                  </a:cubicBezTo>
                  <a:lnTo>
                    <a:pt x="2693061" y="170994"/>
                  </a:lnTo>
                  <a:lnTo>
                    <a:pt x="2671115" y="170994"/>
                  </a:lnTo>
                  <a:lnTo>
                    <a:pt x="2671115" y="103786"/>
                  </a:lnTo>
                  <a:cubicBezTo>
                    <a:pt x="2671115" y="92051"/>
                    <a:pt x="2668258" y="83212"/>
                    <a:pt x="2662543" y="77268"/>
                  </a:cubicBezTo>
                  <a:cubicBezTo>
                    <a:pt x="2656828" y="71325"/>
                    <a:pt x="2648788" y="68353"/>
                    <a:pt x="2638425" y="68353"/>
                  </a:cubicBezTo>
                  <a:cubicBezTo>
                    <a:pt x="2630653" y="68353"/>
                    <a:pt x="2623871" y="69877"/>
                    <a:pt x="2618080" y="72925"/>
                  </a:cubicBezTo>
                  <a:cubicBezTo>
                    <a:pt x="2612289" y="75973"/>
                    <a:pt x="2607831" y="80469"/>
                    <a:pt x="2604707" y="86412"/>
                  </a:cubicBezTo>
                  <a:cubicBezTo>
                    <a:pt x="2601583" y="92356"/>
                    <a:pt x="2600020" y="99747"/>
                    <a:pt x="2600020" y="108586"/>
                  </a:cubicBezTo>
                  <a:lnTo>
                    <a:pt x="2600020" y="170994"/>
                  </a:lnTo>
                  <a:lnTo>
                    <a:pt x="2578075" y="170994"/>
                  </a:lnTo>
                  <a:close/>
                  <a:moveTo>
                    <a:pt x="2145411" y="0"/>
                  </a:moveTo>
                  <a:cubicBezTo>
                    <a:pt x="2149831" y="0"/>
                    <a:pt x="2153412" y="1486"/>
                    <a:pt x="2156155" y="4458"/>
                  </a:cubicBezTo>
                  <a:cubicBezTo>
                    <a:pt x="2158899" y="7430"/>
                    <a:pt x="2160270" y="11126"/>
                    <a:pt x="2160270" y="15545"/>
                  </a:cubicBezTo>
                  <a:cubicBezTo>
                    <a:pt x="2160270" y="16917"/>
                    <a:pt x="2160194" y="18327"/>
                    <a:pt x="2160042" y="19774"/>
                  </a:cubicBezTo>
                  <a:cubicBezTo>
                    <a:pt x="2159889" y="21222"/>
                    <a:pt x="2159546" y="22860"/>
                    <a:pt x="2159013" y="24689"/>
                  </a:cubicBezTo>
                  <a:cubicBezTo>
                    <a:pt x="2158480" y="26518"/>
                    <a:pt x="2157680" y="28880"/>
                    <a:pt x="2156613" y="31776"/>
                  </a:cubicBezTo>
                  <a:lnTo>
                    <a:pt x="2145640" y="63780"/>
                  </a:lnTo>
                  <a:lnTo>
                    <a:pt x="2131238" y="63780"/>
                  </a:lnTo>
                  <a:lnTo>
                    <a:pt x="2139652" y="29621"/>
                  </a:lnTo>
                  <a:lnTo>
                    <a:pt x="2139553" y="29604"/>
                  </a:lnTo>
                  <a:cubicBezTo>
                    <a:pt x="2137706" y="28918"/>
                    <a:pt x="2136039" y="27890"/>
                    <a:pt x="2134553" y="26518"/>
                  </a:cubicBezTo>
                  <a:cubicBezTo>
                    <a:pt x="2131581" y="23775"/>
                    <a:pt x="2130095" y="20117"/>
                    <a:pt x="2130095" y="15545"/>
                  </a:cubicBezTo>
                  <a:cubicBezTo>
                    <a:pt x="2130095" y="10821"/>
                    <a:pt x="2131581" y="7049"/>
                    <a:pt x="2134553" y="4230"/>
                  </a:cubicBezTo>
                  <a:cubicBezTo>
                    <a:pt x="2137525" y="1410"/>
                    <a:pt x="2141144" y="0"/>
                    <a:pt x="214541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b="0" i="0" dirty="0">
                <a:solidFill>
                  <a:schemeClr val="tx2"/>
                </a:solidFill>
                <a:latin typeface="Montserrat" pitchFamily="2" charset="77"/>
              </a:endParaRPr>
            </a:p>
          </p:txBody>
        </p:sp>
        <p:sp>
          <p:nvSpPr>
            <p:cNvPr id="39" name="Rectangle 38">
              <a:extLst>
                <a:ext uri="{FF2B5EF4-FFF2-40B4-BE49-F238E27FC236}">
                  <a16:creationId xmlns:a16="http://schemas.microsoft.com/office/drawing/2014/main" id="{E3A51546-6E56-6C7D-FBB6-D3B53FC83B0A}"/>
                </a:ext>
              </a:extLst>
            </p:cNvPr>
            <p:cNvSpPr/>
            <p:nvPr/>
          </p:nvSpPr>
          <p:spPr>
            <a:xfrm>
              <a:off x="3709510" y="5856063"/>
              <a:ext cx="2244699" cy="592361"/>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0" name="Freeform 39">
              <a:extLst>
                <a:ext uri="{FF2B5EF4-FFF2-40B4-BE49-F238E27FC236}">
                  <a16:creationId xmlns:a16="http://schemas.microsoft.com/office/drawing/2014/main" id="{BAD9D934-095F-530D-B166-60B7299BB080}"/>
                </a:ext>
              </a:extLst>
            </p:cNvPr>
            <p:cNvSpPr/>
            <p:nvPr/>
          </p:nvSpPr>
          <p:spPr>
            <a:xfrm>
              <a:off x="5215897" y="5974323"/>
              <a:ext cx="125273" cy="126709"/>
            </a:xfrm>
            <a:custGeom>
              <a:avLst/>
              <a:gdLst>
                <a:gd name="connsiteX0" fmla="*/ 134123 w 268245"/>
                <a:gd name="connsiteY0" fmla="*/ 0 h 271320"/>
                <a:gd name="connsiteX1" fmla="*/ 268245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70391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5" y="52177"/>
                    <a:pt x="268245" y="137558"/>
                  </a:cubicBezTo>
                  <a:cubicBezTo>
                    <a:pt x="268245" y="211554"/>
                    <a:pt x="218782" y="271321"/>
                    <a:pt x="134123" y="271321"/>
                  </a:cubicBezTo>
                  <a:cubicBezTo>
                    <a:pt x="49464" y="271321"/>
                    <a:pt x="0" y="211554"/>
                    <a:pt x="0" y="137558"/>
                  </a:cubicBezTo>
                  <a:cubicBezTo>
                    <a:pt x="951"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70391" y="91073"/>
                    <a:pt x="70391" y="129968"/>
                  </a:cubicBezTo>
                  <a:cubicBezTo>
                    <a:pt x="70391" y="172659"/>
                    <a:pt x="83708" y="219144"/>
                    <a:pt x="134123" y="219144"/>
                  </a:cubicBez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41" name="Freeform 40">
              <a:extLst>
                <a:ext uri="{FF2B5EF4-FFF2-40B4-BE49-F238E27FC236}">
                  <a16:creationId xmlns:a16="http://schemas.microsoft.com/office/drawing/2014/main" id="{384CD36A-4D55-5DCF-F926-C820D0A164FA}"/>
                </a:ext>
              </a:extLst>
            </p:cNvPr>
            <p:cNvSpPr/>
            <p:nvPr/>
          </p:nvSpPr>
          <p:spPr>
            <a:xfrm>
              <a:off x="5358939" y="5976539"/>
              <a:ext cx="175471" cy="124494"/>
            </a:xfrm>
            <a:custGeom>
              <a:avLst/>
              <a:gdLst>
                <a:gd name="connsiteX0" fmla="*/ 0 w 375733"/>
                <a:gd name="connsiteY0" fmla="*/ 6641 h 266577"/>
                <a:gd name="connsiteX1" fmla="*/ 61830 w 375733"/>
                <a:gd name="connsiteY1" fmla="*/ 6641 h 266577"/>
                <a:gd name="connsiteX2" fmla="*/ 61830 w 375733"/>
                <a:gd name="connsiteY2" fmla="*/ 42690 h 266577"/>
                <a:gd name="connsiteX3" fmla="*/ 62781 w 375733"/>
                <a:gd name="connsiteY3" fmla="*/ 42690 h 266577"/>
                <a:gd name="connsiteX4" fmla="*/ 138879 w 375733"/>
                <a:gd name="connsiteY4" fmla="*/ 0 h 266577"/>
                <a:gd name="connsiteX5" fmla="*/ 214977 w 375733"/>
                <a:gd name="connsiteY5" fmla="*/ 45536 h 266577"/>
                <a:gd name="connsiteX6" fmla="*/ 294880 w 375733"/>
                <a:gd name="connsiteY6" fmla="*/ 0 h 266577"/>
                <a:gd name="connsiteX7" fmla="*/ 375734 w 375733"/>
                <a:gd name="connsiteY7" fmla="*/ 101508 h 266577"/>
                <a:gd name="connsiteX8" fmla="*/ 375734 w 375733"/>
                <a:gd name="connsiteY8" fmla="*/ 264680 h 266577"/>
                <a:gd name="connsiteX9" fmla="*/ 309148 w 375733"/>
                <a:gd name="connsiteY9" fmla="*/ 264680 h 266577"/>
                <a:gd name="connsiteX10" fmla="*/ 309148 w 375733"/>
                <a:gd name="connsiteY10" fmla="*/ 111944 h 266577"/>
                <a:gd name="connsiteX11" fmla="*/ 271099 w 375733"/>
                <a:gd name="connsiteY11" fmla="*/ 53126 h 266577"/>
                <a:gd name="connsiteX12" fmla="*/ 221636 w 375733"/>
                <a:gd name="connsiteY12" fmla="*/ 140404 h 266577"/>
                <a:gd name="connsiteX13" fmla="*/ 221636 w 375733"/>
                <a:gd name="connsiteY13" fmla="*/ 266578 h 266577"/>
                <a:gd name="connsiteX14" fmla="*/ 155050 w 375733"/>
                <a:gd name="connsiteY14" fmla="*/ 266578 h 266577"/>
                <a:gd name="connsiteX15" fmla="*/ 155050 w 375733"/>
                <a:gd name="connsiteY15" fmla="*/ 111944 h 266577"/>
                <a:gd name="connsiteX16" fmla="*/ 117001 w 375733"/>
                <a:gd name="connsiteY16" fmla="*/ 53126 h 266577"/>
                <a:gd name="connsiteX17" fmla="*/ 67537 w 375733"/>
                <a:gd name="connsiteY17" fmla="*/ 140404 h 266577"/>
                <a:gd name="connsiteX18" fmla="*/ 67537 w 375733"/>
                <a:gd name="connsiteY18" fmla="*/ 266578 h 266577"/>
                <a:gd name="connsiteX19" fmla="*/ 951 w 375733"/>
                <a:gd name="connsiteY19" fmla="*/ 266578 h 266577"/>
                <a:gd name="connsiteX20" fmla="*/ 951 w 375733"/>
                <a:gd name="connsiteY20" fmla="*/ 6641 h 26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5733" h="266577">
                  <a:moveTo>
                    <a:pt x="0" y="6641"/>
                  </a:moveTo>
                  <a:lnTo>
                    <a:pt x="61830" y="6641"/>
                  </a:lnTo>
                  <a:lnTo>
                    <a:pt x="61830" y="42690"/>
                  </a:lnTo>
                  <a:lnTo>
                    <a:pt x="62781" y="42690"/>
                  </a:lnTo>
                  <a:cubicBezTo>
                    <a:pt x="83708" y="11384"/>
                    <a:pt x="114147" y="0"/>
                    <a:pt x="138879" y="0"/>
                  </a:cubicBezTo>
                  <a:cubicBezTo>
                    <a:pt x="175026" y="0"/>
                    <a:pt x="199757" y="13281"/>
                    <a:pt x="214977" y="45536"/>
                  </a:cubicBezTo>
                  <a:cubicBezTo>
                    <a:pt x="230197" y="14230"/>
                    <a:pt x="263489" y="0"/>
                    <a:pt x="294880" y="0"/>
                  </a:cubicBezTo>
                  <a:cubicBezTo>
                    <a:pt x="357661" y="0"/>
                    <a:pt x="375734" y="43639"/>
                    <a:pt x="375734" y="101508"/>
                  </a:cubicBezTo>
                  <a:lnTo>
                    <a:pt x="375734" y="264680"/>
                  </a:lnTo>
                  <a:lnTo>
                    <a:pt x="309148" y="264680"/>
                  </a:lnTo>
                  <a:lnTo>
                    <a:pt x="309148" y="111944"/>
                  </a:lnTo>
                  <a:cubicBezTo>
                    <a:pt x="309148" y="88227"/>
                    <a:pt x="309148" y="53126"/>
                    <a:pt x="271099" y="53126"/>
                  </a:cubicBezTo>
                  <a:cubicBezTo>
                    <a:pt x="226392" y="53126"/>
                    <a:pt x="221636" y="106252"/>
                    <a:pt x="221636" y="140404"/>
                  </a:cubicBezTo>
                  <a:lnTo>
                    <a:pt x="221636" y="266578"/>
                  </a:lnTo>
                  <a:lnTo>
                    <a:pt x="155050" y="266578"/>
                  </a:lnTo>
                  <a:lnTo>
                    <a:pt x="155050" y="111944"/>
                  </a:lnTo>
                  <a:cubicBezTo>
                    <a:pt x="155050" y="88227"/>
                    <a:pt x="155050" y="53126"/>
                    <a:pt x="117001" y="53126"/>
                  </a:cubicBezTo>
                  <a:cubicBezTo>
                    <a:pt x="72293" y="53126"/>
                    <a:pt x="67537" y="106252"/>
                    <a:pt x="67537" y="140404"/>
                  </a:cubicBezTo>
                  <a:lnTo>
                    <a:pt x="67537" y="266578"/>
                  </a:lnTo>
                  <a:lnTo>
                    <a:pt x="951" y="266578"/>
                  </a:lnTo>
                  <a:lnTo>
                    <a:pt x="951" y="6641"/>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42" name="Freeform 41">
              <a:extLst>
                <a:ext uri="{FF2B5EF4-FFF2-40B4-BE49-F238E27FC236}">
                  <a16:creationId xmlns:a16="http://schemas.microsoft.com/office/drawing/2014/main" id="{BF6C6727-118D-BEC8-E893-1A3B6CD30A41}"/>
                </a:ext>
              </a:extLst>
            </p:cNvPr>
            <p:cNvSpPr/>
            <p:nvPr/>
          </p:nvSpPr>
          <p:spPr>
            <a:xfrm>
              <a:off x="5552624" y="5974323"/>
              <a:ext cx="87069" cy="126709"/>
            </a:xfrm>
            <a:custGeom>
              <a:avLst/>
              <a:gdLst>
                <a:gd name="connsiteX0" fmla="*/ 169318 w 186440"/>
                <a:gd name="connsiteY0" fmla="*/ 60715 h 271320"/>
                <a:gd name="connsiteX1" fmla="*/ 109391 w 186440"/>
                <a:gd name="connsiteY1" fmla="*/ 49331 h 271320"/>
                <a:gd name="connsiteX2" fmla="*/ 70391 w 186440"/>
                <a:gd name="connsiteY2" fmla="*/ 77791 h 271320"/>
                <a:gd name="connsiteX3" fmla="*/ 186440 w 186440"/>
                <a:gd name="connsiteY3" fmla="*/ 186889 h 271320"/>
                <a:gd name="connsiteX4" fmla="*/ 78952 w 186440"/>
                <a:gd name="connsiteY4" fmla="*/ 271321 h 271320"/>
                <a:gd name="connsiteX5" fmla="*/ 2854 w 186440"/>
                <a:gd name="connsiteY5" fmla="*/ 259937 h 271320"/>
                <a:gd name="connsiteX6" fmla="*/ 6659 w 186440"/>
                <a:gd name="connsiteY6" fmla="*/ 204914 h 271320"/>
                <a:gd name="connsiteX7" fmla="*/ 72293 w 186440"/>
                <a:gd name="connsiteY7" fmla="*/ 221990 h 271320"/>
                <a:gd name="connsiteX8" fmla="*/ 116050 w 186440"/>
                <a:gd name="connsiteY8" fmla="*/ 190684 h 271320"/>
                <a:gd name="connsiteX9" fmla="*/ 0 w 186440"/>
                <a:gd name="connsiteY9" fmla="*/ 80637 h 271320"/>
                <a:gd name="connsiteX10" fmla="*/ 100830 w 186440"/>
                <a:gd name="connsiteY10" fmla="*/ 0 h 271320"/>
                <a:gd name="connsiteX11" fmla="*/ 173123 w 186440"/>
                <a:gd name="connsiteY11" fmla="*/ 9487 h 271320"/>
                <a:gd name="connsiteX12" fmla="*/ 169318 w 186440"/>
                <a:gd name="connsiteY12" fmla="*/ 60715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6440" h="271320">
                  <a:moveTo>
                    <a:pt x="169318" y="60715"/>
                  </a:moveTo>
                  <a:cubicBezTo>
                    <a:pt x="149342" y="54074"/>
                    <a:pt x="134123" y="49331"/>
                    <a:pt x="109391" y="49331"/>
                  </a:cubicBezTo>
                  <a:cubicBezTo>
                    <a:pt x="91318" y="49331"/>
                    <a:pt x="70391" y="55972"/>
                    <a:pt x="70391" y="77791"/>
                  </a:cubicBezTo>
                  <a:cubicBezTo>
                    <a:pt x="70391" y="118584"/>
                    <a:pt x="186440" y="92970"/>
                    <a:pt x="186440" y="186889"/>
                  </a:cubicBezTo>
                  <a:cubicBezTo>
                    <a:pt x="186440" y="247604"/>
                    <a:pt x="133171" y="271321"/>
                    <a:pt x="78952" y="271321"/>
                  </a:cubicBezTo>
                  <a:cubicBezTo>
                    <a:pt x="53269" y="271321"/>
                    <a:pt x="27585" y="266578"/>
                    <a:pt x="2854" y="259937"/>
                  </a:cubicBezTo>
                  <a:lnTo>
                    <a:pt x="6659" y="204914"/>
                  </a:lnTo>
                  <a:cubicBezTo>
                    <a:pt x="27585" y="215349"/>
                    <a:pt x="49464" y="221990"/>
                    <a:pt x="72293" y="221990"/>
                  </a:cubicBezTo>
                  <a:cubicBezTo>
                    <a:pt x="89415" y="221990"/>
                    <a:pt x="116050" y="215349"/>
                    <a:pt x="116050" y="190684"/>
                  </a:cubicBezTo>
                  <a:cubicBezTo>
                    <a:pt x="116050" y="139455"/>
                    <a:pt x="0" y="174556"/>
                    <a:pt x="0" y="80637"/>
                  </a:cubicBezTo>
                  <a:cubicBezTo>
                    <a:pt x="0" y="24666"/>
                    <a:pt x="48513" y="0"/>
                    <a:pt x="100830" y="0"/>
                  </a:cubicBezTo>
                  <a:cubicBezTo>
                    <a:pt x="132220" y="0"/>
                    <a:pt x="152196" y="4743"/>
                    <a:pt x="173123" y="9487"/>
                  </a:cubicBezTo>
                  <a:lnTo>
                    <a:pt x="169318" y="60715"/>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73" name="Freeform 72">
              <a:extLst>
                <a:ext uri="{FF2B5EF4-FFF2-40B4-BE49-F238E27FC236}">
                  <a16:creationId xmlns:a16="http://schemas.microsoft.com/office/drawing/2014/main" id="{1CE6AF94-642E-ACBF-A0CF-83177EF3B72F}"/>
                </a:ext>
              </a:extLst>
            </p:cNvPr>
            <p:cNvSpPr/>
            <p:nvPr/>
          </p:nvSpPr>
          <p:spPr>
            <a:xfrm>
              <a:off x="5655686" y="5933564"/>
              <a:ext cx="60859" cy="166583"/>
            </a:xfrm>
            <a:custGeom>
              <a:avLst/>
              <a:gdLst>
                <a:gd name="connsiteX0" fmla="*/ 0 w 130317"/>
                <a:gd name="connsiteY0" fmla="*/ 141353 h 356701"/>
                <a:gd name="connsiteX1" fmla="*/ 0 w 130317"/>
                <a:gd name="connsiteY1" fmla="*/ 21820 h 356701"/>
                <a:gd name="connsiteX2" fmla="*/ 66586 w 130317"/>
                <a:gd name="connsiteY2" fmla="*/ 0 h 356701"/>
                <a:gd name="connsiteX3" fmla="*/ 66586 w 130317"/>
                <a:gd name="connsiteY3" fmla="*/ 92021 h 356701"/>
                <a:gd name="connsiteX4" fmla="*/ 125562 w 130317"/>
                <a:gd name="connsiteY4" fmla="*/ 92021 h 356701"/>
                <a:gd name="connsiteX5" fmla="*/ 125562 w 130317"/>
                <a:gd name="connsiteY5" fmla="*/ 141353 h 356701"/>
                <a:gd name="connsiteX6" fmla="*/ 66586 w 130317"/>
                <a:gd name="connsiteY6" fmla="*/ 141353 h 356701"/>
                <a:gd name="connsiteX7" fmla="*/ 66586 w 130317"/>
                <a:gd name="connsiteY7" fmla="*/ 261834 h 356701"/>
                <a:gd name="connsiteX8" fmla="*/ 97976 w 130317"/>
                <a:gd name="connsiteY8" fmla="*/ 304525 h 356701"/>
                <a:gd name="connsiteX9" fmla="*/ 128415 w 130317"/>
                <a:gd name="connsiteY9" fmla="*/ 297884 h 356701"/>
                <a:gd name="connsiteX10" fmla="*/ 130318 w 130317"/>
                <a:gd name="connsiteY10" fmla="*/ 351010 h 356701"/>
                <a:gd name="connsiteX11" fmla="*/ 80854 w 130317"/>
                <a:gd name="connsiteY11" fmla="*/ 356702 h 356701"/>
                <a:gd name="connsiteX12" fmla="*/ 0 w 130317"/>
                <a:gd name="connsiteY12" fmla="*/ 272270 h 356701"/>
                <a:gd name="connsiteX13" fmla="*/ 0 w 130317"/>
                <a:gd name="connsiteY13" fmla="*/ 141353 h 3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317" h="356701">
                  <a:moveTo>
                    <a:pt x="0" y="141353"/>
                  </a:moveTo>
                  <a:lnTo>
                    <a:pt x="0" y="21820"/>
                  </a:lnTo>
                  <a:lnTo>
                    <a:pt x="66586" y="0"/>
                  </a:lnTo>
                  <a:lnTo>
                    <a:pt x="66586" y="92021"/>
                  </a:lnTo>
                  <a:lnTo>
                    <a:pt x="125562" y="92021"/>
                  </a:lnTo>
                  <a:lnTo>
                    <a:pt x="125562" y="141353"/>
                  </a:lnTo>
                  <a:lnTo>
                    <a:pt x="66586" y="141353"/>
                  </a:lnTo>
                  <a:lnTo>
                    <a:pt x="66586" y="261834"/>
                  </a:lnTo>
                  <a:cubicBezTo>
                    <a:pt x="66586" y="283654"/>
                    <a:pt x="72293" y="304525"/>
                    <a:pt x="97976" y="304525"/>
                  </a:cubicBezTo>
                  <a:cubicBezTo>
                    <a:pt x="110342" y="304525"/>
                    <a:pt x="121757" y="301679"/>
                    <a:pt x="128415" y="297884"/>
                  </a:cubicBezTo>
                  <a:lnTo>
                    <a:pt x="130318" y="351010"/>
                  </a:lnTo>
                  <a:cubicBezTo>
                    <a:pt x="116049" y="354804"/>
                    <a:pt x="100830" y="356702"/>
                    <a:pt x="80854" y="356702"/>
                  </a:cubicBezTo>
                  <a:cubicBezTo>
                    <a:pt x="28537" y="356702"/>
                    <a:pt x="0" y="324447"/>
                    <a:pt x="0" y="272270"/>
                  </a:cubicBezTo>
                  <a:lnTo>
                    <a:pt x="0" y="141353"/>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74" name="Freeform 73">
              <a:extLst>
                <a:ext uri="{FF2B5EF4-FFF2-40B4-BE49-F238E27FC236}">
                  <a16:creationId xmlns:a16="http://schemas.microsoft.com/office/drawing/2014/main" id="{D591D794-DC05-0A5F-0149-3D1CC40BFC55}"/>
                </a:ext>
              </a:extLst>
            </p:cNvPr>
            <p:cNvSpPr/>
            <p:nvPr/>
          </p:nvSpPr>
          <p:spPr>
            <a:xfrm>
              <a:off x="5725874" y="5974323"/>
              <a:ext cx="125273" cy="126709"/>
            </a:xfrm>
            <a:custGeom>
              <a:avLst/>
              <a:gdLst>
                <a:gd name="connsiteX0" fmla="*/ 134123 w 268245"/>
                <a:gd name="connsiteY0" fmla="*/ 0 h 271320"/>
                <a:gd name="connsiteX1" fmla="*/ 268246 w 268245"/>
                <a:gd name="connsiteY1" fmla="*/ 137558 h 271320"/>
                <a:gd name="connsiteX2" fmla="*/ 134123 w 268245"/>
                <a:gd name="connsiteY2" fmla="*/ 271321 h 271320"/>
                <a:gd name="connsiteX3" fmla="*/ 0 w 268245"/>
                <a:gd name="connsiteY3" fmla="*/ 137558 h 271320"/>
                <a:gd name="connsiteX4" fmla="*/ 134123 w 268245"/>
                <a:gd name="connsiteY4" fmla="*/ 0 h 271320"/>
                <a:gd name="connsiteX5" fmla="*/ 134123 w 268245"/>
                <a:gd name="connsiteY5" fmla="*/ 219144 h 271320"/>
                <a:gd name="connsiteX6" fmla="*/ 198806 w 268245"/>
                <a:gd name="connsiteY6" fmla="*/ 129968 h 271320"/>
                <a:gd name="connsiteX7" fmla="*/ 134123 w 268245"/>
                <a:gd name="connsiteY7" fmla="*/ 53126 h 271320"/>
                <a:gd name="connsiteX8" fmla="*/ 69440 w 268245"/>
                <a:gd name="connsiteY8" fmla="*/ 129968 h 271320"/>
                <a:gd name="connsiteX9" fmla="*/ 134123 w 268245"/>
                <a:gd name="connsiteY9" fmla="*/ 21914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245" h="271320">
                  <a:moveTo>
                    <a:pt x="134123" y="0"/>
                  </a:moveTo>
                  <a:cubicBezTo>
                    <a:pt x="210221" y="0"/>
                    <a:pt x="268246" y="52177"/>
                    <a:pt x="268246" y="137558"/>
                  </a:cubicBezTo>
                  <a:cubicBezTo>
                    <a:pt x="268246" y="211554"/>
                    <a:pt x="218782" y="271321"/>
                    <a:pt x="134123" y="271321"/>
                  </a:cubicBezTo>
                  <a:cubicBezTo>
                    <a:pt x="49464" y="271321"/>
                    <a:pt x="0" y="211554"/>
                    <a:pt x="0" y="137558"/>
                  </a:cubicBezTo>
                  <a:cubicBezTo>
                    <a:pt x="0" y="52177"/>
                    <a:pt x="58976" y="0"/>
                    <a:pt x="134123" y="0"/>
                  </a:cubicBezTo>
                  <a:moveTo>
                    <a:pt x="134123" y="219144"/>
                  </a:moveTo>
                  <a:cubicBezTo>
                    <a:pt x="185489" y="219144"/>
                    <a:pt x="198806" y="172659"/>
                    <a:pt x="198806" y="129968"/>
                  </a:cubicBezTo>
                  <a:cubicBezTo>
                    <a:pt x="198806" y="90124"/>
                    <a:pt x="177879" y="53126"/>
                    <a:pt x="134123" y="53126"/>
                  </a:cubicBezTo>
                  <a:cubicBezTo>
                    <a:pt x="90366" y="53126"/>
                    <a:pt x="69440" y="91073"/>
                    <a:pt x="69440" y="129968"/>
                  </a:cubicBezTo>
                  <a:cubicBezTo>
                    <a:pt x="70391" y="172659"/>
                    <a:pt x="83708" y="219144"/>
                    <a:pt x="134123" y="219144"/>
                  </a:cubicBez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75" name="Freeform 74">
              <a:extLst>
                <a:ext uri="{FF2B5EF4-FFF2-40B4-BE49-F238E27FC236}">
                  <a16:creationId xmlns:a16="http://schemas.microsoft.com/office/drawing/2014/main" id="{3A1AD476-8C7B-A3DC-354C-E270A72D7155}"/>
                </a:ext>
              </a:extLst>
            </p:cNvPr>
            <p:cNvSpPr/>
            <p:nvPr/>
          </p:nvSpPr>
          <p:spPr>
            <a:xfrm>
              <a:off x="5866695" y="5976982"/>
              <a:ext cx="70188" cy="123608"/>
            </a:xfrm>
            <a:custGeom>
              <a:avLst/>
              <a:gdLst>
                <a:gd name="connsiteX0" fmla="*/ 0 w 150293"/>
                <a:gd name="connsiteY0" fmla="*/ 5692 h 264680"/>
                <a:gd name="connsiteX1" fmla="*/ 58976 w 150293"/>
                <a:gd name="connsiteY1" fmla="*/ 5692 h 264680"/>
                <a:gd name="connsiteX2" fmla="*/ 58976 w 150293"/>
                <a:gd name="connsiteY2" fmla="*/ 64510 h 264680"/>
                <a:gd name="connsiteX3" fmla="*/ 59927 w 150293"/>
                <a:gd name="connsiteY3" fmla="*/ 64510 h 264680"/>
                <a:gd name="connsiteX4" fmla="*/ 130318 w 150293"/>
                <a:gd name="connsiteY4" fmla="*/ 0 h 264680"/>
                <a:gd name="connsiteX5" fmla="*/ 150293 w 150293"/>
                <a:gd name="connsiteY5" fmla="*/ 1897 h 264680"/>
                <a:gd name="connsiteX6" fmla="*/ 150293 w 150293"/>
                <a:gd name="connsiteY6" fmla="*/ 70202 h 264680"/>
                <a:gd name="connsiteX7" fmla="*/ 120805 w 150293"/>
                <a:gd name="connsiteY7" fmla="*/ 64510 h 264680"/>
                <a:gd name="connsiteX8" fmla="*/ 66586 w 150293"/>
                <a:gd name="connsiteY8" fmla="*/ 169813 h 264680"/>
                <a:gd name="connsiteX9" fmla="*/ 66586 w 150293"/>
                <a:gd name="connsiteY9" fmla="*/ 264680 h 264680"/>
                <a:gd name="connsiteX10" fmla="*/ 0 w 150293"/>
                <a:gd name="connsiteY10" fmla="*/ 264680 h 264680"/>
                <a:gd name="connsiteX11" fmla="*/ 0 w 150293"/>
                <a:gd name="connsiteY11" fmla="*/ 5692 h 26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293" h="264680">
                  <a:moveTo>
                    <a:pt x="0" y="5692"/>
                  </a:moveTo>
                  <a:lnTo>
                    <a:pt x="58976" y="5692"/>
                  </a:lnTo>
                  <a:lnTo>
                    <a:pt x="58976" y="64510"/>
                  </a:lnTo>
                  <a:lnTo>
                    <a:pt x="59927" y="64510"/>
                  </a:lnTo>
                  <a:cubicBezTo>
                    <a:pt x="62781" y="40793"/>
                    <a:pt x="90366" y="0"/>
                    <a:pt x="130318" y="0"/>
                  </a:cubicBezTo>
                  <a:cubicBezTo>
                    <a:pt x="136976" y="0"/>
                    <a:pt x="143635" y="0"/>
                    <a:pt x="150293" y="1897"/>
                  </a:cubicBezTo>
                  <a:lnTo>
                    <a:pt x="150293" y="70202"/>
                  </a:lnTo>
                  <a:cubicBezTo>
                    <a:pt x="144586" y="66407"/>
                    <a:pt x="132220" y="64510"/>
                    <a:pt x="120805" y="64510"/>
                  </a:cubicBezTo>
                  <a:cubicBezTo>
                    <a:pt x="66586" y="64510"/>
                    <a:pt x="66586" y="132814"/>
                    <a:pt x="66586" y="169813"/>
                  </a:cubicBezTo>
                  <a:lnTo>
                    <a:pt x="66586" y="264680"/>
                  </a:lnTo>
                  <a:lnTo>
                    <a:pt x="0" y="264680"/>
                  </a:lnTo>
                  <a:lnTo>
                    <a:pt x="0" y="5692"/>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76" name="Freeform 75">
              <a:extLst>
                <a:ext uri="{FF2B5EF4-FFF2-40B4-BE49-F238E27FC236}">
                  <a16:creationId xmlns:a16="http://schemas.microsoft.com/office/drawing/2014/main" id="{40808D30-C101-E8AC-CA0C-8DD6EEB0F5BD}"/>
                </a:ext>
              </a:extLst>
            </p:cNvPr>
            <p:cNvSpPr/>
            <p:nvPr/>
          </p:nvSpPr>
          <p:spPr>
            <a:xfrm>
              <a:off x="5077297" y="5930906"/>
              <a:ext cx="128382" cy="170570"/>
            </a:xfrm>
            <a:custGeom>
              <a:avLst/>
              <a:gdLst>
                <a:gd name="connsiteX0" fmla="*/ 274904 w 274903"/>
                <a:gd name="connsiteY0" fmla="*/ 353856 h 365239"/>
                <a:gd name="connsiteX1" fmla="*/ 194050 w 274903"/>
                <a:gd name="connsiteY1" fmla="*/ 365240 h 365239"/>
                <a:gd name="connsiteX2" fmla="*/ 0 w 274903"/>
                <a:gd name="connsiteY2" fmla="*/ 188786 h 365239"/>
                <a:gd name="connsiteX3" fmla="*/ 194050 w 274903"/>
                <a:gd name="connsiteY3" fmla="*/ 0 h 365239"/>
                <a:gd name="connsiteX4" fmla="*/ 273953 w 274903"/>
                <a:gd name="connsiteY4" fmla="*/ 14230 h 365239"/>
                <a:gd name="connsiteX5" fmla="*/ 269197 w 274903"/>
                <a:gd name="connsiteY5" fmla="*/ 73997 h 365239"/>
                <a:gd name="connsiteX6" fmla="*/ 193099 w 274903"/>
                <a:gd name="connsiteY6" fmla="*/ 55023 h 365239"/>
                <a:gd name="connsiteX7" fmla="*/ 74196 w 274903"/>
                <a:gd name="connsiteY7" fmla="*/ 183094 h 365239"/>
                <a:gd name="connsiteX8" fmla="*/ 194050 w 274903"/>
                <a:gd name="connsiteY8" fmla="*/ 309268 h 365239"/>
                <a:gd name="connsiteX9" fmla="*/ 271099 w 274903"/>
                <a:gd name="connsiteY9" fmla="*/ 295038 h 365239"/>
                <a:gd name="connsiteX10" fmla="*/ 274904 w 274903"/>
                <a:gd name="connsiteY10" fmla="*/ 353856 h 36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903" h="365239">
                  <a:moveTo>
                    <a:pt x="274904" y="353856"/>
                  </a:moveTo>
                  <a:cubicBezTo>
                    <a:pt x="249221" y="359548"/>
                    <a:pt x="221636" y="365240"/>
                    <a:pt x="194050" y="365240"/>
                  </a:cubicBezTo>
                  <a:cubicBezTo>
                    <a:pt x="79903" y="365240"/>
                    <a:pt x="0" y="308319"/>
                    <a:pt x="0" y="188786"/>
                  </a:cubicBezTo>
                  <a:cubicBezTo>
                    <a:pt x="0" y="68305"/>
                    <a:pt x="74196" y="0"/>
                    <a:pt x="194050" y="0"/>
                  </a:cubicBezTo>
                  <a:cubicBezTo>
                    <a:pt x="217830" y="0"/>
                    <a:pt x="248270" y="4743"/>
                    <a:pt x="273953" y="14230"/>
                  </a:cubicBezTo>
                  <a:lnTo>
                    <a:pt x="269197" y="73997"/>
                  </a:lnTo>
                  <a:cubicBezTo>
                    <a:pt x="242562" y="58818"/>
                    <a:pt x="217830" y="55023"/>
                    <a:pt x="193099" y="55023"/>
                  </a:cubicBezTo>
                  <a:cubicBezTo>
                    <a:pt x="119854" y="55023"/>
                    <a:pt x="74196" y="110995"/>
                    <a:pt x="74196" y="183094"/>
                  </a:cubicBezTo>
                  <a:cubicBezTo>
                    <a:pt x="74196" y="255193"/>
                    <a:pt x="118903" y="309268"/>
                    <a:pt x="194050" y="309268"/>
                  </a:cubicBezTo>
                  <a:cubicBezTo>
                    <a:pt x="221636" y="309268"/>
                    <a:pt x="254928" y="303576"/>
                    <a:pt x="271099" y="295038"/>
                  </a:cubicBezTo>
                  <a:lnTo>
                    <a:pt x="274904" y="353856"/>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77" name="Freeform 76">
              <a:extLst>
                <a:ext uri="{FF2B5EF4-FFF2-40B4-BE49-F238E27FC236}">
                  <a16:creationId xmlns:a16="http://schemas.microsoft.com/office/drawing/2014/main" id="{C5F0241E-C478-6983-2795-EC17B1C9C4DE}"/>
                </a:ext>
              </a:extLst>
            </p:cNvPr>
            <p:cNvSpPr/>
            <p:nvPr/>
          </p:nvSpPr>
          <p:spPr>
            <a:xfrm>
              <a:off x="4091105" y="5973880"/>
              <a:ext cx="87513" cy="125823"/>
            </a:xfrm>
            <a:custGeom>
              <a:avLst/>
              <a:gdLst>
                <a:gd name="connsiteX0" fmla="*/ 170269 w 187391"/>
                <a:gd name="connsiteY0" fmla="*/ 59767 h 269423"/>
                <a:gd name="connsiteX1" fmla="*/ 110342 w 187391"/>
                <a:gd name="connsiteY1" fmla="*/ 48382 h 269423"/>
                <a:gd name="connsiteX2" fmla="*/ 70391 w 187391"/>
                <a:gd name="connsiteY2" fmla="*/ 76843 h 269423"/>
                <a:gd name="connsiteX3" fmla="*/ 187391 w 187391"/>
                <a:gd name="connsiteY3" fmla="*/ 184992 h 269423"/>
                <a:gd name="connsiteX4" fmla="*/ 78952 w 187391"/>
                <a:gd name="connsiteY4" fmla="*/ 269424 h 269423"/>
                <a:gd name="connsiteX5" fmla="*/ 2854 w 187391"/>
                <a:gd name="connsiteY5" fmla="*/ 258040 h 269423"/>
                <a:gd name="connsiteX6" fmla="*/ 6659 w 187391"/>
                <a:gd name="connsiteY6" fmla="*/ 203016 h 269423"/>
                <a:gd name="connsiteX7" fmla="*/ 73244 w 187391"/>
                <a:gd name="connsiteY7" fmla="*/ 220093 h 269423"/>
                <a:gd name="connsiteX8" fmla="*/ 117001 w 187391"/>
                <a:gd name="connsiteY8" fmla="*/ 188786 h 269423"/>
                <a:gd name="connsiteX9" fmla="*/ 0 w 187391"/>
                <a:gd name="connsiteY9" fmla="*/ 79689 h 269423"/>
                <a:gd name="connsiteX10" fmla="*/ 101781 w 187391"/>
                <a:gd name="connsiteY10" fmla="*/ 0 h 269423"/>
                <a:gd name="connsiteX11" fmla="*/ 175025 w 187391"/>
                <a:gd name="connsiteY11" fmla="*/ 9487 h 269423"/>
                <a:gd name="connsiteX12" fmla="*/ 170269 w 187391"/>
                <a:gd name="connsiteY12" fmla="*/ 59767 h 2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391" h="269423">
                  <a:moveTo>
                    <a:pt x="170269" y="59767"/>
                  </a:moveTo>
                  <a:cubicBezTo>
                    <a:pt x="149342" y="53126"/>
                    <a:pt x="135074" y="48382"/>
                    <a:pt x="110342" y="48382"/>
                  </a:cubicBezTo>
                  <a:cubicBezTo>
                    <a:pt x="92269" y="48382"/>
                    <a:pt x="70391" y="55023"/>
                    <a:pt x="70391" y="76843"/>
                  </a:cubicBezTo>
                  <a:cubicBezTo>
                    <a:pt x="70391" y="117636"/>
                    <a:pt x="187391" y="92021"/>
                    <a:pt x="187391" y="184992"/>
                  </a:cubicBezTo>
                  <a:cubicBezTo>
                    <a:pt x="187391" y="244758"/>
                    <a:pt x="134123" y="269424"/>
                    <a:pt x="78952" y="269424"/>
                  </a:cubicBezTo>
                  <a:cubicBezTo>
                    <a:pt x="53269" y="269424"/>
                    <a:pt x="27586" y="264680"/>
                    <a:pt x="2854" y="258040"/>
                  </a:cubicBezTo>
                  <a:lnTo>
                    <a:pt x="6659" y="203016"/>
                  </a:lnTo>
                  <a:cubicBezTo>
                    <a:pt x="27586" y="213452"/>
                    <a:pt x="49464" y="220093"/>
                    <a:pt x="73244" y="220093"/>
                  </a:cubicBezTo>
                  <a:cubicBezTo>
                    <a:pt x="90366" y="220093"/>
                    <a:pt x="117001" y="213452"/>
                    <a:pt x="117001" y="188786"/>
                  </a:cubicBezTo>
                  <a:cubicBezTo>
                    <a:pt x="117001" y="138507"/>
                    <a:pt x="0" y="172659"/>
                    <a:pt x="0" y="79689"/>
                  </a:cubicBezTo>
                  <a:cubicBezTo>
                    <a:pt x="0" y="24666"/>
                    <a:pt x="48512" y="0"/>
                    <a:pt x="101781" y="0"/>
                  </a:cubicBezTo>
                  <a:cubicBezTo>
                    <a:pt x="133171" y="0"/>
                    <a:pt x="154098" y="4743"/>
                    <a:pt x="175025" y="9487"/>
                  </a:cubicBezTo>
                  <a:lnTo>
                    <a:pt x="170269" y="59767"/>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78" name="Freeform 77">
              <a:extLst>
                <a:ext uri="{FF2B5EF4-FFF2-40B4-BE49-F238E27FC236}">
                  <a16:creationId xmlns:a16="http://schemas.microsoft.com/office/drawing/2014/main" id="{35B88D8D-24E2-8902-AF99-B153B8E783FC}"/>
                </a:ext>
              </a:extLst>
            </p:cNvPr>
            <p:cNvSpPr/>
            <p:nvPr/>
          </p:nvSpPr>
          <p:spPr>
            <a:xfrm>
              <a:off x="4199497" y="5933121"/>
              <a:ext cx="61303" cy="166583"/>
            </a:xfrm>
            <a:custGeom>
              <a:avLst/>
              <a:gdLst>
                <a:gd name="connsiteX0" fmla="*/ 0 w 131268"/>
                <a:gd name="connsiteY0" fmla="*/ 142301 h 356701"/>
                <a:gd name="connsiteX1" fmla="*/ 0 w 131268"/>
                <a:gd name="connsiteY1" fmla="*/ 21820 h 356701"/>
                <a:gd name="connsiteX2" fmla="*/ 67537 w 131268"/>
                <a:gd name="connsiteY2" fmla="*/ 0 h 356701"/>
                <a:gd name="connsiteX3" fmla="*/ 67537 w 131268"/>
                <a:gd name="connsiteY3" fmla="*/ 92021 h 356701"/>
                <a:gd name="connsiteX4" fmla="*/ 127464 w 131268"/>
                <a:gd name="connsiteY4" fmla="*/ 92021 h 356701"/>
                <a:gd name="connsiteX5" fmla="*/ 127464 w 131268"/>
                <a:gd name="connsiteY5" fmla="*/ 141353 h 356701"/>
                <a:gd name="connsiteX6" fmla="*/ 67537 w 131268"/>
                <a:gd name="connsiteY6" fmla="*/ 141353 h 356701"/>
                <a:gd name="connsiteX7" fmla="*/ 67537 w 131268"/>
                <a:gd name="connsiteY7" fmla="*/ 261834 h 356701"/>
                <a:gd name="connsiteX8" fmla="*/ 98927 w 131268"/>
                <a:gd name="connsiteY8" fmla="*/ 304525 h 356701"/>
                <a:gd name="connsiteX9" fmla="*/ 129367 w 131268"/>
                <a:gd name="connsiteY9" fmla="*/ 297884 h 356701"/>
                <a:gd name="connsiteX10" fmla="*/ 131269 w 131268"/>
                <a:gd name="connsiteY10" fmla="*/ 351010 h 356701"/>
                <a:gd name="connsiteX11" fmla="*/ 81805 w 131268"/>
                <a:gd name="connsiteY11" fmla="*/ 356702 h 356701"/>
                <a:gd name="connsiteX12" fmla="*/ 0 w 131268"/>
                <a:gd name="connsiteY12" fmla="*/ 273218 h 356701"/>
                <a:gd name="connsiteX13" fmla="*/ 0 w 131268"/>
                <a:gd name="connsiteY13" fmla="*/ 142301 h 35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268" h="356701">
                  <a:moveTo>
                    <a:pt x="0" y="142301"/>
                  </a:moveTo>
                  <a:lnTo>
                    <a:pt x="0" y="21820"/>
                  </a:lnTo>
                  <a:lnTo>
                    <a:pt x="67537" y="0"/>
                  </a:lnTo>
                  <a:lnTo>
                    <a:pt x="67537" y="92021"/>
                  </a:lnTo>
                  <a:lnTo>
                    <a:pt x="127464" y="92021"/>
                  </a:lnTo>
                  <a:lnTo>
                    <a:pt x="127464" y="141353"/>
                  </a:lnTo>
                  <a:lnTo>
                    <a:pt x="67537" y="141353"/>
                  </a:lnTo>
                  <a:lnTo>
                    <a:pt x="67537" y="261834"/>
                  </a:lnTo>
                  <a:cubicBezTo>
                    <a:pt x="67537" y="283654"/>
                    <a:pt x="73244" y="304525"/>
                    <a:pt x="98927" y="304525"/>
                  </a:cubicBezTo>
                  <a:cubicBezTo>
                    <a:pt x="111293" y="304525"/>
                    <a:pt x="122708" y="301679"/>
                    <a:pt x="129367" y="297884"/>
                  </a:cubicBezTo>
                  <a:lnTo>
                    <a:pt x="131269" y="351010"/>
                  </a:lnTo>
                  <a:cubicBezTo>
                    <a:pt x="117001" y="354804"/>
                    <a:pt x="101781" y="356702"/>
                    <a:pt x="81805" y="356702"/>
                  </a:cubicBezTo>
                  <a:cubicBezTo>
                    <a:pt x="29488" y="356702"/>
                    <a:pt x="0" y="324447"/>
                    <a:pt x="0" y="273218"/>
                  </a:cubicBezTo>
                  <a:lnTo>
                    <a:pt x="0" y="142301"/>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79" name="Freeform 78">
              <a:extLst>
                <a:ext uri="{FF2B5EF4-FFF2-40B4-BE49-F238E27FC236}">
                  <a16:creationId xmlns:a16="http://schemas.microsoft.com/office/drawing/2014/main" id="{DF196B6F-E686-AA02-5507-BB0513061A61}"/>
                </a:ext>
              </a:extLst>
            </p:cNvPr>
            <p:cNvSpPr/>
            <p:nvPr/>
          </p:nvSpPr>
          <p:spPr>
            <a:xfrm>
              <a:off x="4270574" y="5973437"/>
              <a:ext cx="91067" cy="126266"/>
            </a:xfrm>
            <a:custGeom>
              <a:avLst/>
              <a:gdLst>
                <a:gd name="connsiteX0" fmla="*/ 185489 w 195001"/>
                <a:gd name="connsiteY0" fmla="*/ 62613 h 270372"/>
                <a:gd name="connsiteX1" fmla="*/ 139830 w 195001"/>
                <a:gd name="connsiteY1" fmla="*/ 53126 h 270372"/>
                <a:gd name="connsiteX2" fmla="*/ 71342 w 195001"/>
                <a:gd name="connsiteY2" fmla="*/ 134712 h 270372"/>
                <a:gd name="connsiteX3" fmla="*/ 140781 w 195001"/>
                <a:gd name="connsiteY3" fmla="*/ 219144 h 270372"/>
                <a:gd name="connsiteX4" fmla="*/ 192147 w 195001"/>
                <a:gd name="connsiteY4" fmla="*/ 206811 h 270372"/>
                <a:gd name="connsiteX5" fmla="*/ 195001 w 195001"/>
                <a:gd name="connsiteY5" fmla="*/ 261834 h 270372"/>
                <a:gd name="connsiteX6" fmla="*/ 127464 w 195001"/>
                <a:gd name="connsiteY6" fmla="*/ 270372 h 270372"/>
                <a:gd name="connsiteX7" fmla="*/ 0 w 195001"/>
                <a:gd name="connsiteY7" fmla="*/ 133763 h 270372"/>
                <a:gd name="connsiteX8" fmla="*/ 124610 w 195001"/>
                <a:gd name="connsiteY8" fmla="*/ 0 h 270372"/>
                <a:gd name="connsiteX9" fmla="*/ 190245 w 195001"/>
                <a:gd name="connsiteY9" fmla="*/ 8538 h 270372"/>
                <a:gd name="connsiteX10" fmla="*/ 185489 w 195001"/>
                <a:gd name="connsiteY10" fmla="*/ 62613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5001" h="270372">
                  <a:moveTo>
                    <a:pt x="185489" y="62613"/>
                  </a:moveTo>
                  <a:cubicBezTo>
                    <a:pt x="173123" y="56920"/>
                    <a:pt x="160757" y="53126"/>
                    <a:pt x="139830" y="53126"/>
                  </a:cubicBezTo>
                  <a:cubicBezTo>
                    <a:pt x="97976" y="53126"/>
                    <a:pt x="71342" y="86329"/>
                    <a:pt x="71342" y="134712"/>
                  </a:cubicBezTo>
                  <a:cubicBezTo>
                    <a:pt x="71342" y="182146"/>
                    <a:pt x="94171" y="219144"/>
                    <a:pt x="140781" y="219144"/>
                  </a:cubicBezTo>
                  <a:cubicBezTo>
                    <a:pt x="159806" y="219144"/>
                    <a:pt x="180733" y="212503"/>
                    <a:pt x="192147" y="206811"/>
                  </a:cubicBezTo>
                  <a:lnTo>
                    <a:pt x="195001" y="261834"/>
                  </a:lnTo>
                  <a:cubicBezTo>
                    <a:pt x="175025" y="267526"/>
                    <a:pt x="155050" y="270372"/>
                    <a:pt x="127464" y="270372"/>
                  </a:cubicBezTo>
                  <a:cubicBezTo>
                    <a:pt x="42805" y="270372"/>
                    <a:pt x="0" y="212503"/>
                    <a:pt x="0" y="133763"/>
                  </a:cubicBezTo>
                  <a:cubicBezTo>
                    <a:pt x="0" y="58818"/>
                    <a:pt x="43756" y="0"/>
                    <a:pt x="124610" y="0"/>
                  </a:cubicBezTo>
                  <a:cubicBezTo>
                    <a:pt x="151245" y="0"/>
                    <a:pt x="171220" y="2846"/>
                    <a:pt x="190245" y="8538"/>
                  </a:cubicBezTo>
                  <a:lnTo>
                    <a:pt x="185489" y="62613"/>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0" name="Freeform 79">
              <a:extLst>
                <a:ext uri="{FF2B5EF4-FFF2-40B4-BE49-F238E27FC236}">
                  <a16:creationId xmlns:a16="http://schemas.microsoft.com/office/drawing/2014/main" id="{5320DEE2-EDE2-C4F0-EDC6-3C744D5B5449}"/>
                </a:ext>
              </a:extLst>
            </p:cNvPr>
            <p:cNvSpPr/>
            <p:nvPr/>
          </p:nvSpPr>
          <p:spPr>
            <a:xfrm>
              <a:off x="4370526" y="5973880"/>
              <a:ext cx="126161" cy="125823"/>
            </a:xfrm>
            <a:custGeom>
              <a:avLst/>
              <a:gdLst>
                <a:gd name="connsiteX0" fmla="*/ 135074 w 270147"/>
                <a:gd name="connsiteY0" fmla="*/ 0 h 269423"/>
                <a:gd name="connsiteX1" fmla="*/ 270148 w 270147"/>
                <a:gd name="connsiteY1" fmla="*/ 136609 h 269423"/>
                <a:gd name="connsiteX2" fmla="*/ 135074 w 270147"/>
                <a:gd name="connsiteY2" fmla="*/ 269424 h 269423"/>
                <a:gd name="connsiteX3" fmla="*/ 0 w 270147"/>
                <a:gd name="connsiteY3" fmla="*/ 136609 h 269423"/>
                <a:gd name="connsiteX4" fmla="*/ 135074 w 270147"/>
                <a:gd name="connsiteY4" fmla="*/ 0 h 269423"/>
                <a:gd name="connsiteX5" fmla="*/ 135074 w 270147"/>
                <a:gd name="connsiteY5" fmla="*/ 217247 h 269423"/>
                <a:gd name="connsiteX6" fmla="*/ 200708 w 270147"/>
                <a:gd name="connsiteY6" fmla="*/ 128071 h 269423"/>
                <a:gd name="connsiteX7" fmla="*/ 135074 w 270147"/>
                <a:gd name="connsiteY7" fmla="*/ 51228 h 269423"/>
                <a:gd name="connsiteX8" fmla="*/ 70391 w 270147"/>
                <a:gd name="connsiteY8" fmla="*/ 128071 h 269423"/>
                <a:gd name="connsiteX9" fmla="*/ 135074 w 270147"/>
                <a:gd name="connsiteY9" fmla="*/ 217247 h 26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147" h="269423">
                  <a:moveTo>
                    <a:pt x="135074" y="0"/>
                  </a:moveTo>
                  <a:cubicBezTo>
                    <a:pt x="212123" y="0"/>
                    <a:pt x="270148" y="51228"/>
                    <a:pt x="270148" y="136609"/>
                  </a:cubicBezTo>
                  <a:cubicBezTo>
                    <a:pt x="270148" y="210606"/>
                    <a:pt x="220684" y="269424"/>
                    <a:pt x="135074" y="269424"/>
                  </a:cubicBezTo>
                  <a:cubicBezTo>
                    <a:pt x="49464" y="269424"/>
                    <a:pt x="0" y="210606"/>
                    <a:pt x="0" y="136609"/>
                  </a:cubicBezTo>
                  <a:cubicBezTo>
                    <a:pt x="0" y="51228"/>
                    <a:pt x="58976" y="0"/>
                    <a:pt x="135074" y="0"/>
                  </a:cubicBezTo>
                  <a:moveTo>
                    <a:pt x="135074" y="217247"/>
                  </a:moveTo>
                  <a:cubicBezTo>
                    <a:pt x="186440" y="217247"/>
                    <a:pt x="200708" y="170761"/>
                    <a:pt x="200708" y="128071"/>
                  </a:cubicBezTo>
                  <a:cubicBezTo>
                    <a:pt x="200708" y="88227"/>
                    <a:pt x="179781" y="51228"/>
                    <a:pt x="135074" y="51228"/>
                  </a:cubicBezTo>
                  <a:cubicBezTo>
                    <a:pt x="91318" y="51228"/>
                    <a:pt x="70391" y="89175"/>
                    <a:pt x="70391" y="128071"/>
                  </a:cubicBezTo>
                  <a:cubicBezTo>
                    <a:pt x="70391" y="170761"/>
                    <a:pt x="83708" y="217247"/>
                    <a:pt x="135074" y="217247"/>
                  </a:cubicBez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1" name="Freeform 80">
              <a:extLst>
                <a:ext uri="{FF2B5EF4-FFF2-40B4-BE49-F238E27FC236}">
                  <a16:creationId xmlns:a16="http://schemas.microsoft.com/office/drawing/2014/main" id="{64047F49-7D65-9D1B-41F4-7ABA6B1A2E9C}"/>
                </a:ext>
              </a:extLst>
            </p:cNvPr>
            <p:cNvSpPr/>
            <p:nvPr/>
          </p:nvSpPr>
          <p:spPr>
            <a:xfrm>
              <a:off x="4514013" y="5976539"/>
              <a:ext cx="111057" cy="123165"/>
            </a:xfrm>
            <a:custGeom>
              <a:avLst/>
              <a:gdLst>
                <a:gd name="connsiteX0" fmla="*/ 951 w 237806"/>
                <a:gd name="connsiteY0" fmla="*/ 5692 h 263731"/>
                <a:gd name="connsiteX1" fmla="*/ 64683 w 237806"/>
                <a:gd name="connsiteY1" fmla="*/ 5692 h 263731"/>
                <a:gd name="connsiteX2" fmla="*/ 64683 w 237806"/>
                <a:gd name="connsiteY2" fmla="*/ 40793 h 263731"/>
                <a:gd name="connsiteX3" fmla="*/ 65634 w 237806"/>
                <a:gd name="connsiteY3" fmla="*/ 40793 h 263731"/>
                <a:gd name="connsiteX4" fmla="*/ 150293 w 237806"/>
                <a:gd name="connsiteY4" fmla="*/ 0 h 263731"/>
                <a:gd name="connsiteX5" fmla="*/ 237806 w 237806"/>
                <a:gd name="connsiteY5" fmla="*/ 101508 h 263731"/>
                <a:gd name="connsiteX6" fmla="*/ 237806 w 237806"/>
                <a:gd name="connsiteY6" fmla="*/ 263732 h 263731"/>
                <a:gd name="connsiteX7" fmla="*/ 170269 w 237806"/>
                <a:gd name="connsiteY7" fmla="*/ 263732 h 263731"/>
                <a:gd name="connsiteX8" fmla="*/ 170269 w 237806"/>
                <a:gd name="connsiteY8" fmla="*/ 125225 h 263731"/>
                <a:gd name="connsiteX9" fmla="*/ 126513 w 237806"/>
                <a:gd name="connsiteY9" fmla="*/ 51228 h 263731"/>
                <a:gd name="connsiteX10" fmla="*/ 67537 w 237806"/>
                <a:gd name="connsiteY10" fmla="*/ 136609 h 263731"/>
                <a:gd name="connsiteX11" fmla="*/ 67537 w 237806"/>
                <a:gd name="connsiteY11" fmla="*/ 262783 h 263731"/>
                <a:gd name="connsiteX12" fmla="*/ 0 w 237806"/>
                <a:gd name="connsiteY12" fmla="*/ 262783 h 263731"/>
                <a:gd name="connsiteX13" fmla="*/ 0 w 237806"/>
                <a:gd name="connsiteY13" fmla="*/ 5692 h 263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7806" h="263731">
                  <a:moveTo>
                    <a:pt x="951" y="5692"/>
                  </a:moveTo>
                  <a:lnTo>
                    <a:pt x="64683" y="5692"/>
                  </a:lnTo>
                  <a:lnTo>
                    <a:pt x="64683" y="40793"/>
                  </a:lnTo>
                  <a:lnTo>
                    <a:pt x="65634" y="40793"/>
                  </a:lnTo>
                  <a:cubicBezTo>
                    <a:pt x="86561" y="11384"/>
                    <a:pt x="115098" y="0"/>
                    <a:pt x="150293" y="0"/>
                  </a:cubicBezTo>
                  <a:cubicBezTo>
                    <a:pt x="211172" y="0"/>
                    <a:pt x="237806" y="42690"/>
                    <a:pt x="237806" y="101508"/>
                  </a:cubicBezTo>
                  <a:lnTo>
                    <a:pt x="237806" y="263732"/>
                  </a:lnTo>
                  <a:lnTo>
                    <a:pt x="170269" y="263732"/>
                  </a:lnTo>
                  <a:lnTo>
                    <a:pt x="170269" y="125225"/>
                  </a:lnTo>
                  <a:cubicBezTo>
                    <a:pt x="170269" y="93919"/>
                    <a:pt x="170269" y="51228"/>
                    <a:pt x="126513" y="51228"/>
                  </a:cubicBezTo>
                  <a:cubicBezTo>
                    <a:pt x="78000" y="51228"/>
                    <a:pt x="67537" y="103406"/>
                    <a:pt x="67537" y="136609"/>
                  </a:cubicBezTo>
                  <a:lnTo>
                    <a:pt x="67537" y="262783"/>
                  </a:lnTo>
                  <a:lnTo>
                    <a:pt x="0" y="262783"/>
                  </a:lnTo>
                  <a:lnTo>
                    <a:pt x="0" y="5692"/>
                  </a:lnTo>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2" name="Freeform 81">
              <a:extLst>
                <a:ext uri="{FF2B5EF4-FFF2-40B4-BE49-F238E27FC236}">
                  <a16:creationId xmlns:a16="http://schemas.microsoft.com/office/drawing/2014/main" id="{456AE87D-79B5-5F94-2F90-8E06BF9CAE89}"/>
                </a:ext>
              </a:extLst>
            </p:cNvPr>
            <p:cNvSpPr/>
            <p:nvPr/>
          </p:nvSpPr>
          <p:spPr>
            <a:xfrm>
              <a:off x="3961834" y="5973880"/>
              <a:ext cx="113279" cy="126266"/>
            </a:xfrm>
            <a:custGeom>
              <a:avLst/>
              <a:gdLst>
                <a:gd name="connsiteX0" fmla="*/ 224489 w 242562"/>
                <a:gd name="connsiteY0" fmla="*/ 249501 h 270372"/>
                <a:gd name="connsiteX1" fmla="*/ 135074 w 242562"/>
                <a:gd name="connsiteY1" fmla="*/ 270372 h 270372"/>
                <a:gd name="connsiteX2" fmla="*/ 0 w 242562"/>
                <a:gd name="connsiteY2" fmla="*/ 136609 h 270372"/>
                <a:gd name="connsiteX3" fmla="*/ 119854 w 242562"/>
                <a:gd name="connsiteY3" fmla="*/ 0 h 270372"/>
                <a:gd name="connsiteX4" fmla="*/ 242562 w 242562"/>
                <a:gd name="connsiteY4" fmla="*/ 155583 h 270372"/>
                <a:gd name="connsiteX5" fmla="*/ 63732 w 242562"/>
                <a:gd name="connsiteY5" fmla="*/ 155583 h 270372"/>
                <a:gd name="connsiteX6" fmla="*/ 137928 w 242562"/>
                <a:gd name="connsiteY6" fmla="*/ 221041 h 270372"/>
                <a:gd name="connsiteX7" fmla="*/ 226392 w 242562"/>
                <a:gd name="connsiteY7" fmla="*/ 195427 h 270372"/>
                <a:gd name="connsiteX8" fmla="*/ 224489 w 242562"/>
                <a:gd name="connsiteY8" fmla="*/ 249501 h 270372"/>
                <a:gd name="connsiteX9" fmla="*/ 178830 w 242562"/>
                <a:gd name="connsiteY9" fmla="*/ 110046 h 270372"/>
                <a:gd name="connsiteX10" fmla="*/ 123659 w 242562"/>
                <a:gd name="connsiteY10" fmla="*/ 49331 h 270372"/>
                <a:gd name="connsiteX11" fmla="*/ 63732 w 242562"/>
                <a:gd name="connsiteY11" fmla="*/ 110046 h 270372"/>
                <a:gd name="connsiteX12" fmla="*/ 178830 w 242562"/>
                <a:gd name="connsiteY12" fmla="*/ 110046 h 27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562" h="270372">
                  <a:moveTo>
                    <a:pt x="224489" y="249501"/>
                  </a:moveTo>
                  <a:cubicBezTo>
                    <a:pt x="199757" y="262783"/>
                    <a:pt x="171221" y="270372"/>
                    <a:pt x="135074" y="270372"/>
                  </a:cubicBezTo>
                  <a:cubicBezTo>
                    <a:pt x="49464" y="270372"/>
                    <a:pt x="0" y="221041"/>
                    <a:pt x="0" y="136609"/>
                  </a:cubicBezTo>
                  <a:cubicBezTo>
                    <a:pt x="0" y="61664"/>
                    <a:pt x="39951" y="0"/>
                    <a:pt x="119854" y="0"/>
                  </a:cubicBezTo>
                  <a:cubicBezTo>
                    <a:pt x="215928" y="0"/>
                    <a:pt x="242562" y="65459"/>
                    <a:pt x="242562" y="155583"/>
                  </a:cubicBezTo>
                  <a:lnTo>
                    <a:pt x="63732" y="155583"/>
                  </a:lnTo>
                  <a:cubicBezTo>
                    <a:pt x="66586" y="197324"/>
                    <a:pt x="96074" y="221041"/>
                    <a:pt x="137928" y="221041"/>
                  </a:cubicBezTo>
                  <a:cubicBezTo>
                    <a:pt x="170269" y="221041"/>
                    <a:pt x="201660" y="208708"/>
                    <a:pt x="226392" y="195427"/>
                  </a:cubicBezTo>
                  <a:lnTo>
                    <a:pt x="224489" y="249501"/>
                  </a:lnTo>
                  <a:moveTo>
                    <a:pt x="178830" y="110046"/>
                  </a:moveTo>
                  <a:cubicBezTo>
                    <a:pt x="176928" y="77791"/>
                    <a:pt x="161708" y="49331"/>
                    <a:pt x="123659" y="49331"/>
                  </a:cubicBezTo>
                  <a:cubicBezTo>
                    <a:pt x="85610" y="49331"/>
                    <a:pt x="66586" y="74945"/>
                    <a:pt x="63732" y="110046"/>
                  </a:cubicBezTo>
                  <a:lnTo>
                    <a:pt x="178830" y="110046"/>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3" name="Freeform 82">
              <a:extLst>
                <a:ext uri="{FF2B5EF4-FFF2-40B4-BE49-F238E27FC236}">
                  <a16:creationId xmlns:a16="http://schemas.microsoft.com/office/drawing/2014/main" id="{A8ACC6DC-6F3E-FD5C-CB2B-ED0A308349CB}"/>
                </a:ext>
              </a:extLst>
            </p:cNvPr>
            <p:cNvSpPr/>
            <p:nvPr/>
          </p:nvSpPr>
          <p:spPr>
            <a:xfrm>
              <a:off x="3730834" y="5935779"/>
              <a:ext cx="232776" cy="165254"/>
            </a:xfrm>
            <a:custGeom>
              <a:avLst/>
              <a:gdLst>
                <a:gd name="connsiteX0" fmla="*/ 0 w 498441"/>
                <a:gd name="connsiteY0" fmla="*/ 0 h 353855"/>
                <a:gd name="connsiteX1" fmla="*/ 75147 w 498441"/>
                <a:gd name="connsiteY1" fmla="*/ 0 h 353855"/>
                <a:gd name="connsiteX2" fmla="*/ 140781 w 498441"/>
                <a:gd name="connsiteY2" fmla="*/ 282705 h 353855"/>
                <a:gd name="connsiteX3" fmla="*/ 141733 w 498441"/>
                <a:gd name="connsiteY3" fmla="*/ 282705 h 353855"/>
                <a:gd name="connsiteX4" fmla="*/ 202611 w 498441"/>
                <a:gd name="connsiteY4" fmla="*/ 0 h 353855"/>
                <a:gd name="connsiteX5" fmla="*/ 298685 w 498441"/>
                <a:gd name="connsiteY5" fmla="*/ 0 h 353855"/>
                <a:gd name="connsiteX6" fmla="*/ 361465 w 498441"/>
                <a:gd name="connsiteY6" fmla="*/ 282705 h 353855"/>
                <a:gd name="connsiteX7" fmla="*/ 362417 w 498441"/>
                <a:gd name="connsiteY7" fmla="*/ 282705 h 353855"/>
                <a:gd name="connsiteX8" fmla="*/ 429002 w 498441"/>
                <a:gd name="connsiteY8" fmla="*/ 0 h 353855"/>
                <a:gd name="connsiteX9" fmla="*/ 498442 w 498441"/>
                <a:gd name="connsiteY9" fmla="*/ 0 h 353855"/>
                <a:gd name="connsiteX10" fmla="*/ 405222 w 498441"/>
                <a:gd name="connsiteY10" fmla="*/ 353856 h 353855"/>
                <a:gd name="connsiteX11" fmla="*/ 313904 w 498441"/>
                <a:gd name="connsiteY11" fmla="*/ 353856 h 353855"/>
                <a:gd name="connsiteX12" fmla="*/ 250172 w 498441"/>
                <a:gd name="connsiteY12" fmla="*/ 71151 h 353855"/>
                <a:gd name="connsiteX13" fmla="*/ 249221 w 498441"/>
                <a:gd name="connsiteY13" fmla="*/ 71151 h 353855"/>
                <a:gd name="connsiteX14" fmla="*/ 186440 w 498441"/>
                <a:gd name="connsiteY14" fmla="*/ 353856 h 353855"/>
                <a:gd name="connsiteX15" fmla="*/ 94171 w 498441"/>
                <a:gd name="connsiteY15" fmla="*/ 353856 h 353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8441" h="353855">
                  <a:moveTo>
                    <a:pt x="0" y="0"/>
                  </a:moveTo>
                  <a:lnTo>
                    <a:pt x="75147" y="0"/>
                  </a:lnTo>
                  <a:lnTo>
                    <a:pt x="140781" y="282705"/>
                  </a:lnTo>
                  <a:lnTo>
                    <a:pt x="141733" y="282705"/>
                  </a:lnTo>
                  <a:lnTo>
                    <a:pt x="202611" y="0"/>
                  </a:lnTo>
                  <a:lnTo>
                    <a:pt x="298685" y="0"/>
                  </a:lnTo>
                  <a:lnTo>
                    <a:pt x="361465" y="282705"/>
                  </a:lnTo>
                  <a:lnTo>
                    <a:pt x="362417" y="282705"/>
                  </a:lnTo>
                  <a:lnTo>
                    <a:pt x="429002" y="0"/>
                  </a:lnTo>
                  <a:lnTo>
                    <a:pt x="498442" y="0"/>
                  </a:lnTo>
                  <a:lnTo>
                    <a:pt x="405222" y="353856"/>
                  </a:lnTo>
                  <a:lnTo>
                    <a:pt x="313904" y="353856"/>
                  </a:lnTo>
                  <a:lnTo>
                    <a:pt x="250172" y="71151"/>
                  </a:lnTo>
                  <a:lnTo>
                    <a:pt x="249221" y="71151"/>
                  </a:lnTo>
                  <a:lnTo>
                    <a:pt x="186440" y="353856"/>
                  </a:lnTo>
                  <a:lnTo>
                    <a:pt x="94171" y="353856"/>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4" name="Freeform 83">
              <a:extLst>
                <a:ext uri="{FF2B5EF4-FFF2-40B4-BE49-F238E27FC236}">
                  <a16:creationId xmlns:a16="http://schemas.microsoft.com/office/drawing/2014/main" id="{F12D036E-D71B-35F7-6C05-574A1C79FC13}"/>
                </a:ext>
              </a:extLst>
            </p:cNvPr>
            <p:cNvSpPr/>
            <p:nvPr/>
          </p:nvSpPr>
          <p:spPr>
            <a:xfrm>
              <a:off x="4859180" y="5856918"/>
              <a:ext cx="52419" cy="130697"/>
            </a:xfrm>
            <a:custGeom>
              <a:avLst/>
              <a:gdLst>
                <a:gd name="connsiteX0" fmla="*/ 26634 w 112244"/>
                <a:gd name="connsiteY0" fmla="*/ 261834 h 279859"/>
                <a:gd name="connsiteX1" fmla="*/ 97976 w 112244"/>
                <a:gd name="connsiteY1" fmla="*/ 279859 h 279859"/>
                <a:gd name="connsiteX2" fmla="*/ 112245 w 112244"/>
                <a:gd name="connsiteY2" fmla="*/ 55972 h 279859"/>
                <a:gd name="connsiteX3" fmla="*/ 3805 w 112244"/>
                <a:gd name="connsiteY3" fmla="*/ 0 h 279859"/>
                <a:gd name="connsiteX4" fmla="*/ 0 w 112244"/>
                <a:gd name="connsiteY4" fmla="*/ 55972 h 279859"/>
                <a:gd name="connsiteX5" fmla="*/ 78952 w 112244"/>
                <a:gd name="connsiteY5" fmla="*/ 251399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26634" y="261834"/>
                  </a:moveTo>
                  <a:lnTo>
                    <a:pt x="97976" y="279859"/>
                  </a:lnTo>
                  <a:lnTo>
                    <a:pt x="112245" y="55972"/>
                  </a:lnTo>
                  <a:lnTo>
                    <a:pt x="3805" y="0"/>
                  </a:lnTo>
                  <a:lnTo>
                    <a:pt x="0" y="55972"/>
                  </a:lnTo>
                  <a:lnTo>
                    <a:pt x="78952" y="251399"/>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5" name="Freeform 84">
              <a:extLst>
                <a:ext uri="{FF2B5EF4-FFF2-40B4-BE49-F238E27FC236}">
                  <a16:creationId xmlns:a16="http://schemas.microsoft.com/office/drawing/2014/main" id="{A02EFB79-F29A-1CE8-594F-9A5F52C5AE73}"/>
                </a:ext>
              </a:extLst>
            </p:cNvPr>
            <p:cNvSpPr/>
            <p:nvPr/>
          </p:nvSpPr>
          <p:spPr>
            <a:xfrm>
              <a:off x="4787214" y="5868880"/>
              <a:ext cx="96398" cy="105443"/>
            </a:xfrm>
            <a:custGeom>
              <a:avLst/>
              <a:gdLst>
                <a:gd name="connsiteX0" fmla="*/ 176928 w 206415"/>
                <a:gd name="connsiteY0" fmla="*/ 194478 h 225784"/>
                <a:gd name="connsiteX1" fmla="*/ 135074 w 206415"/>
                <a:gd name="connsiteY1" fmla="*/ 225785 h 225784"/>
                <a:gd name="connsiteX2" fmla="*/ 206416 w 206415"/>
                <a:gd name="connsiteY2" fmla="*/ 211554 h 225784"/>
                <a:gd name="connsiteX3" fmla="*/ 121757 w 206415"/>
                <a:gd name="connsiteY3" fmla="*/ 2846 h 225784"/>
                <a:gd name="connsiteX4" fmla="*/ 0 w 206415"/>
                <a:gd name="connsiteY4" fmla="*/ 0 h 225784"/>
                <a:gd name="connsiteX5" fmla="*/ 20927 w 206415"/>
                <a:gd name="connsiteY5" fmla="*/ 52177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176928" y="194478"/>
                  </a:moveTo>
                  <a:lnTo>
                    <a:pt x="135074" y="225785"/>
                  </a:lnTo>
                  <a:lnTo>
                    <a:pt x="206416" y="211554"/>
                  </a:lnTo>
                  <a:lnTo>
                    <a:pt x="121757" y="2846"/>
                  </a:lnTo>
                  <a:lnTo>
                    <a:pt x="0" y="0"/>
                  </a:lnTo>
                  <a:lnTo>
                    <a:pt x="20927" y="52177"/>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6" name="Freeform 85">
              <a:extLst>
                <a:ext uri="{FF2B5EF4-FFF2-40B4-BE49-F238E27FC236}">
                  <a16:creationId xmlns:a16="http://schemas.microsoft.com/office/drawing/2014/main" id="{0A1953DC-87A1-1D5F-2370-1EE0AD75CF42}"/>
                </a:ext>
              </a:extLst>
            </p:cNvPr>
            <p:cNvSpPr/>
            <p:nvPr/>
          </p:nvSpPr>
          <p:spPr>
            <a:xfrm>
              <a:off x="4725910" y="5888374"/>
              <a:ext cx="130159" cy="91266"/>
            </a:xfrm>
            <a:custGeom>
              <a:avLst/>
              <a:gdLst>
                <a:gd name="connsiteX0" fmla="*/ 244465 w 278708"/>
                <a:gd name="connsiteY0" fmla="*/ 147993 h 195426"/>
                <a:gd name="connsiteX1" fmla="*/ 219733 w 278708"/>
                <a:gd name="connsiteY1" fmla="*/ 195427 h 195426"/>
                <a:gd name="connsiteX2" fmla="*/ 278709 w 278708"/>
                <a:gd name="connsiteY2" fmla="*/ 150839 h 195426"/>
                <a:gd name="connsiteX3" fmla="*/ 111293 w 278708"/>
                <a:gd name="connsiteY3" fmla="*/ 0 h 195426"/>
                <a:gd name="connsiteX4" fmla="*/ 0 w 278708"/>
                <a:gd name="connsiteY4" fmla="*/ 50280 h 195426"/>
                <a:gd name="connsiteX5" fmla="*/ 41854 w 278708"/>
                <a:gd name="connsiteY5" fmla="*/ 88227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244465" y="147993"/>
                  </a:moveTo>
                  <a:lnTo>
                    <a:pt x="219733" y="195427"/>
                  </a:lnTo>
                  <a:lnTo>
                    <a:pt x="278709" y="150839"/>
                  </a:lnTo>
                  <a:lnTo>
                    <a:pt x="111293" y="0"/>
                  </a:lnTo>
                  <a:lnTo>
                    <a:pt x="0" y="50280"/>
                  </a:lnTo>
                  <a:lnTo>
                    <a:pt x="41854" y="88227"/>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7" name="Freeform 86">
              <a:extLst>
                <a:ext uri="{FF2B5EF4-FFF2-40B4-BE49-F238E27FC236}">
                  <a16:creationId xmlns:a16="http://schemas.microsoft.com/office/drawing/2014/main" id="{EC80FE0A-4CE5-662A-F5D1-438BDBB490E5}"/>
                </a:ext>
              </a:extLst>
            </p:cNvPr>
            <p:cNvSpPr/>
            <p:nvPr/>
          </p:nvSpPr>
          <p:spPr>
            <a:xfrm>
              <a:off x="4689484" y="5933121"/>
              <a:ext cx="137711" cy="60253"/>
            </a:xfrm>
            <a:custGeom>
              <a:avLst/>
              <a:gdLst>
                <a:gd name="connsiteX0" fmla="*/ 262538 w 294879"/>
                <a:gd name="connsiteY0" fmla="*/ 75894 h 129019"/>
                <a:gd name="connsiteX1" fmla="*/ 261587 w 294879"/>
                <a:gd name="connsiteY1" fmla="*/ 129020 h 129019"/>
                <a:gd name="connsiteX2" fmla="*/ 294880 w 294879"/>
                <a:gd name="connsiteY2" fmla="*/ 63561 h 129019"/>
                <a:gd name="connsiteX3" fmla="*/ 78952 w 294879"/>
                <a:gd name="connsiteY3" fmla="*/ 0 h 129019"/>
                <a:gd name="connsiteX4" fmla="*/ 0 w 294879"/>
                <a:gd name="connsiteY4" fmla="*/ 93919 h 129019"/>
                <a:gd name="connsiteX5" fmla="*/ 54220 w 294879"/>
                <a:gd name="connsiteY5" fmla="*/ 109098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262538" y="75894"/>
                  </a:moveTo>
                  <a:lnTo>
                    <a:pt x="261587" y="129020"/>
                  </a:lnTo>
                  <a:lnTo>
                    <a:pt x="294880" y="63561"/>
                  </a:lnTo>
                  <a:lnTo>
                    <a:pt x="78952" y="0"/>
                  </a:lnTo>
                  <a:lnTo>
                    <a:pt x="0" y="93919"/>
                  </a:lnTo>
                  <a:lnTo>
                    <a:pt x="54220" y="109098"/>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8" name="Freeform 87">
              <a:extLst>
                <a:ext uri="{FF2B5EF4-FFF2-40B4-BE49-F238E27FC236}">
                  <a16:creationId xmlns:a16="http://schemas.microsoft.com/office/drawing/2014/main" id="{F664C750-46CA-9534-E48A-7955499FF47C}"/>
                </a:ext>
              </a:extLst>
            </p:cNvPr>
            <p:cNvSpPr/>
            <p:nvPr/>
          </p:nvSpPr>
          <p:spPr>
            <a:xfrm>
              <a:off x="4685041" y="5979197"/>
              <a:ext cx="117721" cy="71772"/>
            </a:xfrm>
            <a:custGeom>
              <a:avLst/>
              <a:gdLst>
                <a:gd name="connsiteX0" fmla="*/ 250172 w 252074"/>
                <a:gd name="connsiteY0" fmla="*/ 73048 h 153685"/>
                <a:gd name="connsiteX1" fmla="*/ 252075 w 252074"/>
                <a:gd name="connsiteY1" fmla="*/ 0 h 153685"/>
                <a:gd name="connsiteX2" fmla="*/ 29488 w 252074"/>
                <a:gd name="connsiteY2" fmla="*/ 36050 h 153685"/>
                <a:gd name="connsiteX3" fmla="*/ 0 w 252074"/>
                <a:gd name="connsiteY3" fmla="*/ 153685 h 153685"/>
                <a:gd name="connsiteX4" fmla="*/ 55171 w 252074"/>
                <a:gd name="connsiteY4" fmla="*/ 145147 h 153685"/>
                <a:gd name="connsiteX5" fmla="*/ 228294 w 252074"/>
                <a:gd name="connsiteY5" fmla="*/ 24666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250172" y="73048"/>
                  </a:moveTo>
                  <a:lnTo>
                    <a:pt x="252075" y="0"/>
                  </a:lnTo>
                  <a:lnTo>
                    <a:pt x="29488" y="36050"/>
                  </a:lnTo>
                  <a:lnTo>
                    <a:pt x="0" y="153685"/>
                  </a:lnTo>
                  <a:lnTo>
                    <a:pt x="55171" y="145147"/>
                  </a:lnTo>
                  <a:lnTo>
                    <a:pt x="228294" y="24666"/>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89" name="Freeform 88">
              <a:extLst>
                <a:ext uri="{FF2B5EF4-FFF2-40B4-BE49-F238E27FC236}">
                  <a16:creationId xmlns:a16="http://schemas.microsoft.com/office/drawing/2014/main" id="{E02BA8BC-F77E-1877-4C2E-FD151C1DB979}"/>
                </a:ext>
              </a:extLst>
            </p:cNvPr>
            <p:cNvSpPr/>
            <p:nvPr/>
          </p:nvSpPr>
          <p:spPr>
            <a:xfrm>
              <a:off x="4701478" y="6004450"/>
              <a:ext cx="100840" cy="115634"/>
            </a:xfrm>
            <a:custGeom>
              <a:avLst/>
              <a:gdLst>
                <a:gd name="connsiteX0" fmla="*/ 185489 w 215928"/>
                <a:gd name="connsiteY0" fmla="*/ 0 h 247604"/>
                <a:gd name="connsiteX1" fmla="*/ 0 w 215928"/>
                <a:gd name="connsiteY1" fmla="*/ 128071 h 247604"/>
                <a:gd name="connsiteX2" fmla="*/ 24732 w 215928"/>
                <a:gd name="connsiteY2" fmla="*/ 247604 h 247604"/>
                <a:gd name="connsiteX3" fmla="*/ 71342 w 215928"/>
                <a:gd name="connsiteY3" fmla="*/ 215349 h 247604"/>
                <a:gd name="connsiteX4" fmla="*/ 175025 w 215928"/>
                <a:gd name="connsiteY4" fmla="*/ 32255 h 247604"/>
                <a:gd name="connsiteX5" fmla="*/ 215928 w 215928"/>
                <a:gd name="connsiteY5" fmla="*/ 6640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928" h="247604">
                  <a:moveTo>
                    <a:pt x="185489" y="0"/>
                  </a:moveTo>
                  <a:lnTo>
                    <a:pt x="0" y="128071"/>
                  </a:lnTo>
                  <a:lnTo>
                    <a:pt x="24732" y="247604"/>
                  </a:lnTo>
                  <a:lnTo>
                    <a:pt x="71342" y="215349"/>
                  </a:lnTo>
                  <a:lnTo>
                    <a:pt x="175025" y="32255"/>
                  </a:lnTo>
                  <a:lnTo>
                    <a:pt x="215928" y="66407"/>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0" name="Freeform 89">
              <a:extLst>
                <a:ext uri="{FF2B5EF4-FFF2-40B4-BE49-F238E27FC236}">
                  <a16:creationId xmlns:a16="http://schemas.microsoft.com/office/drawing/2014/main" id="{5548F9F5-09EA-36D3-1F81-DEBF7B13F293}"/>
                </a:ext>
              </a:extLst>
            </p:cNvPr>
            <p:cNvSpPr/>
            <p:nvPr/>
          </p:nvSpPr>
          <p:spPr>
            <a:xfrm>
              <a:off x="4733907" y="6033247"/>
              <a:ext cx="77740" cy="136899"/>
            </a:xfrm>
            <a:custGeom>
              <a:avLst/>
              <a:gdLst>
                <a:gd name="connsiteX0" fmla="*/ 110342 w 166464"/>
                <a:gd name="connsiteY0" fmla="*/ 0 h 293140"/>
                <a:gd name="connsiteX1" fmla="*/ 0 w 166464"/>
                <a:gd name="connsiteY1" fmla="*/ 195427 h 293140"/>
                <a:gd name="connsiteX2" fmla="*/ 74195 w 166464"/>
                <a:gd name="connsiteY2" fmla="*/ 293141 h 293140"/>
                <a:gd name="connsiteX3" fmla="*/ 101781 w 166464"/>
                <a:gd name="connsiteY3" fmla="*/ 243809 h 293140"/>
                <a:gd name="connsiteX4" fmla="*/ 115098 w 166464"/>
                <a:gd name="connsiteY4" fmla="*/ 34152 h 293140"/>
                <a:gd name="connsiteX5" fmla="*/ 166464 w 166464"/>
                <a:gd name="connsiteY5" fmla="*/ 46485 h 29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464" h="293140">
                  <a:moveTo>
                    <a:pt x="110342" y="0"/>
                  </a:moveTo>
                  <a:lnTo>
                    <a:pt x="0" y="195427"/>
                  </a:lnTo>
                  <a:lnTo>
                    <a:pt x="74195" y="293141"/>
                  </a:lnTo>
                  <a:lnTo>
                    <a:pt x="101781" y="243809"/>
                  </a:lnTo>
                  <a:lnTo>
                    <a:pt x="115098" y="34152"/>
                  </a:lnTo>
                  <a:lnTo>
                    <a:pt x="166464" y="46485"/>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1" name="Freeform 90">
              <a:extLst>
                <a:ext uri="{FF2B5EF4-FFF2-40B4-BE49-F238E27FC236}">
                  <a16:creationId xmlns:a16="http://schemas.microsoft.com/office/drawing/2014/main" id="{7B11DD1A-DBF2-DC7F-8F88-44BD6EEAE45C}"/>
                </a:ext>
              </a:extLst>
            </p:cNvPr>
            <p:cNvSpPr/>
            <p:nvPr/>
          </p:nvSpPr>
          <p:spPr>
            <a:xfrm>
              <a:off x="4789435" y="6060273"/>
              <a:ext cx="52419" cy="130697"/>
            </a:xfrm>
            <a:custGeom>
              <a:avLst/>
              <a:gdLst>
                <a:gd name="connsiteX0" fmla="*/ 85610 w 112244"/>
                <a:gd name="connsiteY0" fmla="*/ 18025 h 279859"/>
                <a:gd name="connsiteX1" fmla="*/ 14268 w 112244"/>
                <a:gd name="connsiteY1" fmla="*/ 0 h 279859"/>
                <a:gd name="connsiteX2" fmla="*/ 0 w 112244"/>
                <a:gd name="connsiteY2" fmla="*/ 224836 h 279859"/>
                <a:gd name="connsiteX3" fmla="*/ 108440 w 112244"/>
                <a:gd name="connsiteY3" fmla="*/ 279859 h 279859"/>
                <a:gd name="connsiteX4" fmla="*/ 112244 w 112244"/>
                <a:gd name="connsiteY4" fmla="*/ 223887 h 279859"/>
                <a:gd name="connsiteX5" fmla="*/ 33293 w 112244"/>
                <a:gd name="connsiteY5" fmla="*/ 28460 h 27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244" h="279859">
                  <a:moveTo>
                    <a:pt x="85610" y="18025"/>
                  </a:moveTo>
                  <a:lnTo>
                    <a:pt x="14268" y="0"/>
                  </a:lnTo>
                  <a:lnTo>
                    <a:pt x="0" y="224836"/>
                  </a:lnTo>
                  <a:lnTo>
                    <a:pt x="108440" y="279859"/>
                  </a:lnTo>
                  <a:lnTo>
                    <a:pt x="112244" y="223887"/>
                  </a:lnTo>
                  <a:lnTo>
                    <a:pt x="33293" y="28460"/>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2" name="Freeform 91">
              <a:extLst>
                <a:ext uri="{FF2B5EF4-FFF2-40B4-BE49-F238E27FC236}">
                  <a16:creationId xmlns:a16="http://schemas.microsoft.com/office/drawing/2014/main" id="{58041545-7541-2C49-6090-58DE34DB817A}"/>
                </a:ext>
              </a:extLst>
            </p:cNvPr>
            <p:cNvSpPr/>
            <p:nvPr/>
          </p:nvSpPr>
          <p:spPr>
            <a:xfrm>
              <a:off x="4817422" y="6073564"/>
              <a:ext cx="96398" cy="105443"/>
            </a:xfrm>
            <a:custGeom>
              <a:avLst/>
              <a:gdLst>
                <a:gd name="connsiteX0" fmla="*/ 28537 w 206415"/>
                <a:gd name="connsiteY0" fmla="*/ 32255 h 225784"/>
                <a:gd name="connsiteX1" fmla="*/ 71342 w 206415"/>
                <a:gd name="connsiteY1" fmla="*/ 0 h 225784"/>
                <a:gd name="connsiteX2" fmla="*/ 0 w 206415"/>
                <a:gd name="connsiteY2" fmla="*/ 14230 h 225784"/>
                <a:gd name="connsiteX3" fmla="*/ 84659 w 206415"/>
                <a:gd name="connsiteY3" fmla="*/ 222939 h 225784"/>
                <a:gd name="connsiteX4" fmla="*/ 206416 w 206415"/>
                <a:gd name="connsiteY4" fmla="*/ 225785 h 225784"/>
                <a:gd name="connsiteX5" fmla="*/ 185489 w 206415"/>
                <a:gd name="connsiteY5" fmla="*/ 173608 h 22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415" h="225784">
                  <a:moveTo>
                    <a:pt x="28537" y="32255"/>
                  </a:moveTo>
                  <a:lnTo>
                    <a:pt x="71342" y="0"/>
                  </a:lnTo>
                  <a:lnTo>
                    <a:pt x="0" y="14230"/>
                  </a:lnTo>
                  <a:lnTo>
                    <a:pt x="84659" y="222939"/>
                  </a:lnTo>
                  <a:lnTo>
                    <a:pt x="206416" y="225785"/>
                  </a:lnTo>
                  <a:lnTo>
                    <a:pt x="185489" y="173608"/>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3" name="Freeform 92">
              <a:extLst>
                <a:ext uri="{FF2B5EF4-FFF2-40B4-BE49-F238E27FC236}">
                  <a16:creationId xmlns:a16="http://schemas.microsoft.com/office/drawing/2014/main" id="{259002EC-10B1-7306-CDD0-9E5D0C7BE8AE}"/>
                </a:ext>
              </a:extLst>
            </p:cNvPr>
            <p:cNvSpPr/>
            <p:nvPr/>
          </p:nvSpPr>
          <p:spPr>
            <a:xfrm>
              <a:off x="4844964" y="6068691"/>
              <a:ext cx="130159" cy="91266"/>
            </a:xfrm>
            <a:custGeom>
              <a:avLst/>
              <a:gdLst>
                <a:gd name="connsiteX0" fmla="*/ 34244 w 278708"/>
                <a:gd name="connsiteY0" fmla="*/ 46485 h 195426"/>
                <a:gd name="connsiteX1" fmla="*/ 58025 w 278708"/>
                <a:gd name="connsiteY1" fmla="*/ 0 h 195426"/>
                <a:gd name="connsiteX2" fmla="*/ 0 w 278708"/>
                <a:gd name="connsiteY2" fmla="*/ 43639 h 195426"/>
                <a:gd name="connsiteX3" fmla="*/ 167416 w 278708"/>
                <a:gd name="connsiteY3" fmla="*/ 195427 h 195426"/>
                <a:gd name="connsiteX4" fmla="*/ 278709 w 278708"/>
                <a:gd name="connsiteY4" fmla="*/ 145147 h 195426"/>
                <a:gd name="connsiteX5" fmla="*/ 236855 w 278708"/>
                <a:gd name="connsiteY5" fmla="*/ 107200 h 19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708" h="195426">
                  <a:moveTo>
                    <a:pt x="34244" y="46485"/>
                  </a:moveTo>
                  <a:lnTo>
                    <a:pt x="58025" y="0"/>
                  </a:lnTo>
                  <a:lnTo>
                    <a:pt x="0" y="43639"/>
                  </a:lnTo>
                  <a:lnTo>
                    <a:pt x="167416" y="195427"/>
                  </a:lnTo>
                  <a:lnTo>
                    <a:pt x="278709" y="145147"/>
                  </a:lnTo>
                  <a:lnTo>
                    <a:pt x="236855" y="107200"/>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4" name="Freeform 93">
              <a:extLst>
                <a:ext uri="{FF2B5EF4-FFF2-40B4-BE49-F238E27FC236}">
                  <a16:creationId xmlns:a16="http://schemas.microsoft.com/office/drawing/2014/main" id="{94F790F9-5758-C44B-63CF-19E118C2711F}"/>
                </a:ext>
              </a:extLst>
            </p:cNvPr>
            <p:cNvSpPr/>
            <p:nvPr/>
          </p:nvSpPr>
          <p:spPr>
            <a:xfrm>
              <a:off x="4873840" y="6054514"/>
              <a:ext cx="137711" cy="60253"/>
            </a:xfrm>
            <a:custGeom>
              <a:avLst/>
              <a:gdLst>
                <a:gd name="connsiteX0" fmla="*/ 32342 w 294879"/>
                <a:gd name="connsiteY0" fmla="*/ 53126 h 129019"/>
                <a:gd name="connsiteX1" fmla="*/ 33293 w 294879"/>
                <a:gd name="connsiteY1" fmla="*/ 0 h 129019"/>
                <a:gd name="connsiteX2" fmla="*/ 0 w 294879"/>
                <a:gd name="connsiteY2" fmla="*/ 65459 h 129019"/>
                <a:gd name="connsiteX3" fmla="*/ 215928 w 294879"/>
                <a:gd name="connsiteY3" fmla="*/ 129020 h 129019"/>
                <a:gd name="connsiteX4" fmla="*/ 294880 w 294879"/>
                <a:gd name="connsiteY4" fmla="*/ 36050 h 129019"/>
                <a:gd name="connsiteX5" fmla="*/ 240660 w 294879"/>
                <a:gd name="connsiteY5" fmla="*/ 19922 h 12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879" h="129019">
                  <a:moveTo>
                    <a:pt x="32342" y="53126"/>
                  </a:moveTo>
                  <a:lnTo>
                    <a:pt x="33293" y="0"/>
                  </a:lnTo>
                  <a:lnTo>
                    <a:pt x="0" y="65459"/>
                  </a:lnTo>
                  <a:lnTo>
                    <a:pt x="215928" y="129020"/>
                  </a:lnTo>
                  <a:lnTo>
                    <a:pt x="294880" y="36050"/>
                  </a:lnTo>
                  <a:lnTo>
                    <a:pt x="240660" y="19922"/>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5" name="Freeform 94">
              <a:extLst>
                <a:ext uri="{FF2B5EF4-FFF2-40B4-BE49-F238E27FC236}">
                  <a16:creationId xmlns:a16="http://schemas.microsoft.com/office/drawing/2014/main" id="{D751858F-32EE-8297-84EC-8FCDF289467C}"/>
                </a:ext>
              </a:extLst>
            </p:cNvPr>
            <p:cNvSpPr/>
            <p:nvPr/>
          </p:nvSpPr>
          <p:spPr>
            <a:xfrm>
              <a:off x="4898272" y="5996918"/>
              <a:ext cx="117721" cy="71772"/>
            </a:xfrm>
            <a:custGeom>
              <a:avLst/>
              <a:gdLst>
                <a:gd name="connsiteX0" fmla="*/ 951 w 252074"/>
                <a:gd name="connsiteY0" fmla="*/ 80637 h 153685"/>
                <a:gd name="connsiteX1" fmla="*/ 0 w 252074"/>
                <a:gd name="connsiteY1" fmla="*/ 153685 h 153685"/>
                <a:gd name="connsiteX2" fmla="*/ 222587 w 252074"/>
                <a:gd name="connsiteY2" fmla="*/ 118584 h 153685"/>
                <a:gd name="connsiteX3" fmla="*/ 252075 w 252074"/>
                <a:gd name="connsiteY3" fmla="*/ 0 h 153685"/>
                <a:gd name="connsiteX4" fmla="*/ 196903 w 252074"/>
                <a:gd name="connsiteY4" fmla="*/ 8538 h 153685"/>
                <a:gd name="connsiteX5" fmla="*/ 23781 w 252074"/>
                <a:gd name="connsiteY5" fmla="*/ 129020 h 15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74" h="153685">
                  <a:moveTo>
                    <a:pt x="951" y="80637"/>
                  </a:moveTo>
                  <a:lnTo>
                    <a:pt x="0" y="153685"/>
                  </a:lnTo>
                  <a:lnTo>
                    <a:pt x="222587" y="118584"/>
                  </a:lnTo>
                  <a:lnTo>
                    <a:pt x="252075" y="0"/>
                  </a:lnTo>
                  <a:lnTo>
                    <a:pt x="196903" y="8538"/>
                  </a:lnTo>
                  <a:lnTo>
                    <a:pt x="23781" y="129020"/>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6" name="Freeform 95">
              <a:extLst>
                <a:ext uri="{FF2B5EF4-FFF2-40B4-BE49-F238E27FC236}">
                  <a16:creationId xmlns:a16="http://schemas.microsoft.com/office/drawing/2014/main" id="{3338CC35-2AB1-70C8-FE1B-3517F6D1D03B}"/>
                </a:ext>
              </a:extLst>
            </p:cNvPr>
            <p:cNvSpPr/>
            <p:nvPr/>
          </p:nvSpPr>
          <p:spPr>
            <a:xfrm>
              <a:off x="4898717" y="5927804"/>
              <a:ext cx="100396" cy="116076"/>
            </a:xfrm>
            <a:custGeom>
              <a:avLst/>
              <a:gdLst>
                <a:gd name="connsiteX0" fmla="*/ 30439 w 214976"/>
                <a:gd name="connsiteY0" fmla="*/ 248553 h 248552"/>
                <a:gd name="connsiteX1" fmla="*/ 214977 w 214976"/>
                <a:gd name="connsiteY1" fmla="*/ 119533 h 248552"/>
                <a:gd name="connsiteX2" fmla="*/ 191196 w 214976"/>
                <a:gd name="connsiteY2" fmla="*/ 0 h 248552"/>
                <a:gd name="connsiteX3" fmla="*/ 144586 w 214976"/>
                <a:gd name="connsiteY3" fmla="*/ 32255 h 248552"/>
                <a:gd name="connsiteX4" fmla="*/ 40903 w 214976"/>
                <a:gd name="connsiteY4" fmla="*/ 216298 h 248552"/>
                <a:gd name="connsiteX5" fmla="*/ 0 w 214976"/>
                <a:gd name="connsiteY5" fmla="*/ 182146 h 248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976" h="248552">
                  <a:moveTo>
                    <a:pt x="30439" y="248553"/>
                  </a:moveTo>
                  <a:lnTo>
                    <a:pt x="214977" y="119533"/>
                  </a:lnTo>
                  <a:lnTo>
                    <a:pt x="191196" y="0"/>
                  </a:lnTo>
                  <a:lnTo>
                    <a:pt x="144586" y="32255"/>
                  </a:lnTo>
                  <a:lnTo>
                    <a:pt x="40903" y="216298"/>
                  </a:lnTo>
                  <a:lnTo>
                    <a:pt x="0" y="182146"/>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sp>
          <p:nvSpPr>
            <p:cNvPr id="97" name="Freeform 96">
              <a:extLst>
                <a:ext uri="{FF2B5EF4-FFF2-40B4-BE49-F238E27FC236}">
                  <a16:creationId xmlns:a16="http://schemas.microsoft.com/office/drawing/2014/main" id="{658DFF93-51DC-C363-6D0F-368EB55A86DB}"/>
                </a:ext>
              </a:extLst>
            </p:cNvPr>
            <p:cNvSpPr/>
            <p:nvPr/>
          </p:nvSpPr>
          <p:spPr>
            <a:xfrm>
              <a:off x="4888943" y="5878184"/>
              <a:ext cx="78184" cy="136456"/>
            </a:xfrm>
            <a:custGeom>
              <a:avLst/>
              <a:gdLst>
                <a:gd name="connsiteX0" fmla="*/ 56122 w 167415"/>
                <a:gd name="connsiteY0" fmla="*/ 292192 h 292191"/>
                <a:gd name="connsiteX1" fmla="*/ 167416 w 167415"/>
                <a:gd name="connsiteY1" fmla="*/ 96765 h 292191"/>
                <a:gd name="connsiteX2" fmla="*/ 93220 w 167415"/>
                <a:gd name="connsiteY2" fmla="*/ 0 h 292191"/>
                <a:gd name="connsiteX3" fmla="*/ 65634 w 167415"/>
                <a:gd name="connsiteY3" fmla="*/ 48382 h 292191"/>
                <a:gd name="connsiteX4" fmla="*/ 52317 w 167415"/>
                <a:gd name="connsiteY4" fmla="*/ 258988 h 292191"/>
                <a:gd name="connsiteX5" fmla="*/ 0 w 167415"/>
                <a:gd name="connsiteY5" fmla="*/ 245707 h 292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415" h="292191">
                  <a:moveTo>
                    <a:pt x="56122" y="292192"/>
                  </a:moveTo>
                  <a:lnTo>
                    <a:pt x="167416" y="96765"/>
                  </a:lnTo>
                  <a:lnTo>
                    <a:pt x="93220" y="0"/>
                  </a:lnTo>
                  <a:lnTo>
                    <a:pt x="65634" y="48382"/>
                  </a:lnTo>
                  <a:lnTo>
                    <a:pt x="52317" y="258988"/>
                  </a:lnTo>
                  <a:lnTo>
                    <a:pt x="0" y="245707"/>
                  </a:lnTo>
                  <a:close/>
                </a:path>
              </a:pathLst>
            </a:custGeom>
            <a:solidFill>
              <a:schemeClr val="bg1"/>
            </a:solidFill>
            <a:ln w="9506" cap="flat">
              <a:noFill/>
              <a:prstDash val="solid"/>
              <a:miter/>
            </a:ln>
          </p:spPr>
          <p:txBody>
            <a:bodyPr rtlCol="0" anchor="ctr"/>
            <a:lstStyle/>
            <a:p>
              <a:endParaRPr lang="en-US" b="0" i="0" dirty="0">
                <a:latin typeface="Montserrat" pitchFamily="2" charset="77"/>
              </a:endParaRPr>
            </a:p>
          </p:txBody>
        </p:sp>
      </p:grpSp>
    </p:spTree>
    <p:extLst>
      <p:ext uri="{BB962C8B-B14F-4D97-AF65-F5344CB8AC3E}">
        <p14:creationId xmlns:p14="http://schemas.microsoft.com/office/powerpoint/2010/main" val="3640645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391660-2C0E-0444-B9F2-7F2EF663A32A}"/>
              </a:ext>
            </a:extLst>
          </p:cNvPr>
          <p:cNvGrpSpPr/>
          <p:nvPr userDrawn="1"/>
        </p:nvGrpSpPr>
        <p:grpSpPr>
          <a:xfrm>
            <a:off x="0" y="2748756"/>
            <a:ext cx="12192001" cy="4111245"/>
            <a:chOff x="0" y="2748756"/>
            <a:chExt cx="12192001" cy="4111245"/>
          </a:xfrm>
        </p:grpSpPr>
        <p:sp>
          <p:nvSpPr>
            <p:cNvPr id="21" name="Freeform 20">
              <a:extLst>
                <a:ext uri="{FF2B5EF4-FFF2-40B4-BE49-F238E27FC236}">
                  <a16:creationId xmlns:a16="http://schemas.microsoft.com/office/drawing/2014/main" id="{4D161EA7-8E1E-C242-8539-E35AD90F8B06}"/>
                </a:ext>
              </a:extLst>
            </p:cNvPr>
            <p:cNvSpPr/>
            <p:nvPr userDrawn="1"/>
          </p:nvSpPr>
          <p:spPr>
            <a:xfrm>
              <a:off x="0" y="2748756"/>
              <a:ext cx="12192000" cy="4108069"/>
            </a:xfrm>
            <a:custGeom>
              <a:avLst/>
              <a:gdLst>
                <a:gd name="connsiteX0" fmla="*/ 0 w 12192000"/>
                <a:gd name="connsiteY0" fmla="*/ 0 h 4108069"/>
                <a:gd name="connsiteX1" fmla="*/ 12192000 w 12192000"/>
                <a:gd name="connsiteY1" fmla="*/ 3416854 h 4108069"/>
                <a:gd name="connsiteX2" fmla="*/ 12192000 w 12192000"/>
                <a:gd name="connsiteY2" fmla="*/ 4108069 h 4108069"/>
                <a:gd name="connsiteX3" fmla="*/ 0 w 12192000"/>
                <a:gd name="connsiteY3" fmla="*/ 4108069 h 4108069"/>
              </a:gdLst>
              <a:ahLst/>
              <a:cxnLst>
                <a:cxn ang="0">
                  <a:pos x="connsiteX0" y="connsiteY0"/>
                </a:cxn>
                <a:cxn ang="0">
                  <a:pos x="connsiteX1" y="connsiteY1"/>
                </a:cxn>
                <a:cxn ang="0">
                  <a:pos x="connsiteX2" y="connsiteY2"/>
                </a:cxn>
                <a:cxn ang="0">
                  <a:pos x="connsiteX3" y="connsiteY3"/>
                </a:cxn>
              </a:cxnLst>
              <a:rect l="l" t="t" r="r" b="b"/>
              <a:pathLst>
                <a:path w="12192000" h="4108069">
                  <a:moveTo>
                    <a:pt x="0" y="0"/>
                  </a:moveTo>
                  <a:lnTo>
                    <a:pt x="12192000" y="3416854"/>
                  </a:lnTo>
                  <a:lnTo>
                    <a:pt x="12192000" y="4108069"/>
                  </a:lnTo>
                  <a:lnTo>
                    <a:pt x="0" y="4108069"/>
                  </a:lnTo>
                  <a:close/>
                </a:path>
              </a:pathLst>
            </a:custGeom>
            <a:solidFill>
              <a:srgbClr val="2749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Freeform 23">
              <a:extLst>
                <a:ext uri="{FF2B5EF4-FFF2-40B4-BE49-F238E27FC236}">
                  <a16:creationId xmlns:a16="http://schemas.microsoft.com/office/drawing/2014/main" id="{CB6158FA-20A7-A14A-AB26-0B5585A1AE51}"/>
                </a:ext>
              </a:extLst>
            </p:cNvPr>
            <p:cNvSpPr/>
            <p:nvPr userDrawn="1"/>
          </p:nvSpPr>
          <p:spPr>
            <a:xfrm>
              <a:off x="96644" y="4797263"/>
              <a:ext cx="12095357" cy="2059562"/>
            </a:xfrm>
            <a:custGeom>
              <a:avLst/>
              <a:gdLst>
                <a:gd name="connsiteX0" fmla="*/ 12095357 w 12095357"/>
                <a:gd name="connsiteY0" fmla="*/ 0 h 2059562"/>
                <a:gd name="connsiteX1" fmla="*/ 12095357 w 12095357"/>
                <a:gd name="connsiteY1" fmla="*/ 2059562 h 2059562"/>
                <a:gd name="connsiteX2" fmla="*/ 0 w 12095357"/>
                <a:gd name="connsiteY2" fmla="*/ 2059562 h 2059562"/>
              </a:gdLst>
              <a:ahLst/>
              <a:cxnLst>
                <a:cxn ang="0">
                  <a:pos x="connsiteX0" y="connsiteY0"/>
                </a:cxn>
                <a:cxn ang="0">
                  <a:pos x="connsiteX1" y="connsiteY1"/>
                </a:cxn>
                <a:cxn ang="0">
                  <a:pos x="connsiteX2" y="connsiteY2"/>
                </a:cxn>
              </a:cxnLst>
              <a:rect l="l" t="t" r="r" b="b"/>
              <a:pathLst>
                <a:path w="12095357" h="2059562">
                  <a:moveTo>
                    <a:pt x="12095357" y="0"/>
                  </a:moveTo>
                  <a:lnTo>
                    <a:pt x="12095357" y="2059562"/>
                  </a:lnTo>
                  <a:lnTo>
                    <a:pt x="0" y="2059562"/>
                  </a:lnTo>
                  <a:close/>
                </a:path>
              </a:pathLst>
            </a:custGeom>
            <a:gradFill flip="none" rotWithShape="1">
              <a:gsLst>
                <a:gs pos="0">
                  <a:schemeClr val="accent2">
                    <a:alpha val="0"/>
                  </a:schemeClr>
                </a:gs>
                <a:gs pos="69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29" name="Freeform 28">
              <a:extLst>
                <a:ext uri="{FF2B5EF4-FFF2-40B4-BE49-F238E27FC236}">
                  <a16:creationId xmlns:a16="http://schemas.microsoft.com/office/drawing/2014/main" id="{580CD90A-7771-1E4B-B298-5234407C3E33}"/>
                </a:ext>
              </a:extLst>
            </p:cNvPr>
            <p:cNvSpPr/>
            <p:nvPr userDrawn="1"/>
          </p:nvSpPr>
          <p:spPr>
            <a:xfrm>
              <a:off x="67" y="5314951"/>
              <a:ext cx="12191934" cy="1545050"/>
            </a:xfrm>
            <a:custGeom>
              <a:avLst/>
              <a:gdLst>
                <a:gd name="connsiteX0" fmla="*/ 9052870 w 12074459"/>
                <a:gd name="connsiteY0" fmla="*/ 0 h 1541875"/>
                <a:gd name="connsiteX1" fmla="*/ 12074459 w 12074459"/>
                <a:gd name="connsiteY1" fmla="*/ 859341 h 1541875"/>
                <a:gd name="connsiteX2" fmla="*/ 12074459 w 12074459"/>
                <a:gd name="connsiteY2" fmla="*/ 1541875 h 1541875"/>
                <a:gd name="connsiteX3" fmla="*/ 0 w 12074459"/>
                <a:gd name="connsiteY3" fmla="*/ 1541875 h 1541875"/>
                <a:gd name="connsiteX0" fmla="*/ 9170345 w 12191934"/>
                <a:gd name="connsiteY0" fmla="*/ 0 h 1545050"/>
                <a:gd name="connsiteX1" fmla="*/ 12191934 w 12191934"/>
                <a:gd name="connsiteY1" fmla="*/ 859341 h 1545050"/>
                <a:gd name="connsiteX2" fmla="*/ 12191934 w 12191934"/>
                <a:gd name="connsiteY2" fmla="*/ 1541875 h 1545050"/>
                <a:gd name="connsiteX3" fmla="*/ 0 w 12191934"/>
                <a:gd name="connsiteY3" fmla="*/ 1545050 h 1545050"/>
                <a:gd name="connsiteX4" fmla="*/ 9170345 w 12191934"/>
                <a:gd name="connsiteY4" fmla="*/ 0 h 154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34" h="1545050">
                  <a:moveTo>
                    <a:pt x="9170345" y="0"/>
                  </a:moveTo>
                  <a:lnTo>
                    <a:pt x="12191934" y="859341"/>
                  </a:lnTo>
                  <a:lnTo>
                    <a:pt x="12191934" y="1541875"/>
                  </a:lnTo>
                  <a:lnTo>
                    <a:pt x="0" y="1545050"/>
                  </a:lnTo>
                  <a:lnTo>
                    <a:pt x="91703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7" name="Picture 16">
              <a:extLst>
                <a:ext uri="{FF2B5EF4-FFF2-40B4-BE49-F238E27FC236}">
                  <a16:creationId xmlns:a16="http://schemas.microsoft.com/office/drawing/2014/main" id="{3803DEC5-9AE8-E14F-BF0D-CE3DF08904C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11855" y="5999357"/>
              <a:ext cx="3080294" cy="492997"/>
            </a:xfrm>
            <a:prstGeom prst="rect">
              <a:avLst/>
            </a:prstGeom>
          </p:spPr>
        </p:pic>
      </p:grpSp>
      <p:sp>
        <p:nvSpPr>
          <p:cNvPr id="2" name="Title 1">
            <a:extLst>
              <a:ext uri="{FF2B5EF4-FFF2-40B4-BE49-F238E27FC236}">
                <a16:creationId xmlns:a16="http://schemas.microsoft.com/office/drawing/2014/main" id="{F001465B-0659-0A4B-ADA4-2D9C53C95349}"/>
              </a:ext>
            </a:extLst>
          </p:cNvPr>
          <p:cNvSpPr>
            <a:spLocks noGrp="1"/>
          </p:cNvSpPr>
          <p:nvPr>
            <p:ph type="ctrTitle"/>
          </p:nvPr>
        </p:nvSpPr>
        <p:spPr>
          <a:xfrm>
            <a:off x="372705" y="4492101"/>
            <a:ext cx="4641782" cy="812530"/>
          </a:xfrm>
          <a:prstGeom prst="rect">
            <a:avLst/>
          </a:prstGeom>
        </p:spPr>
        <p:txBody>
          <a:bodyPr wrap="square" anchor="t" anchorCtr="0">
            <a:spAutoFit/>
          </a:bodyPr>
          <a:lstStyle>
            <a:lvl1pPr algn="l">
              <a:defRPr sz="2600" b="1" i="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8F4233CD-9082-A54F-90DA-F16416D2B28D}"/>
              </a:ext>
            </a:extLst>
          </p:cNvPr>
          <p:cNvSpPr>
            <a:spLocks noGrp="1"/>
          </p:cNvSpPr>
          <p:nvPr>
            <p:ph type="subTitle" idx="1"/>
          </p:nvPr>
        </p:nvSpPr>
        <p:spPr>
          <a:xfrm>
            <a:off x="375327" y="5459015"/>
            <a:ext cx="4639159" cy="258532"/>
          </a:xfrm>
          <a:prstGeom prst="rect">
            <a:avLst/>
          </a:prstGeom>
        </p:spPr>
        <p:txBody>
          <a:bodyPr>
            <a:spAutoFit/>
          </a:bodyPr>
          <a:lstStyle>
            <a:lvl1pPr marL="0" indent="0" algn="l">
              <a:buNone/>
              <a:defRPr sz="12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325949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10445879" cy="51674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45877"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p>
        </p:txBody>
      </p:sp>
      <p:grpSp>
        <p:nvGrpSpPr>
          <p:cNvPr id="9" name="Group 8">
            <a:extLst>
              <a:ext uri="{FF2B5EF4-FFF2-40B4-BE49-F238E27FC236}">
                <a16:creationId xmlns:a16="http://schemas.microsoft.com/office/drawing/2014/main" id="{8EBDCE84-798E-7D4D-8208-7D2DAB4DF075}"/>
              </a:ext>
            </a:extLst>
          </p:cNvPr>
          <p:cNvGrpSpPr/>
          <p:nvPr userDrawn="1"/>
        </p:nvGrpSpPr>
        <p:grpSpPr>
          <a:xfrm rot="16200000" flipH="1">
            <a:off x="5405422" y="77210"/>
            <a:ext cx="1375371" cy="12186208"/>
            <a:chOff x="11405581" y="13444"/>
            <a:chExt cx="772865" cy="6847818"/>
          </a:xfrm>
        </p:grpSpPr>
        <p:sp>
          <p:nvSpPr>
            <p:cNvPr id="11" name="Freeform 10">
              <a:extLst>
                <a:ext uri="{FF2B5EF4-FFF2-40B4-BE49-F238E27FC236}">
                  <a16:creationId xmlns:a16="http://schemas.microsoft.com/office/drawing/2014/main" id="{03D9CD4A-64B3-9246-9A5D-3B31BCE7C373}"/>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Freeform 11">
              <a:extLst>
                <a:ext uri="{FF2B5EF4-FFF2-40B4-BE49-F238E27FC236}">
                  <a16:creationId xmlns:a16="http://schemas.microsoft.com/office/drawing/2014/main" id="{BE763328-A3FE-D14D-9434-125457127CBC}"/>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grpSp>
    </p:spTree>
    <p:extLst>
      <p:ext uri="{BB962C8B-B14F-4D97-AF65-F5344CB8AC3E}">
        <p14:creationId xmlns:p14="http://schemas.microsoft.com/office/powerpoint/2010/main" val="4382154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rap">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10467911" cy="51674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67911"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p>
        </p:txBody>
      </p:sp>
      <p:grpSp>
        <p:nvGrpSpPr>
          <p:cNvPr id="9" name="Group 8">
            <a:extLst>
              <a:ext uri="{FF2B5EF4-FFF2-40B4-BE49-F238E27FC236}">
                <a16:creationId xmlns:a16="http://schemas.microsoft.com/office/drawing/2014/main" id="{9F27D327-A40C-2E43-A066-73D3D516C74B}"/>
              </a:ext>
            </a:extLst>
          </p:cNvPr>
          <p:cNvGrpSpPr/>
          <p:nvPr userDrawn="1"/>
        </p:nvGrpSpPr>
        <p:grpSpPr>
          <a:xfrm rot="16200000" flipH="1">
            <a:off x="5405422" y="77210"/>
            <a:ext cx="1375371" cy="12186208"/>
            <a:chOff x="11405581" y="13444"/>
            <a:chExt cx="772865" cy="6847818"/>
          </a:xfrm>
        </p:grpSpPr>
        <p:sp>
          <p:nvSpPr>
            <p:cNvPr id="11" name="Freeform 10">
              <a:extLst>
                <a:ext uri="{FF2B5EF4-FFF2-40B4-BE49-F238E27FC236}">
                  <a16:creationId xmlns:a16="http://schemas.microsoft.com/office/drawing/2014/main" id="{403F762F-CB99-CE4A-A038-6AC325807B6C}"/>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Freeform 11">
              <a:extLst>
                <a:ext uri="{FF2B5EF4-FFF2-40B4-BE49-F238E27FC236}">
                  <a16:creationId xmlns:a16="http://schemas.microsoft.com/office/drawing/2014/main" id="{77067AB1-AD27-FF40-B3AC-FCC65324A976}"/>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grpSp>
    </p:spTree>
    <p:extLst>
      <p:ext uri="{BB962C8B-B14F-4D97-AF65-F5344CB8AC3E}">
        <p14:creationId xmlns:p14="http://schemas.microsoft.com/office/powerpoint/2010/main" val="2491109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2_Title Only">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p:nvSpPr>
        <p:spPr>
          <a:xfrm>
            <a:off x="1318661" y="-365760"/>
            <a:ext cx="184731" cy="369332"/>
          </a:xfrm>
          <a:prstGeom prst="rect">
            <a:avLst/>
          </a:prstGeom>
          <a:noFill/>
        </p:spPr>
        <p:txBody>
          <a:bodyPr wrap="none" rtlCol="0">
            <a:spAutoFit/>
          </a:bodyPr>
          <a:lstStyle/>
          <a:p>
            <a:endParaRPr lang="en-US" dirty="0"/>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45877"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endParaRPr lang="en-GB" dirty="0"/>
          </a:p>
        </p:txBody>
      </p:sp>
      <p:grpSp>
        <p:nvGrpSpPr>
          <p:cNvPr id="9" name="Group 8">
            <a:extLst>
              <a:ext uri="{FF2B5EF4-FFF2-40B4-BE49-F238E27FC236}">
                <a16:creationId xmlns:a16="http://schemas.microsoft.com/office/drawing/2014/main" id="{9F27D327-A40C-2E43-A066-73D3D516C74B}"/>
              </a:ext>
            </a:extLst>
          </p:cNvPr>
          <p:cNvGrpSpPr/>
          <p:nvPr userDrawn="1"/>
        </p:nvGrpSpPr>
        <p:grpSpPr>
          <a:xfrm rot="16200000" flipH="1">
            <a:off x="5405422" y="77210"/>
            <a:ext cx="1375371" cy="12186208"/>
            <a:chOff x="11405581" y="13444"/>
            <a:chExt cx="772865" cy="6847818"/>
          </a:xfrm>
        </p:grpSpPr>
        <p:sp>
          <p:nvSpPr>
            <p:cNvPr id="11" name="Freeform 10">
              <a:extLst>
                <a:ext uri="{FF2B5EF4-FFF2-40B4-BE49-F238E27FC236}">
                  <a16:creationId xmlns:a16="http://schemas.microsoft.com/office/drawing/2014/main" id="{403F762F-CB99-CE4A-A038-6AC325807B6C}"/>
                </a:ext>
              </a:extLst>
            </p:cNvPr>
            <p:cNvSpPr/>
            <p:nvPr/>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2" name="Freeform 11">
              <a:extLst>
                <a:ext uri="{FF2B5EF4-FFF2-40B4-BE49-F238E27FC236}">
                  <a16:creationId xmlns:a16="http://schemas.microsoft.com/office/drawing/2014/main" id="{77067AB1-AD27-FF40-B3AC-FCC65324A976}"/>
                </a:ext>
              </a:extLst>
            </p:cNvPr>
            <p:cNvSpPr/>
            <p:nvPr/>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grpSp>
      <p:sp>
        <p:nvSpPr>
          <p:cNvPr id="8" name="TextBox 7">
            <a:extLst>
              <a:ext uri="{FF2B5EF4-FFF2-40B4-BE49-F238E27FC236}">
                <a16:creationId xmlns:a16="http://schemas.microsoft.com/office/drawing/2014/main" id="{18637B1A-A93A-E748-8C74-EC74B7D0F6AF}"/>
              </a:ext>
            </a:extLst>
          </p:cNvPr>
          <p:cNvSpPr txBox="1"/>
          <p:nvPr userDrawn="1"/>
        </p:nvSpPr>
        <p:spPr>
          <a:xfrm>
            <a:off x="11581190" y="6383757"/>
            <a:ext cx="544004" cy="369332"/>
          </a:xfrm>
          <a:prstGeom prst="rect">
            <a:avLst/>
          </a:prstGeom>
          <a:noFill/>
        </p:spPr>
        <p:txBody>
          <a:bodyPr wrap="square" rtlCol="0">
            <a:spAutoFit/>
          </a:bodyPr>
          <a:lstStyle/>
          <a:p>
            <a:fld id="{E18C611F-3113-9148-9E0C-DEAEE98EF49D}" type="slidenum">
              <a:rPr lang="en-US" smtClean="0">
                <a:solidFill>
                  <a:srgbClr val="274977"/>
                </a:solidFill>
              </a:rPr>
              <a:t>‹#›</a:t>
            </a:fld>
            <a:endParaRPr lang="en-US" dirty="0">
              <a:solidFill>
                <a:srgbClr val="274977"/>
              </a:solidFill>
            </a:endParaRPr>
          </a:p>
        </p:txBody>
      </p:sp>
    </p:spTree>
    <p:extLst>
      <p:ext uri="{BB962C8B-B14F-4D97-AF65-F5344CB8AC3E}">
        <p14:creationId xmlns:p14="http://schemas.microsoft.com/office/powerpoint/2010/main" val="101332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10445877"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p>
        </p:txBody>
      </p:sp>
      <p:grpSp>
        <p:nvGrpSpPr>
          <p:cNvPr id="9" name="Group 8">
            <a:extLst>
              <a:ext uri="{FF2B5EF4-FFF2-40B4-BE49-F238E27FC236}">
                <a16:creationId xmlns:a16="http://schemas.microsoft.com/office/drawing/2014/main" id="{9F27D327-A40C-2E43-A066-73D3D516C74B}"/>
              </a:ext>
            </a:extLst>
          </p:cNvPr>
          <p:cNvGrpSpPr/>
          <p:nvPr userDrawn="1"/>
        </p:nvGrpSpPr>
        <p:grpSpPr>
          <a:xfrm rot="16200000" flipH="1">
            <a:off x="5405422" y="77210"/>
            <a:ext cx="1375371" cy="12186208"/>
            <a:chOff x="11405581" y="13444"/>
            <a:chExt cx="772865" cy="6847818"/>
          </a:xfrm>
        </p:grpSpPr>
        <p:sp>
          <p:nvSpPr>
            <p:cNvPr id="11" name="Freeform 10">
              <a:extLst>
                <a:ext uri="{FF2B5EF4-FFF2-40B4-BE49-F238E27FC236}">
                  <a16:creationId xmlns:a16="http://schemas.microsoft.com/office/drawing/2014/main" id="{403F762F-CB99-CE4A-A038-6AC325807B6C}"/>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Freeform 11">
              <a:extLst>
                <a:ext uri="{FF2B5EF4-FFF2-40B4-BE49-F238E27FC236}">
                  <a16:creationId xmlns:a16="http://schemas.microsoft.com/office/drawing/2014/main" id="{77067AB1-AD27-FF40-B3AC-FCC65324A976}"/>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grpSp>
    </p:spTree>
    <p:extLst>
      <p:ext uri="{BB962C8B-B14F-4D97-AF65-F5344CB8AC3E}">
        <p14:creationId xmlns:p14="http://schemas.microsoft.com/office/powerpoint/2010/main" val="1911718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tandard-s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6546151" cy="51674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8504355" cy="452432"/>
          </a:xfrm>
          <a:prstGeom prst="rect">
            <a:avLst/>
          </a:prstGeom>
        </p:spPr>
        <p:txBody>
          <a:bodyPr vert="horz" lIns="91440" tIns="45720" rIns="91440" bIns="45720" rtlCol="0" anchor="t" anchorCtr="0">
            <a:spAutoFit/>
          </a:bodyPr>
          <a:lstStyle>
            <a:lvl1pPr>
              <a:defRPr sz="2600"/>
            </a:lvl1pPr>
          </a:lstStyle>
          <a:p>
            <a:r>
              <a:rPr lang="en-GB"/>
              <a:t>Click to edit Master title style</a:t>
            </a:r>
          </a:p>
        </p:txBody>
      </p:sp>
      <p:grpSp>
        <p:nvGrpSpPr>
          <p:cNvPr id="8" name="Group 7">
            <a:extLst>
              <a:ext uri="{FF2B5EF4-FFF2-40B4-BE49-F238E27FC236}">
                <a16:creationId xmlns:a16="http://schemas.microsoft.com/office/drawing/2014/main" id="{9FAB0A86-00B3-E548-80DF-DA7EBF1109ED}"/>
              </a:ext>
            </a:extLst>
          </p:cNvPr>
          <p:cNvGrpSpPr/>
          <p:nvPr userDrawn="1"/>
        </p:nvGrpSpPr>
        <p:grpSpPr>
          <a:xfrm rot="16200000" flipH="1">
            <a:off x="5411382" y="81917"/>
            <a:ext cx="1376889" cy="12199660"/>
            <a:chOff x="11405581" y="13444"/>
            <a:chExt cx="772865" cy="6847818"/>
          </a:xfrm>
        </p:grpSpPr>
        <p:sp>
          <p:nvSpPr>
            <p:cNvPr id="10" name="Freeform 9">
              <a:extLst>
                <a:ext uri="{FF2B5EF4-FFF2-40B4-BE49-F238E27FC236}">
                  <a16:creationId xmlns:a16="http://schemas.microsoft.com/office/drawing/2014/main" id="{3F2D0197-DE16-5740-8D02-5B897F00BA1E}"/>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5" name="Freeform 14">
              <a:extLst>
                <a:ext uri="{FF2B5EF4-FFF2-40B4-BE49-F238E27FC236}">
                  <a16:creationId xmlns:a16="http://schemas.microsoft.com/office/drawing/2014/main" id="{E1756E65-865D-3A41-96DE-2E90693AF71D}"/>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grpSp>
      <p:sp>
        <p:nvSpPr>
          <p:cNvPr id="11" name="Text Placeholder 2">
            <a:extLst>
              <a:ext uri="{FF2B5EF4-FFF2-40B4-BE49-F238E27FC236}">
                <a16:creationId xmlns:a16="http://schemas.microsoft.com/office/drawing/2014/main" id="{048B57FD-39C5-B642-99F4-129E2085EBD8}"/>
              </a:ext>
            </a:extLst>
          </p:cNvPr>
          <p:cNvSpPr>
            <a:spLocks noGrp="1"/>
          </p:cNvSpPr>
          <p:nvPr>
            <p:ph idx="10"/>
          </p:nvPr>
        </p:nvSpPr>
        <p:spPr>
          <a:xfrm>
            <a:off x="8244039" y="1216272"/>
            <a:ext cx="3618223" cy="5167485"/>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7321828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tandard - three">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03514F72-0757-414B-8321-336BE7A590EF}"/>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p:nvPr>
        </p:nvSpPr>
        <p:spPr>
          <a:xfrm>
            <a:off x="504890" y="472978"/>
            <a:ext cx="5499400"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p>
        </p:txBody>
      </p:sp>
      <p:sp>
        <p:nvSpPr>
          <p:cNvPr id="20" name="Freeform 19">
            <a:extLst>
              <a:ext uri="{FF2B5EF4-FFF2-40B4-BE49-F238E27FC236}">
                <a16:creationId xmlns:a16="http://schemas.microsoft.com/office/drawing/2014/main" id="{A8CB05C2-5724-EC4B-A2A0-6D71A93C3CA1}"/>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p:nvPr>
        </p:nvSpPr>
        <p:spPr>
          <a:xfrm>
            <a:off x="478171" y="1841748"/>
            <a:ext cx="3491945" cy="4542009"/>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2">
            <a:extLst>
              <a:ext uri="{FF2B5EF4-FFF2-40B4-BE49-F238E27FC236}">
                <a16:creationId xmlns:a16="http://schemas.microsoft.com/office/drawing/2014/main" id="{E860D20F-90D2-8C48-85EA-FF1800010BEF}"/>
              </a:ext>
            </a:extLst>
          </p:cNvPr>
          <p:cNvSpPr>
            <a:spLocks noGrp="1"/>
          </p:cNvSpPr>
          <p:nvPr>
            <p:ph idx="15"/>
          </p:nvPr>
        </p:nvSpPr>
        <p:spPr>
          <a:xfrm>
            <a:off x="4268880" y="1841748"/>
            <a:ext cx="3491945" cy="4542009"/>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2">
            <a:extLst>
              <a:ext uri="{FF2B5EF4-FFF2-40B4-BE49-F238E27FC236}">
                <a16:creationId xmlns:a16="http://schemas.microsoft.com/office/drawing/2014/main" id="{556B1D6B-7849-8B49-82D5-9767744ACC27}"/>
              </a:ext>
            </a:extLst>
          </p:cNvPr>
          <p:cNvSpPr>
            <a:spLocks noGrp="1"/>
          </p:cNvSpPr>
          <p:nvPr>
            <p:ph idx="16"/>
          </p:nvPr>
        </p:nvSpPr>
        <p:spPr>
          <a:xfrm>
            <a:off x="8059589" y="1841748"/>
            <a:ext cx="3491945" cy="4542009"/>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802026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tandard - four">
    <p:bg>
      <p:bgPr>
        <a:solidFill>
          <a:schemeClr val="bg1"/>
        </a:soli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03514F72-0757-414B-8321-336BE7A590EF}"/>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p:nvPr>
        </p:nvSpPr>
        <p:spPr>
          <a:xfrm>
            <a:off x="504890" y="472978"/>
            <a:ext cx="5507492" cy="452432"/>
          </a:xfrm>
          <a:prstGeom prst="rect">
            <a:avLst/>
          </a:prstGeom>
        </p:spPr>
        <p:txBody>
          <a:bodyPr vert="horz" wrap="square" lIns="91440" tIns="45720" rIns="91440" bIns="45720" rtlCol="0" anchor="t" anchorCtr="0">
            <a:spAutoFit/>
          </a:bodyPr>
          <a:lstStyle>
            <a:lvl1pPr>
              <a:defRPr sz="2600"/>
            </a:lvl1pPr>
          </a:lstStyle>
          <a:p>
            <a:r>
              <a:rPr lang="en-GB"/>
              <a:t>Click to edit Master title style</a:t>
            </a:r>
          </a:p>
        </p:txBody>
      </p:sp>
      <p:sp>
        <p:nvSpPr>
          <p:cNvPr id="20" name="Freeform 19">
            <a:extLst>
              <a:ext uri="{FF2B5EF4-FFF2-40B4-BE49-F238E27FC236}">
                <a16:creationId xmlns:a16="http://schemas.microsoft.com/office/drawing/2014/main" id="{A8CB05C2-5724-EC4B-A2A0-6D71A93C3CA1}"/>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hasCustomPrompt="1"/>
          </p:nvPr>
        </p:nvSpPr>
        <p:spPr>
          <a:xfrm>
            <a:off x="478171" y="1841747"/>
            <a:ext cx="2520000" cy="4542010"/>
          </a:xfrm>
          <a:prstGeom prst="rect">
            <a:avLst/>
          </a:prstGeom>
          <a:noFill/>
        </p:spPr>
        <p:txBody>
          <a:bodyPr vert="horz" lIns="91440" tIns="45720" rIns="91440" bIns="45720" rtlCol="0">
            <a:normAutofit/>
          </a:bodyPr>
          <a:lstStyle>
            <a:lvl1pPr>
              <a:defRPr>
                <a:solidFill>
                  <a:srgbClr val="595959"/>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rgbClr val="595959"/>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13" name="Text Placeholder 2">
            <a:extLst>
              <a:ext uri="{FF2B5EF4-FFF2-40B4-BE49-F238E27FC236}">
                <a16:creationId xmlns:a16="http://schemas.microsoft.com/office/drawing/2014/main" id="{8E0735DB-A034-9040-AC09-7BBFC885981F}"/>
              </a:ext>
            </a:extLst>
          </p:cNvPr>
          <p:cNvSpPr>
            <a:spLocks noGrp="1"/>
          </p:cNvSpPr>
          <p:nvPr>
            <p:ph idx="15" hasCustomPrompt="1"/>
          </p:nvPr>
        </p:nvSpPr>
        <p:spPr>
          <a:xfrm>
            <a:off x="3333430" y="1841747"/>
            <a:ext cx="2520000" cy="4542010"/>
          </a:xfrm>
          <a:prstGeom prst="rect">
            <a:avLst/>
          </a:prstGeom>
        </p:spPr>
        <p:txBody>
          <a:bodyPr vert="horz" lIns="91440" tIns="45720" rIns="91440" bIns="45720" rtlCol="0">
            <a:normAutofit/>
          </a:bodyPr>
          <a:lstStyle>
            <a:lvl1pPr>
              <a:defRPr>
                <a:solidFill>
                  <a:srgbClr val="595959"/>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rgbClr val="595959"/>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17" name="Text Placeholder 2">
            <a:extLst>
              <a:ext uri="{FF2B5EF4-FFF2-40B4-BE49-F238E27FC236}">
                <a16:creationId xmlns:a16="http://schemas.microsoft.com/office/drawing/2014/main" id="{05016B7A-08CD-B84A-8AA7-AD9BD0E36BA0}"/>
              </a:ext>
            </a:extLst>
          </p:cNvPr>
          <p:cNvSpPr>
            <a:spLocks noGrp="1"/>
          </p:cNvSpPr>
          <p:nvPr>
            <p:ph idx="16" hasCustomPrompt="1"/>
          </p:nvPr>
        </p:nvSpPr>
        <p:spPr>
          <a:xfrm>
            <a:off x="6188689" y="1841747"/>
            <a:ext cx="2520000" cy="4542010"/>
          </a:xfrm>
          <a:prstGeom prst="rect">
            <a:avLst/>
          </a:prstGeom>
        </p:spPr>
        <p:txBody>
          <a:bodyPr vert="horz" lIns="91440" tIns="45720" rIns="91440" bIns="45720" rtlCol="0">
            <a:normAutofit/>
          </a:bodyPr>
          <a:lstStyle>
            <a:lvl1pPr>
              <a:defRPr>
                <a:solidFill>
                  <a:srgbClr val="595959"/>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rgbClr val="595959"/>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18" name="Text Placeholder 2">
            <a:extLst>
              <a:ext uri="{FF2B5EF4-FFF2-40B4-BE49-F238E27FC236}">
                <a16:creationId xmlns:a16="http://schemas.microsoft.com/office/drawing/2014/main" id="{DB6E99DB-B769-1A48-88A8-8726CB52E366}"/>
              </a:ext>
            </a:extLst>
          </p:cNvPr>
          <p:cNvSpPr>
            <a:spLocks noGrp="1"/>
          </p:cNvSpPr>
          <p:nvPr>
            <p:ph idx="17" hasCustomPrompt="1"/>
          </p:nvPr>
        </p:nvSpPr>
        <p:spPr>
          <a:xfrm>
            <a:off x="9043947" y="1841747"/>
            <a:ext cx="2520000" cy="4542010"/>
          </a:xfrm>
          <a:prstGeom prst="rect">
            <a:avLst/>
          </a:prstGeom>
        </p:spPr>
        <p:txBody>
          <a:bodyPr vert="horz" lIns="91440" tIns="45720" rIns="91440" bIns="45720" rtlCol="0">
            <a:normAutofit/>
          </a:bodyPr>
          <a:lstStyle>
            <a:lvl1pPr>
              <a:defRPr>
                <a:solidFill>
                  <a:srgbClr val="595959"/>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rgbClr val="595959"/>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Tree>
    <p:extLst>
      <p:ext uri="{BB962C8B-B14F-4D97-AF65-F5344CB8AC3E}">
        <p14:creationId xmlns:p14="http://schemas.microsoft.com/office/powerpoint/2010/main" val="1675436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ue top">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39F7F1D-44BA-7C4B-9EA7-2E63CE98725C}"/>
              </a:ext>
            </a:extLst>
          </p:cNvPr>
          <p:cNvGrpSpPr/>
          <p:nvPr userDrawn="1"/>
        </p:nvGrpSpPr>
        <p:grpSpPr>
          <a:xfrm>
            <a:off x="-29976" y="-27255"/>
            <a:ext cx="12244358" cy="3219991"/>
            <a:chOff x="-21424" y="-255377"/>
            <a:chExt cx="12207631" cy="3210332"/>
          </a:xfrm>
        </p:grpSpPr>
        <p:sp>
          <p:nvSpPr>
            <p:cNvPr id="20" name="Freeform 19">
              <a:extLst>
                <a:ext uri="{FF2B5EF4-FFF2-40B4-BE49-F238E27FC236}">
                  <a16:creationId xmlns:a16="http://schemas.microsoft.com/office/drawing/2014/main" id="{1F96DA28-25A7-5245-8090-A9FEB0D4DC6A}"/>
                </a:ext>
              </a:extLst>
            </p:cNvPr>
            <p:cNvSpPr/>
            <p:nvPr userDrawn="1"/>
          </p:nvSpPr>
          <p:spPr>
            <a:xfrm rot="5400000" flipH="1" flipV="1">
              <a:off x="4957560" y="-4968542"/>
              <a:ext cx="2254915" cy="12192000"/>
            </a:xfrm>
            <a:custGeom>
              <a:avLst/>
              <a:gdLst>
                <a:gd name="connsiteX0" fmla="*/ 2254915 w 2254915"/>
                <a:gd name="connsiteY0" fmla="*/ 0 h 12192000"/>
                <a:gd name="connsiteX1" fmla="*/ 2254915 w 2254915"/>
                <a:gd name="connsiteY1" fmla="*/ 12192000 h 12192000"/>
                <a:gd name="connsiteX2" fmla="*/ 2074581 w 2254915"/>
                <a:gd name="connsiteY2" fmla="*/ 12192000 h 12192000"/>
                <a:gd name="connsiteX3" fmla="*/ 0 w 2254915"/>
                <a:gd name="connsiteY3" fmla="*/ 0 h 12192000"/>
              </a:gdLst>
              <a:ahLst/>
              <a:cxnLst>
                <a:cxn ang="0">
                  <a:pos x="connsiteX0" y="connsiteY0"/>
                </a:cxn>
                <a:cxn ang="0">
                  <a:pos x="connsiteX1" y="connsiteY1"/>
                </a:cxn>
                <a:cxn ang="0">
                  <a:pos x="connsiteX2" y="connsiteY2"/>
                </a:cxn>
                <a:cxn ang="0">
                  <a:pos x="connsiteX3" y="connsiteY3"/>
                </a:cxn>
              </a:cxnLst>
              <a:rect l="l" t="t" r="r" b="b"/>
              <a:pathLst>
                <a:path w="2254915" h="12192000">
                  <a:moveTo>
                    <a:pt x="2254915" y="0"/>
                  </a:moveTo>
                  <a:lnTo>
                    <a:pt x="2254915" y="12192000"/>
                  </a:lnTo>
                  <a:lnTo>
                    <a:pt x="2074581" y="121920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Freeform 17">
              <a:extLst>
                <a:ext uri="{FF2B5EF4-FFF2-40B4-BE49-F238E27FC236}">
                  <a16:creationId xmlns:a16="http://schemas.microsoft.com/office/drawing/2014/main" id="{077A53FE-4008-3049-8671-AFCE48336805}"/>
                </a:ext>
              </a:extLst>
            </p:cNvPr>
            <p:cNvSpPr/>
            <p:nvPr userDrawn="1"/>
          </p:nvSpPr>
          <p:spPr>
            <a:xfrm rot="5400000" flipH="1" flipV="1">
              <a:off x="4474753" y="-4751554"/>
              <a:ext cx="3210332" cy="12202685"/>
            </a:xfrm>
            <a:custGeom>
              <a:avLst/>
              <a:gdLst>
                <a:gd name="connsiteX0" fmla="*/ 2954955 w 2954955"/>
                <a:gd name="connsiteY0" fmla="*/ 0 h 12191999"/>
                <a:gd name="connsiteX1" fmla="*/ 2954954 w 2954955"/>
                <a:gd name="connsiteY1" fmla="*/ 12191999 h 12191999"/>
                <a:gd name="connsiteX2" fmla="*/ 0 w 2954955"/>
                <a:gd name="connsiteY2" fmla="*/ 12191999 h 12191999"/>
                <a:gd name="connsiteX3" fmla="*/ 2074581 w 2954955"/>
                <a:gd name="connsiteY3" fmla="*/ 0 h 12191999"/>
                <a:gd name="connsiteX0" fmla="*/ 3182869 w 3182869"/>
                <a:gd name="connsiteY0" fmla="*/ 0 h 12204661"/>
                <a:gd name="connsiteX1" fmla="*/ 2954954 w 3182869"/>
                <a:gd name="connsiteY1" fmla="*/ 12204661 h 12204661"/>
                <a:gd name="connsiteX2" fmla="*/ 0 w 3182869"/>
                <a:gd name="connsiteY2" fmla="*/ 12204661 h 12204661"/>
                <a:gd name="connsiteX3" fmla="*/ 2074581 w 3182869"/>
                <a:gd name="connsiteY3" fmla="*/ 12662 h 12204661"/>
                <a:gd name="connsiteX4" fmla="*/ 3182869 w 3182869"/>
                <a:gd name="connsiteY4" fmla="*/ 0 h 12204661"/>
                <a:gd name="connsiteX0" fmla="*/ 3124262 w 3124262"/>
                <a:gd name="connsiteY0" fmla="*/ 16642 h 12191999"/>
                <a:gd name="connsiteX1" fmla="*/ 2954954 w 3124262"/>
                <a:gd name="connsiteY1" fmla="*/ 12191999 h 12191999"/>
                <a:gd name="connsiteX2" fmla="*/ 0 w 3124262"/>
                <a:gd name="connsiteY2" fmla="*/ 12191999 h 12191999"/>
                <a:gd name="connsiteX3" fmla="*/ 2074581 w 3124262"/>
                <a:gd name="connsiteY3" fmla="*/ 0 h 12191999"/>
                <a:gd name="connsiteX4" fmla="*/ 3124262 w 3124262"/>
                <a:gd name="connsiteY4" fmla="*/ 16642 h 12191999"/>
                <a:gd name="connsiteX0" fmla="*/ 3192636 w 3192636"/>
                <a:gd name="connsiteY0" fmla="*/ 16639 h 12191999"/>
                <a:gd name="connsiteX1" fmla="*/ 2954954 w 3192636"/>
                <a:gd name="connsiteY1" fmla="*/ 12191999 h 12191999"/>
                <a:gd name="connsiteX2" fmla="*/ 0 w 3192636"/>
                <a:gd name="connsiteY2" fmla="*/ 12191999 h 12191999"/>
                <a:gd name="connsiteX3" fmla="*/ 2074581 w 3192636"/>
                <a:gd name="connsiteY3" fmla="*/ 0 h 12191999"/>
                <a:gd name="connsiteX4" fmla="*/ 3192636 w 3192636"/>
                <a:gd name="connsiteY4" fmla="*/ 16639 h 12191999"/>
                <a:gd name="connsiteX0" fmla="*/ 3192636 w 3192636"/>
                <a:gd name="connsiteY0" fmla="*/ 16639 h 12191999"/>
                <a:gd name="connsiteX1" fmla="*/ 3186126 w 3192636"/>
                <a:gd name="connsiteY1" fmla="*/ 12178978 h 12191999"/>
                <a:gd name="connsiteX2" fmla="*/ 0 w 3192636"/>
                <a:gd name="connsiteY2" fmla="*/ 12191999 h 12191999"/>
                <a:gd name="connsiteX3" fmla="*/ 2074581 w 3192636"/>
                <a:gd name="connsiteY3" fmla="*/ 0 h 12191999"/>
                <a:gd name="connsiteX4" fmla="*/ 3192636 w 3192636"/>
                <a:gd name="connsiteY4" fmla="*/ 16639 h 12191999"/>
                <a:gd name="connsiteX0" fmla="*/ 3176500 w 3186126"/>
                <a:gd name="connsiteY0" fmla="*/ 501 h 12191999"/>
                <a:gd name="connsiteX1" fmla="*/ 3186126 w 3186126"/>
                <a:gd name="connsiteY1" fmla="*/ 12178978 h 12191999"/>
                <a:gd name="connsiteX2" fmla="*/ 0 w 3186126"/>
                <a:gd name="connsiteY2" fmla="*/ 12191999 h 12191999"/>
                <a:gd name="connsiteX3" fmla="*/ 2074581 w 3186126"/>
                <a:gd name="connsiteY3" fmla="*/ 0 h 12191999"/>
                <a:gd name="connsiteX4" fmla="*/ 3176500 w 3186126"/>
                <a:gd name="connsiteY4" fmla="*/ 501 h 12191999"/>
                <a:gd name="connsiteX0" fmla="*/ 3192635 w 3193151"/>
                <a:gd name="connsiteY0" fmla="*/ 0 h 12199568"/>
                <a:gd name="connsiteX1" fmla="*/ 3186126 w 3193151"/>
                <a:gd name="connsiteY1" fmla="*/ 12186547 h 12199568"/>
                <a:gd name="connsiteX2" fmla="*/ 0 w 3193151"/>
                <a:gd name="connsiteY2" fmla="*/ 12199568 h 12199568"/>
                <a:gd name="connsiteX3" fmla="*/ 2074581 w 3193151"/>
                <a:gd name="connsiteY3" fmla="*/ 7569 h 12199568"/>
                <a:gd name="connsiteX4" fmla="*/ 3192635 w 3193151"/>
                <a:gd name="connsiteY4" fmla="*/ 0 h 12199568"/>
                <a:gd name="connsiteX0" fmla="*/ 3192635 w 3210332"/>
                <a:gd name="connsiteY0" fmla="*/ 0 h 12202685"/>
                <a:gd name="connsiteX1" fmla="*/ 3210332 w 3210332"/>
                <a:gd name="connsiteY1" fmla="*/ 12202685 h 12202685"/>
                <a:gd name="connsiteX2" fmla="*/ 0 w 3210332"/>
                <a:gd name="connsiteY2" fmla="*/ 12199568 h 12202685"/>
                <a:gd name="connsiteX3" fmla="*/ 2074581 w 3210332"/>
                <a:gd name="connsiteY3" fmla="*/ 7569 h 12202685"/>
                <a:gd name="connsiteX4" fmla="*/ 3192635 w 3210332"/>
                <a:gd name="connsiteY4" fmla="*/ 0 h 12202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0332" h="12202685">
                  <a:moveTo>
                    <a:pt x="3192635" y="0"/>
                  </a:moveTo>
                  <a:cubicBezTo>
                    <a:pt x="3195844" y="4059492"/>
                    <a:pt x="3207123" y="8143193"/>
                    <a:pt x="3210332" y="12202685"/>
                  </a:cubicBezTo>
                  <a:lnTo>
                    <a:pt x="0" y="12199568"/>
                  </a:lnTo>
                  <a:lnTo>
                    <a:pt x="2074581" y="7569"/>
                  </a:lnTo>
                  <a:lnTo>
                    <a:pt x="3192635"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15">
              <a:extLst>
                <a:ext uri="{FF2B5EF4-FFF2-40B4-BE49-F238E27FC236}">
                  <a16:creationId xmlns:a16="http://schemas.microsoft.com/office/drawing/2014/main" id="{D2ABD8B6-C9B8-FA4A-B27D-03F5107BB174}"/>
                </a:ext>
              </a:extLst>
            </p:cNvPr>
            <p:cNvSpPr/>
            <p:nvPr userDrawn="1"/>
          </p:nvSpPr>
          <p:spPr>
            <a:xfrm rot="5400000" flipH="1" flipV="1">
              <a:off x="6738601" y="-2498912"/>
              <a:ext cx="2766388" cy="8128824"/>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4" name="Text Placeholder 2">
            <a:extLst>
              <a:ext uri="{FF2B5EF4-FFF2-40B4-BE49-F238E27FC236}">
                <a16:creationId xmlns:a16="http://schemas.microsoft.com/office/drawing/2014/main" id="{CF9BF7A3-7A56-3E4D-9B81-C38FCACF7603}"/>
              </a:ext>
            </a:extLst>
          </p:cNvPr>
          <p:cNvSpPr>
            <a:spLocks noGrp="1"/>
          </p:cNvSpPr>
          <p:nvPr userDrawn="1">
            <p:ph idx="1"/>
          </p:nvPr>
        </p:nvSpPr>
        <p:spPr>
          <a:xfrm>
            <a:off x="504889" y="2721167"/>
            <a:ext cx="11151305" cy="366259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Placeholder 1">
            <a:extLst>
              <a:ext uri="{FF2B5EF4-FFF2-40B4-BE49-F238E27FC236}">
                <a16:creationId xmlns:a16="http://schemas.microsoft.com/office/drawing/2014/main" id="{D1AC5414-E713-F749-ADB7-40AEB3B8B0DD}"/>
              </a:ext>
            </a:extLst>
          </p:cNvPr>
          <p:cNvSpPr txBox="1">
            <a:spLocks/>
          </p:cNvSpPr>
          <p:nvPr userDrawn="1"/>
        </p:nvSpPr>
        <p:spPr>
          <a:xfrm>
            <a:off x="504890" y="472978"/>
            <a:ext cx="5499400" cy="4524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GB"/>
              <a:t>Click to edit Master title style</a:t>
            </a:r>
          </a:p>
        </p:txBody>
      </p:sp>
      <p:sp>
        <p:nvSpPr>
          <p:cNvPr id="10" name="Title Placeholder 1">
            <a:extLst>
              <a:ext uri="{FF2B5EF4-FFF2-40B4-BE49-F238E27FC236}">
                <a16:creationId xmlns:a16="http://schemas.microsoft.com/office/drawing/2014/main" id="{4CC1147A-1CA3-364B-BA64-B0FE82FD88FD}"/>
              </a:ext>
            </a:extLst>
          </p:cNvPr>
          <p:cNvSpPr>
            <a:spLocks noGrp="1"/>
          </p:cNvSpPr>
          <p:nvPr>
            <p:ph type="title"/>
          </p:nvPr>
        </p:nvSpPr>
        <p:spPr>
          <a:xfrm>
            <a:off x="504890" y="411745"/>
            <a:ext cx="5499400" cy="452432"/>
          </a:xfrm>
          <a:prstGeom prst="rect">
            <a:avLst/>
          </a:prstGeom>
        </p:spPr>
        <p:txBody>
          <a:bodyPr vert="horz" wrap="square" lIns="91440" tIns="45720" rIns="91440" bIns="45720" rtlCol="0" anchor="t" anchorCtr="0">
            <a:spAutoFit/>
          </a:bodyPr>
          <a:lstStyle>
            <a:lvl1pPr>
              <a:defRPr sz="2600">
                <a:solidFill>
                  <a:schemeClr val="bg1"/>
                </a:solidFill>
              </a:defRPr>
            </a:lvl1pPr>
          </a:lstStyle>
          <a:p>
            <a:r>
              <a:rPr lang="en-GB"/>
              <a:t>Click to edit Master title style</a:t>
            </a:r>
          </a:p>
        </p:txBody>
      </p:sp>
    </p:spTree>
    <p:extLst>
      <p:ext uri="{BB962C8B-B14F-4D97-AF65-F5344CB8AC3E}">
        <p14:creationId xmlns:p14="http://schemas.microsoft.com/office/powerpoint/2010/main" val="2329143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ue on the sid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D482B07-8F74-5341-AA72-6962522E5E9C}"/>
              </a:ext>
            </a:extLst>
          </p:cNvPr>
          <p:cNvGrpSpPr/>
          <p:nvPr userDrawn="1"/>
        </p:nvGrpSpPr>
        <p:grpSpPr>
          <a:xfrm>
            <a:off x="8138920" y="-22034"/>
            <a:ext cx="4080301" cy="6931454"/>
            <a:chOff x="9451257" y="-22034"/>
            <a:chExt cx="4080301" cy="6931454"/>
          </a:xfrm>
        </p:grpSpPr>
        <p:sp>
          <p:nvSpPr>
            <p:cNvPr id="12" name="Freeform 11">
              <a:extLst>
                <a:ext uri="{FF2B5EF4-FFF2-40B4-BE49-F238E27FC236}">
                  <a16:creationId xmlns:a16="http://schemas.microsoft.com/office/drawing/2014/main" id="{703FC6B0-8E08-CC47-88BE-05207D08A716}"/>
                </a:ext>
              </a:extLst>
            </p:cNvPr>
            <p:cNvSpPr/>
            <p:nvPr userDrawn="1"/>
          </p:nvSpPr>
          <p:spPr>
            <a:xfrm>
              <a:off x="9833599" y="-10952"/>
              <a:ext cx="2380435" cy="6904773"/>
            </a:xfrm>
            <a:custGeom>
              <a:avLst/>
              <a:gdLst>
                <a:gd name="connsiteX0" fmla="*/ 0 w 2380435"/>
                <a:gd name="connsiteY0" fmla="*/ 0 h 6904773"/>
                <a:gd name="connsiteX1" fmla="*/ 2380435 w 2380435"/>
                <a:gd name="connsiteY1" fmla="*/ 0 h 6904773"/>
                <a:gd name="connsiteX2" fmla="*/ 2380435 w 2380435"/>
                <a:gd name="connsiteY2" fmla="*/ 6904773 h 6904773"/>
                <a:gd name="connsiteX3" fmla="*/ 1174911 w 2380435"/>
                <a:gd name="connsiteY3" fmla="*/ 6904773 h 6904773"/>
              </a:gdLst>
              <a:ahLst/>
              <a:cxnLst>
                <a:cxn ang="0">
                  <a:pos x="connsiteX0" y="connsiteY0"/>
                </a:cxn>
                <a:cxn ang="0">
                  <a:pos x="connsiteX1" y="connsiteY1"/>
                </a:cxn>
                <a:cxn ang="0">
                  <a:pos x="connsiteX2" y="connsiteY2"/>
                </a:cxn>
                <a:cxn ang="0">
                  <a:pos x="connsiteX3" y="connsiteY3"/>
                </a:cxn>
              </a:cxnLst>
              <a:rect l="l" t="t" r="r" b="b"/>
              <a:pathLst>
                <a:path w="2380435" h="6904773">
                  <a:moveTo>
                    <a:pt x="0" y="0"/>
                  </a:moveTo>
                  <a:lnTo>
                    <a:pt x="2380435" y="0"/>
                  </a:lnTo>
                  <a:lnTo>
                    <a:pt x="2380435" y="6904773"/>
                  </a:lnTo>
                  <a:lnTo>
                    <a:pt x="1174911" y="69047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14">
              <a:extLst>
                <a:ext uri="{FF2B5EF4-FFF2-40B4-BE49-F238E27FC236}">
                  <a16:creationId xmlns:a16="http://schemas.microsoft.com/office/drawing/2014/main" id="{D3ECA366-7DDE-B744-A9E6-9789F2BD72F4}"/>
                </a:ext>
              </a:extLst>
            </p:cNvPr>
            <p:cNvSpPr/>
            <p:nvPr userDrawn="1"/>
          </p:nvSpPr>
          <p:spPr>
            <a:xfrm>
              <a:off x="9462342" y="-22034"/>
              <a:ext cx="4069216" cy="6931454"/>
            </a:xfrm>
            <a:custGeom>
              <a:avLst/>
              <a:gdLst>
                <a:gd name="connsiteX0" fmla="*/ 1151631 w 2751693"/>
                <a:gd name="connsiteY0" fmla="*/ 0 h 6933517"/>
                <a:gd name="connsiteX1" fmla="*/ 2751693 w 2751693"/>
                <a:gd name="connsiteY1" fmla="*/ 3039 h 6933517"/>
                <a:gd name="connsiteX2" fmla="*/ 2751693 w 2751693"/>
                <a:gd name="connsiteY2" fmla="*/ 6933517 h 6933517"/>
                <a:gd name="connsiteX3" fmla="*/ 0 w 2751693"/>
                <a:gd name="connsiteY3" fmla="*/ 6931454 h 6933517"/>
                <a:gd name="connsiteX0" fmla="*/ 1151631 w 4059383"/>
                <a:gd name="connsiteY0" fmla="*/ 0 h 6933517"/>
                <a:gd name="connsiteX1" fmla="*/ 4059383 w 4059383"/>
                <a:gd name="connsiteY1" fmla="*/ 12872 h 6933517"/>
                <a:gd name="connsiteX2" fmla="*/ 2751693 w 4059383"/>
                <a:gd name="connsiteY2" fmla="*/ 6933517 h 6933517"/>
                <a:gd name="connsiteX3" fmla="*/ 0 w 4059383"/>
                <a:gd name="connsiteY3" fmla="*/ 6931454 h 6933517"/>
                <a:gd name="connsiteX4" fmla="*/ 1151631 w 4059383"/>
                <a:gd name="connsiteY4" fmla="*/ 0 h 6933517"/>
                <a:gd name="connsiteX0" fmla="*/ 1151631 w 4069216"/>
                <a:gd name="connsiteY0" fmla="*/ 0 h 6931454"/>
                <a:gd name="connsiteX1" fmla="*/ 4059383 w 4069216"/>
                <a:gd name="connsiteY1" fmla="*/ 12872 h 6931454"/>
                <a:gd name="connsiteX2" fmla="*/ 4069216 w 4069216"/>
                <a:gd name="connsiteY2" fmla="*/ 6904020 h 6931454"/>
                <a:gd name="connsiteX3" fmla="*/ 0 w 4069216"/>
                <a:gd name="connsiteY3" fmla="*/ 6931454 h 6931454"/>
                <a:gd name="connsiteX4" fmla="*/ 1151631 w 4069216"/>
                <a:gd name="connsiteY4" fmla="*/ 0 h 693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9216" h="6931454">
                  <a:moveTo>
                    <a:pt x="1151631" y="0"/>
                  </a:moveTo>
                  <a:lnTo>
                    <a:pt x="4059383" y="12872"/>
                  </a:lnTo>
                  <a:cubicBezTo>
                    <a:pt x="4062661" y="2309921"/>
                    <a:pt x="4065938" y="4606971"/>
                    <a:pt x="4069216" y="6904020"/>
                  </a:cubicBezTo>
                  <a:lnTo>
                    <a:pt x="0" y="6931454"/>
                  </a:lnTo>
                  <a:lnTo>
                    <a:pt x="115163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D7BDCF69-BB3E-E84A-BE80-9B319144CE8C}"/>
                </a:ext>
              </a:extLst>
            </p:cNvPr>
            <p:cNvSpPr/>
            <p:nvPr userDrawn="1"/>
          </p:nvSpPr>
          <p:spPr>
            <a:xfrm>
              <a:off x="9451257" y="2286891"/>
              <a:ext cx="1566707" cy="4603648"/>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90" y="1216272"/>
            <a:ext cx="7528066" cy="51674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90" y="472978"/>
            <a:ext cx="7528064" cy="452432"/>
          </a:xfrm>
          <a:prstGeom prst="rect">
            <a:avLst/>
          </a:prstGeom>
        </p:spPr>
        <p:txBody>
          <a:bodyPr vert="horz" wrap="square" lIns="91440" tIns="45720" rIns="91440" bIns="45720" rtlCol="0" anchor="t" anchorCtr="0">
            <a:spAutoFit/>
          </a:bodyPr>
          <a:lstStyle>
            <a:lvl1pPr>
              <a:defRPr sz="2600"/>
            </a:lvl1pPr>
          </a:lstStyle>
          <a:p>
            <a:endParaRPr lang="en-GB"/>
          </a:p>
        </p:txBody>
      </p:sp>
    </p:spTree>
    <p:extLst>
      <p:ext uri="{BB962C8B-B14F-4D97-AF65-F5344CB8AC3E}">
        <p14:creationId xmlns:p14="http://schemas.microsoft.com/office/powerpoint/2010/main" val="670678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0-50">
    <p:bg>
      <p:bgPr>
        <a:solidFill>
          <a:schemeClr val="bg1"/>
        </a:solidFill>
        <a:effectLst/>
      </p:bgPr>
    </p:bg>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EC666F23-B027-0E47-8184-D1002FA09205}"/>
              </a:ext>
            </a:extLst>
          </p:cNvPr>
          <p:cNvSpPr/>
          <p:nvPr userDrawn="1"/>
        </p:nvSpPr>
        <p:spPr>
          <a:xfrm>
            <a:off x="6964110"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9" name="Freeform 18">
            <a:extLst>
              <a:ext uri="{FF2B5EF4-FFF2-40B4-BE49-F238E27FC236}">
                <a16:creationId xmlns:a16="http://schemas.microsoft.com/office/drawing/2014/main" id="{7F3F4EB4-4DA3-9948-8A0E-0E503EF0C436}"/>
              </a:ext>
            </a:extLst>
          </p:cNvPr>
          <p:cNvSpPr/>
          <p:nvPr userDrawn="1"/>
        </p:nvSpPr>
        <p:spPr>
          <a:xfrm>
            <a:off x="6595016" y="-11017"/>
            <a:ext cx="5606923"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6923" h="6896559">
                <a:moveTo>
                  <a:pt x="1144918" y="0"/>
                </a:moveTo>
                <a:lnTo>
                  <a:pt x="3517391" y="4506"/>
                </a:lnTo>
                <a:lnTo>
                  <a:pt x="3517391" y="1"/>
                </a:lnTo>
                <a:lnTo>
                  <a:pt x="5606923" y="1"/>
                </a:lnTo>
                <a:lnTo>
                  <a:pt x="5606923" y="6896559"/>
                </a:lnTo>
                <a:lnTo>
                  <a:pt x="3517391" y="6896559"/>
                </a:lnTo>
                <a:lnTo>
                  <a:pt x="3517391" y="6893686"/>
                </a:lnTo>
                <a:lnTo>
                  <a:pt x="0" y="6891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0" name="Freeform 19">
            <a:extLst>
              <a:ext uri="{FF2B5EF4-FFF2-40B4-BE49-F238E27FC236}">
                <a16:creationId xmlns:a16="http://schemas.microsoft.com/office/drawing/2014/main" id="{D2011468-5A7D-0F41-BCB5-D7F9894327D2}"/>
              </a:ext>
            </a:extLst>
          </p:cNvPr>
          <p:cNvSpPr/>
          <p:nvPr userDrawn="1"/>
        </p:nvSpPr>
        <p:spPr>
          <a:xfrm>
            <a:off x="6583998"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TextBox 2">
            <a:extLst>
              <a:ext uri="{FF2B5EF4-FFF2-40B4-BE49-F238E27FC236}">
                <a16:creationId xmlns:a16="http://schemas.microsoft.com/office/drawing/2014/main" id="{2155076E-DED9-6E4F-96D1-6C4C4B4B8432}"/>
              </a:ext>
            </a:extLst>
          </p:cNvPr>
          <p:cNvSpPr txBox="1"/>
          <p:nvPr userDrawn="1"/>
        </p:nvSpPr>
        <p:spPr>
          <a:xfrm>
            <a:off x="1318661" y="-365760"/>
            <a:ext cx="184731" cy="369332"/>
          </a:xfrm>
          <a:prstGeom prst="rect">
            <a:avLst/>
          </a:prstGeom>
          <a:noFill/>
        </p:spPr>
        <p:txBody>
          <a:bodyPr wrap="none" rtlCol="0">
            <a:spAutoFit/>
          </a:bodyPr>
          <a:lstStyle/>
          <a:p>
            <a:endParaRPr lang="en-US"/>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90" y="1216272"/>
            <a:ext cx="5650982" cy="51674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5650981" cy="452432"/>
          </a:xfrm>
          <a:prstGeom prst="rect">
            <a:avLst/>
          </a:prstGeom>
        </p:spPr>
        <p:txBody>
          <a:bodyPr vert="horz" wrap="square" lIns="91440" tIns="45720" rIns="91440" bIns="45720" rtlCol="0" anchor="t" anchorCtr="0">
            <a:spAutoFit/>
          </a:bodyPr>
          <a:lstStyle>
            <a:lvl1pPr>
              <a:defRPr sz="2600"/>
            </a:lvl1pPr>
          </a:lstStyle>
          <a:p>
            <a:endParaRPr lang="en-GB"/>
          </a:p>
        </p:txBody>
      </p:sp>
    </p:spTree>
    <p:extLst>
      <p:ext uri="{BB962C8B-B14F-4D97-AF65-F5344CB8AC3E}">
        <p14:creationId xmlns:p14="http://schemas.microsoft.com/office/powerpoint/2010/main" val="30437988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upporting conten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7D1A2A7-F641-9949-B9A9-8AE303A263E5}"/>
              </a:ext>
            </a:extLst>
          </p:cNvPr>
          <p:cNvSpPr/>
          <p:nvPr userDrawn="1"/>
        </p:nvSpPr>
        <p:spPr>
          <a:xfrm>
            <a:off x="6964110"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633AB0F0-5552-5C46-A758-295FAC61EA3B}"/>
              </a:ext>
            </a:extLst>
          </p:cNvPr>
          <p:cNvSpPr/>
          <p:nvPr userDrawn="1"/>
        </p:nvSpPr>
        <p:spPr>
          <a:xfrm>
            <a:off x="6595016" y="-11017"/>
            <a:ext cx="5606923"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6923" h="6896559">
                <a:moveTo>
                  <a:pt x="1144918" y="0"/>
                </a:moveTo>
                <a:lnTo>
                  <a:pt x="3517391" y="4506"/>
                </a:lnTo>
                <a:lnTo>
                  <a:pt x="3517391" y="1"/>
                </a:lnTo>
                <a:lnTo>
                  <a:pt x="5606923" y="1"/>
                </a:lnTo>
                <a:lnTo>
                  <a:pt x="5606923" y="6896559"/>
                </a:lnTo>
                <a:lnTo>
                  <a:pt x="3517391" y="6896559"/>
                </a:lnTo>
                <a:lnTo>
                  <a:pt x="3517391" y="6893686"/>
                </a:lnTo>
                <a:lnTo>
                  <a:pt x="0" y="68910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15">
            <a:extLst>
              <a:ext uri="{FF2B5EF4-FFF2-40B4-BE49-F238E27FC236}">
                <a16:creationId xmlns:a16="http://schemas.microsoft.com/office/drawing/2014/main" id="{66E6D54D-9451-6A4D-B226-1F9A2C24E329}"/>
              </a:ext>
            </a:extLst>
          </p:cNvPr>
          <p:cNvSpPr/>
          <p:nvPr userDrawn="1"/>
        </p:nvSpPr>
        <p:spPr>
          <a:xfrm>
            <a:off x="6583998"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Content Placeholder 3">
            <a:extLst>
              <a:ext uri="{FF2B5EF4-FFF2-40B4-BE49-F238E27FC236}">
                <a16:creationId xmlns:a16="http://schemas.microsoft.com/office/drawing/2014/main" id="{35C4139B-A883-7D47-AA85-F35606F942AE}"/>
              </a:ext>
            </a:extLst>
          </p:cNvPr>
          <p:cNvSpPr>
            <a:spLocks noGrp="1"/>
          </p:cNvSpPr>
          <p:nvPr userDrawn="1">
            <p:ph sz="quarter" idx="14" hasCustomPrompt="1"/>
          </p:nvPr>
        </p:nvSpPr>
        <p:spPr>
          <a:xfrm>
            <a:off x="-6983" y="6832271"/>
            <a:ext cx="18000" cy="18000"/>
          </a:xfrm>
          <a:prstGeom prst="rect">
            <a:avLst/>
          </a:prstGeom>
          <a:solidFill>
            <a:schemeClr val="bg1"/>
          </a:solidFill>
          <a:effectLst/>
        </p:spPr>
        <p:txBody>
          <a:bodyPr/>
          <a:lstStyle>
            <a:lvl1pPr marL="0" indent="0">
              <a:buNone/>
              <a:defRPr>
                <a:solidFill>
                  <a:schemeClr val="bg1"/>
                </a:solidFill>
              </a:defRPr>
            </a:lvl1pPr>
          </a:lstStyle>
          <a:p>
            <a:pPr lvl="0"/>
            <a:r>
              <a:rPr lang="en-GB"/>
              <a:t> </a:t>
            </a:r>
          </a:p>
        </p:txBody>
      </p:sp>
      <p:sp>
        <p:nvSpPr>
          <p:cNvPr id="14" name="Text Placeholder 2">
            <a:extLst>
              <a:ext uri="{FF2B5EF4-FFF2-40B4-BE49-F238E27FC236}">
                <a16:creationId xmlns:a16="http://schemas.microsoft.com/office/drawing/2014/main" id="{886645AF-052E-D947-A8B6-E1F9D33C423E}"/>
              </a:ext>
            </a:extLst>
          </p:cNvPr>
          <p:cNvSpPr>
            <a:spLocks noGrp="1"/>
          </p:cNvSpPr>
          <p:nvPr userDrawn="1">
            <p:ph idx="1"/>
          </p:nvPr>
        </p:nvSpPr>
        <p:spPr>
          <a:xfrm>
            <a:off x="504889" y="1216272"/>
            <a:ext cx="5000763" cy="5167485"/>
          </a:xfrm>
          <a:prstGeom prst="rect">
            <a:avLst/>
          </a:prstGeom>
          <a:solidFill>
            <a:schemeClr val="bg1"/>
          </a:solidFill>
        </p:spPr>
        <p:txBody>
          <a:bodyPr vert="horz" lIns="91440" tIns="45720" rIns="91440" bIns="45720" rtlCol="0">
            <a:normAutofit/>
          </a:bodyPr>
          <a:lstStyle>
            <a:lvl1pPr>
              <a:defRPr>
                <a:solidFill>
                  <a:srgbClr val="595959"/>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Placeholder 1">
            <a:extLst>
              <a:ext uri="{FF2B5EF4-FFF2-40B4-BE49-F238E27FC236}">
                <a16:creationId xmlns:a16="http://schemas.microsoft.com/office/drawing/2014/main" id="{F884CB42-FCC0-F640-8DAD-79F9FC0A4CDC}"/>
              </a:ext>
            </a:extLst>
          </p:cNvPr>
          <p:cNvSpPr>
            <a:spLocks noGrp="1"/>
          </p:cNvSpPr>
          <p:nvPr userDrawn="1">
            <p:ph type="title"/>
          </p:nvPr>
        </p:nvSpPr>
        <p:spPr>
          <a:xfrm>
            <a:off x="504890" y="472978"/>
            <a:ext cx="5000762" cy="452432"/>
          </a:xfrm>
          <a:prstGeom prst="rect">
            <a:avLst/>
          </a:prstGeom>
        </p:spPr>
        <p:txBody>
          <a:bodyPr vert="horz" lIns="91440" tIns="45720" rIns="91440" bIns="45720" rtlCol="0" anchor="t" anchorCtr="0">
            <a:spAutoFit/>
          </a:bodyPr>
          <a:lstStyle>
            <a:lvl1pPr>
              <a:defRPr sz="2600"/>
            </a:lvl1pPr>
          </a:lstStyle>
          <a:p>
            <a:endParaRPr lang="en-GB"/>
          </a:p>
        </p:txBody>
      </p:sp>
      <p:sp>
        <p:nvSpPr>
          <p:cNvPr id="11" name="Text Placeholder 2">
            <a:extLst>
              <a:ext uri="{FF2B5EF4-FFF2-40B4-BE49-F238E27FC236}">
                <a16:creationId xmlns:a16="http://schemas.microsoft.com/office/drawing/2014/main" id="{F22F2F11-83FE-FD4C-BE5D-53BF83B026AE}"/>
              </a:ext>
            </a:extLst>
          </p:cNvPr>
          <p:cNvSpPr>
            <a:spLocks noGrp="1"/>
          </p:cNvSpPr>
          <p:nvPr userDrawn="1">
            <p:ph idx="13"/>
          </p:nvPr>
        </p:nvSpPr>
        <p:spPr>
          <a:xfrm>
            <a:off x="8229600" y="1216272"/>
            <a:ext cx="3597285"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8407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upporting conten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7D1A2A7-F641-9949-B9A9-8AE303A263E5}"/>
              </a:ext>
            </a:extLst>
          </p:cNvPr>
          <p:cNvSpPr/>
          <p:nvPr userDrawn="1"/>
        </p:nvSpPr>
        <p:spPr>
          <a:xfrm>
            <a:off x="5636649"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633AB0F0-5552-5C46-A758-295FAC61EA3B}"/>
              </a:ext>
            </a:extLst>
          </p:cNvPr>
          <p:cNvSpPr/>
          <p:nvPr userDrawn="1"/>
        </p:nvSpPr>
        <p:spPr>
          <a:xfrm>
            <a:off x="5267556" y="-11017"/>
            <a:ext cx="6953942"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 name="connsiteX0" fmla="*/ 1144918 w 6953942"/>
              <a:gd name="connsiteY0" fmla="*/ 0 h 6896559"/>
              <a:gd name="connsiteX1" fmla="*/ 3517391 w 6953942"/>
              <a:gd name="connsiteY1" fmla="*/ 4506 h 6896559"/>
              <a:gd name="connsiteX2" fmla="*/ 3517391 w 6953942"/>
              <a:gd name="connsiteY2" fmla="*/ 1 h 6896559"/>
              <a:gd name="connsiteX3" fmla="*/ 6953942 w 6953942"/>
              <a:gd name="connsiteY3" fmla="*/ 1 h 6896559"/>
              <a:gd name="connsiteX4" fmla="*/ 5606923 w 6953942"/>
              <a:gd name="connsiteY4" fmla="*/ 6896559 h 6896559"/>
              <a:gd name="connsiteX5" fmla="*/ 3517391 w 6953942"/>
              <a:gd name="connsiteY5" fmla="*/ 6896559 h 6896559"/>
              <a:gd name="connsiteX6" fmla="*/ 3517391 w 6953942"/>
              <a:gd name="connsiteY6" fmla="*/ 6893686 h 6896559"/>
              <a:gd name="connsiteX7" fmla="*/ 0 w 6953942"/>
              <a:gd name="connsiteY7" fmla="*/ 6891050 h 6896559"/>
              <a:gd name="connsiteX8" fmla="*/ 1144918 w 6953942"/>
              <a:gd name="connsiteY8" fmla="*/ 0 h 6896559"/>
              <a:gd name="connsiteX0" fmla="*/ 1144918 w 6953942"/>
              <a:gd name="connsiteY0" fmla="*/ 0 h 6896559"/>
              <a:gd name="connsiteX1" fmla="*/ 3517391 w 6953942"/>
              <a:gd name="connsiteY1" fmla="*/ 4506 h 6896559"/>
              <a:gd name="connsiteX2" fmla="*/ 3517391 w 6953942"/>
              <a:gd name="connsiteY2" fmla="*/ 1 h 6896559"/>
              <a:gd name="connsiteX3" fmla="*/ 6953942 w 6953942"/>
              <a:gd name="connsiteY3" fmla="*/ 1 h 6896559"/>
              <a:gd name="connsiteX4" fmla="*/ 6934278 w 6953942"/>
              <a:gd name="connsiteY4" fmla="*/ 6896559 h 6896559"/>
              <a:gd name="connsiteX5" fmla="*/ 3517391 w 6953942"/>
              <a:gd name="connsiteY5" fmla="*/ 6896559 h 6896559"/>
              <a:gd name="connsiteX6" fmla="*/ 3517391 w 6953942"/>
              <a:gd name="connsiteY6" fmla="*/ 6893686 h 6896559"/>
              <a:gd name="connsiteX7" fmla="*/ 0 w 6953942"/>
              <a:gd name="connsiteY7" fmla="*/ 6891050 h 6896559"/>
              <a:gd name="connsiteX8" fmla="*/ 1144918 w 6953942"/>
              <a:gd name="connsiteY8" fmla="*/ 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942" h="6896559">
                <a:moveTo>
                  <a:pt x="1144918" y="0"/>
                </a:moveTo>
                <a:lnTo>
                  <a:pt x="3517391" y="4506"/>
                </a:lnTo>
                <a:lnTo>
                  <a:pt x="3517391" y="1"/>
                </a:lnTo>
                <a:lnTo>
                  <a:pt x="6953942" y="1"/>
                </a:lnTo>
                <a:cubicBezTo>
                  <a:pt x="6947387" y="2298854"/>
                  <a:pt x="6940833" y="4597706"/>
                  <a:pt x="6934278" y="6896559"/>
                </a:cubicBezTo>
                <a:lnTo>
                  <a:pt x="3517391" y="6896559"/>
                </a:lnTo>
                <a:lnTo>
                  <a:pt x="3517391" y="6893686"/>
                </a:lnTo>
                <a:lnTo>
                  <a:pt x="0" y="6891050"/>
                </a:lnTo>
                <a:lnTo>
                  <a:pt x="114491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15">
            <a:extLst>
              <a:ext uri="{FF2B5EF4-FFF2-40B4-BE49-F238E27FC236}">
                <a16:creationId xmlns:a16="http://schemas.microsoft.com/office/drawing/2014/main" id="{66E6D54D-9451-6A4D-B226-1F9A2C24E329}"/>
              </a:ext>
            </a:extLst>
          </p:cNvPr>
          <p:cNvSpPr/>
          <p:nvPr userDrawn="1"/>
        </p:nvSpPr>
        <p:spPr>
          <a:xfrm>
            <a:off x="5256537"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Content Placeholder 3">
            <a:extLst>
              <a:ext uri="{FF2B5EF4-FFF2-40B4-BE49-F238E27FC236}">
                <a16:creationId xmlns:a16="http://schemas.microsoft.com/office/drawing/2014/main" id="{35C4139B-A883-7D47-AA85-F35606F942AE}"/>
              </a:ext>
            </a:extLst>
          </p:cNvPr>
          <p:cNvSpPr>
            <a:spLocks noGrp="1"/>
          </p:cNvSpPr>
          <p:nvPr userDrawn="1">
            <p:ph sz="quarter" idx="14" hasCustomPrompt="1"/>
          </p:nvPr>
        </p:nvSpPr>
        <p:spPr>
          <a:xfrm>
            <a:off x="-6983" y="6832271"/>
            <a:ext cx="18000" cy="18000"/>
          </a:xfrm>
          <a:prstGeom prst="rect">
            <a:avLst/>
          </a:prstGeom>
          <a:solidFill>
            <a:schemeClr val="bg1"/>
          </a:solidFill>
          <a:effectLst/>
        </p:spPr>
        <p:txBody>
          <a:bodyPr/>
          <a:lstStyle>
            <a:lvl1pPr marL="0" indent="0">
              <a:buNone/>
              <a:defRPr>
                <a:solidFill>
                  <a:schemeClr val="bg1"/>
                </a:solidFill>
              </a:defRPr>
            </a:lvl1pPr>
          </a:lstStyle>
          <a:p>
            <a:pPr lvl="0"/>
            <a:r>
              <a:rPr lang="en-GB"/>
              <a:t> </a:t>
            </a:r>
          </a:p>
        </p:txBody>
      </p:sp>
      <p:sp>
        <p:nvSpPr>
          <p:cNvPr id="14" name="Text Placeholder 2">
            <a:extLst>
              <a:ext uri="{FF2B5EF4-FFF2-40B4-BE49-F238E27FC236}">
                <a16:creationId xmlns:a16="http://schemas.microsoft.com/office/drawing/2014/main" id="{886645AF-052E-D947-A8B6-E1F9D33C423E}"/>
              </a:ext>
            </a:extLst>
          </p:cNvPr>
          <p:cNvSpPr>
            <a:spLocks noGrp="1"/>
          </p:cNvSpPr>
          <p:nvPr userDrawn="1">
            <p:ph idx="1"/>
          </p:nvPr>
        </p:nvSpPr>
        <p:spPr>
          <a:xfrm>
            <a:off x="504889" y="1216272"/>
            <a:ext cx="5000763" cy="5167485"/>
          </a:xfrm>
          <a:prstGeom prst="rect">
            <a:avLst/>
          </a:prstGeom>
          <a:noFill/>
        </p:spPr>
        <p:txBody>
          <a:bodyPr vert="horz" lIns="91440" tIns="45720" rIns="91440" bIns="45720" rtlCol="0">
            <a:normAutofit/>
          </a:bodyPr>
          <a:lstStyle>
            <a:lvl1pPr>
              <a:defRPr>
                <a:solidFill>
                  <a:srgbClr val="595959"/>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itle Placeholder 1">
            <a:extLst>
              <a:ext uri="{FF2B5EF4-FFF2-40B4-BE49-F238E27FC236}">
                <a16:creationId xmlns:a16="http://schemas.microsoft.com/office/drawing/2014/main" id="{F884CB42-FCC0-F640-8DAD-79F9FC0A4CDC}"/>
              </a:ext>
            </a:extLst>
          </p:cNvPr>
          <p:cNvSpPr>
            <a:spLocks noGrp="1"/>
          </p:cNvSpPr>
          <p:nvPr userDrawn="1">
            <p:ph type="title"/>
          </p:nvPr>
        </p:nvSpPr>
        <p:spPr>
          <a:xfrm>
            <a:off x="504890" y="472978"/>
            <a:ext cx="5000762" cy="452432"/>
          </a:xfrm>
          <a:prstGeom prst="rect">
            <a:avLst/>
          </a:prstGeom>
        </p:spPr>
        <p:txBody>
          <a:bodyPr vert="horz" lIns="91440" tIns="45720" rIns="91440" bIns="45720" rtlCol="0" anchor="t" anchorCtr="0">
            <a:spAutoFit/>
          </a:bodyPr>
          <a:lstStyle>
            <a:lvl1pPr>
              <a:defRPr sz="2600"/>
            </a:lvl1pPr>
          </a:lstStyle>
          <a:p>
            <a:endParaRPr lang="en-GB"/>
          </a:p>
        </p:txBody>
      </p:sp>
      <p:sp>
        <p:nvSpPr>
          <p:cNvPr id="11" name="Text Placeholder 2">
            <a:extLst>
              <a:ext uri="{FF2B5EF4-FFF2-40B4-BE49-F238E27FC236}">
                <a16:creationId xmlns:a16="http://schemas.microsoft.com/office/drawing/2014/main" id="{F22F2F11-83FE-FD4C-BE5D-53BF83B026AE}"/>
              </a:ext>
            </a:extLst>
          </p:cNvPr>
          <p:cNvSpPr>
            <a:spLocks noGrp="1"/>
          </p:cNvSpPr>
          <p:nvPr>
            <p:ph idx="13"/>
          </p:nvPr>
        </p:nvSpPr>
        <p:spPr>
          <a:xfrm>
            <a:off x="6945108" y="1216272"/>
            <a:ext cx="4881777"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4892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50-50 - sid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1A0C138-2953-4640-A22E-A1F75F42BAC1}"/>
              </a:ext>
            </a:extLst>
          </p:cNvPr>
          <p:cNvGrpSpPr/>
          <p:nvPr userDrawn="1"/>
        </p:nvGrpSpPr>
        <p:grpSpPr>
          <a:xfrm flipH="1">
            <a:off x="-30482" y="-10160"/>
            <a:ext cx="6482081" cy="6888480"/>
            <a:chOff x="7730133" y="0"/>
            <a:chExt cx="6479853" cy="6864524"/>
          </a:xfrm>
        </p:grpSpPr>
        <p:sp>
          <p:nvSpPr>
            <p:cNvPr id="12" name="Freeform 11">
              <a:extLst>
                <a:ext uri="{FF2B5EF4-FFF2-40B4-BE49-F238E27FC236}">
                  <a16:creationId xmlns:a16="http://schemas.microsoft.com/office/drawing/2014/main" id="{D456B16A-6061-2A4A-B8A6-7B93A296C549}"/>
                </a:ext>
              </a:extLst>
            </p:cNvPr>
            <p:cNvSpPr/>
            <p:nvPr userDrawn="1"/>
          </p:nvSpPr>
          <p:spPr>
            <a:xfrm>
              <a:off x="8110245"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15">
              <a:extLst>
                <a:ext uri="{FF2B5EF4-FFF2-40B4-BE49-F238E27FC236}">
                  <a16:creationId xmlns:a16="http://schemas.microsoft.com/office/drawing/2014/main" id="{42159FF5-85E0-1F4C-A870-7E8B7B4DCB60}"/>
                </a:ext>
              </a:extLst>
            </p:cNvPr>
            <p:cNvSpPr/>
            <p:nvPr userDrawn="1"/>
          </p:nvSpPr>
          <p:spPr>
            <a:xfrm>
              <a:off x="7730133"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D66F4B54-254D-EF4C-90FF-A20577809DFB}"/>
                </a:ext>
              </a:extLst>
            </p:cNvPr>
            <p:cNvSpPr/>
            <p:nvPr userDrawn="1"/>
          </p:nvSpPr>
          <p:spPr>
            <a:xfrm>
              <a:off x="7730133"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8" name="Text Placeholder 2">
            <a:extLst>
              <a:ext uri="{FF2B5EF4-FFF2-40B4-BE49-F238E27FC236}">
                <a16:creationId xmlns:a16="http://schemas.microsoft.com/office/drawing/2014/main" id="{2AF0A1BC-7BB8-6643-9D35-DBC2F31ED9BA}"/>
              </a:ext>
            </a:extLst>
          </p:cNvPr>
          <p:cNvSpPr>
            <a:spLocks noGrp="1"/>
          </p:cNvSpPr>
          <p:nvPr>
            <p:ph idx="13"/>
          </p:nvPr>
        </p:nvSpPr>
        <p:spPr>
          <a:xfrm>
            <a:off x="504890" y="1216272"/>
            <a:ext cx="4473510"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itle Placeholder 1">
            <a:extLst>
              <a:ext uri="{FF2B5EF4-FFF2-40B4-BE49-F238E27FC236}">
                <a16:creationId xmlns:a16="http://schemas.microsoft.com/office/drawing/2014/main" id="{DCA99EB9-EC4D-1246-8047-179056F4E1B9}"/>
              </a:ext>
            </a:extLst>
          </p:cNvPr>
          <p:cNvSpPr>
            <a:spLocks noGrp="1"/>
          </p:cNvSpPr>
          <p:nvPr>
            <p:ph type="title"/>
          </p:nvPr>
        </p:nvSpPr>
        <p:spPr>
          <a:xfrm>
            <a:off x="504891" y="489518"/>
            <a:ext cx="4473509" cy="812530"/>
          </a:xfrm>
          <a:prstGeom prst="rect">
            <a:avLst/>
          </a:prstGeom>
        </p:spPr>
        <p:txBody>
          <a:bodyPr vert="horz" wrap="square" lIns="91440" tIns="45720" rIns="91440" bIns="45720" rtlCol="0" anchor="t" anchorCtr="0">
            <a:spAutoFit/>
          </a:bodyPr>
          <a:lstStyle>
            <a:lvl1pPr>
              <a:defRPr sz="2600">
                <a:solidFill>
                  <a:schemeClr val="bg1"/>
                </a:solidFill>
              </a:defRPr>
            </a:lvl1pPr>
          </a:lstStyle>
          <a:p>
            <a:r>
              <a:rPr lang="en-GB"/>
              <a:t>Click to edit Master title style</a:t>
            </a:r>
          </a:p>
        </p:txBody>
      </p:sp>
      <p:sp>
        <p:nvSpPr>
          <p:cNvPr id="19" name="Text Placeholder 2">
            <a:extLst>
              <a:ext uri="{FF2B5EF4-FFF2-40B4-BE49-F238E27FC236}">
                <a16:creationId xmlns:a16="http://schemas.microsoft.com/office/drawing/2014/main" id="{FC61918B-DA53-CE4C-9F13-4C4BB220D1FD}"/>
              </a:ext>
            </a:extLst>
          </p:cNvPr>
          <p:cNvSpPr>
            <a:spLocks noGrp="1"/>
          </p:cNvSpPr>
          <p:nvPr>
            <p:ph idx="14"/>
          </p:nvPr>
        </p:nvSpPr>
        <p:spPr>
          <a:xfrm>
            <a:off x="7047930" y="1216272"/>
            <a:ext cx="4473510" cy="5167485"/>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Content Placeholder 2">
            <a:extLst>
              <a:ext uri="{FF2B5EF4-FFF2-40B4-BE49-F238E27FC236}">
                <a16:creationId xmlns:a16="http://schemas.microsoft.com/office/drawing/2014/main" id="{9E2A41E7-8517-E64C-BAA4-9401F7411EEB}"/>
              </a:ext>
            </a:extLst>
          </p:cNvPr>
          <p:cNvSpPr>
            <a:spLocks noGrp="1"/>
          </p:cNvSpPr>
          <p:nvPr>
            <p:ph sz="quarter" idx="15" hasCustomPrompt="1"/>
          </p:nvPr>
        </p:nvSpPr>
        <p:spPr>
          <a:xfrm>
            <a:off x="6675438" y="6849000"/>
            <a:ext cx="5516562" cy="18000"/>
          </a:xfrm>
          <a:prstGeom prst="rect">
            <a:avLst/>
          </a:prstGeom>
        </p:spPr>
        <p:txBody>
          <a:bodyPr/>
          <a:lstStyle>
            <a:lvl1pPr>
              <a:buNone/>
              <a:defRPr/>
            </a:lvl1pPr>
          </a:lstStyle>
          <a:p>
            <a:pPr lvl="0"/>
            <a:r>
              <a:rPr lang="en-GB"/>
              <a:t> </a:t>
            </a:r>
          </a:p>
        </p:txBody>
      </p:sp>
    </p:spTree>
    <p:extLst>
      <p:ext uri="{BB962C8B-B14F-4D97-AF65-F5344CB8AC3E}">
        <p14:creationId xmlns:p14="http://schemas.microsoft.com/office/powerpoint/2010/main" val="407039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upporting content">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07D1A2A7-F641-9949-B9A9-8AE303A263E5}"/>
              </a:ext>
            </a:extLst>
          </p:cNvPr>
          <p:cNvSpPr/>
          <p:nvPr/>
        </p:nvSpPr>
        <p:spPr>
          <a:xfrm>
            <a:off x="5636649"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633AB0F0-5552-5C46-A758-295FAC61EA3B}"/>
              </a:ext>
            </a:extLst>
          </p:cNvPr>
          <p:cNvSpPr/>
          <p:nvPr/>
        </p:nvSpPr>
        <p:spPr>
          <a:xfrm>
            <a:off x="5267556" y="-11017"/>
            <a:ext cx="6953942" cy="6896559"/>
          </a:xfrm>
          <a:custGeom>
            <a:avLst/>
            <a:gdLst>
              <a:gd name="connsiteX0" fmla="*/ 1144918 w 5606923"/>
              <a:gd name="connsiteY0" fmla="*/ 0 h 6896559"/>
              <a:gd name="connsiteX1" fmla="*/ 3517391 w 5606923"/>
              <a:gd name="connsiteY1" fmla="*/ 4506 h 6896559"/>
              <a:gd name="connsiteX2" fmla="*/ 3517391 w 5606923"/>
              <a:gd name="connsiteY2" fmla="*/ 1 h 6896559"/>
              <a:gd name="connsiteX3" fmla="*/ 5606923 w 5606923"/>
              <a:gd name="connsiteY3" fmla="*/ 1 h 6896559"/>
              <a:gd name="connsiteX4" fmla="*/ 5606923 w 5606923"/>
              <a:gd name="connsiteY4" fmla="*/ 6896559 h 6896559"/>
              <a:gd name="connsiteX5" fmla="*/ 3517391 w 5606923"/>
              <a:gd name="connsiteY5" fmla="*/ 6896559 h 6896559"/>
              <a:gd name="connsiteX6" fmla="*/ 3517391 w 5606923"/>
              <a:gd name="connsiteY6" fmla="*/ 6893686 h 6896559"/>
              <a:gd name="connsiteX7" fmla="*/ 0 w 5606923"/>
              <a:gd name="connsiteY7" fmla="*/ 6891050 h 6896559"/>
              <a:gd name="connsiteX0" fmla="*/ 1144918 w 6953942"/>
              <a:gd name="connsiteY0" fmla="*/ 0 h 6896559"/>
              <a:gd name="connsiteX1" fmla="*/ 3517391 w 6953942"/>
              <a:gd name="connsiteY1" fmla="*/ 4506 h 6896559"/>
              <a:gd name="connsiteX2" fmla="*/ 3517391 w 6953942"/>
              <a:gd name="connsiteY2" fmla="*/ 1 h 6896559"/>
              <a:gd name="connsiteX3" fmla="*/ 6953942 w 6953942"/>
              <a:gd name="connsiteY3" fmla="*/ 1 h 6896559"/>
              <a:gd name="connsiteX4" fmla="*/ 5606923 w 6953942"/>
              <a:gd name="connsiteY4" fmla="*/ 6896559 h 6896559"/>
              <a:gd name="connsiteX5" fmla="*/ 3517391 w 6953942"/>
              <a:gd name="connsiteY5" fmla="*/ 6896559 h 6896559"/>
              <a:gd name="connsiteX6" fmla="*/ 3517391 w 6953942"/>
              <a:gd name="connsiteY6" fmla="*/ 6893686 h 6896559"/>
              <a:gd name="connsiteX7" fmla="*/ 0 w 6953942"/>
              <a:gd name="connsiteY7" fmla="*/ 6891050 h 6896559"/>
              <a:gd name="connsiteX8" fmla="*/ 1144918 w 6953942"/>
              <a:gd name="connsiteY8" fmla="*/ 0 h 6896559"/>
              <a:gd name="connsiteX0" fmla="*/ 1144918 w 6953942"/>
              <a:gd name="connsiteY0" fmla="*/ 0 h 6896559"/>
              <a:gd name="connsiteX1" fmla="*/ 3517391 w 6953942"/>
              <a:gd name="connsiteY1" fmla="*/ 4506 h 6896559"/>
              <a:gd name="connsiteX2" fmla="*/ 3517391 w 6953942"/>
              <a:gd name="connsiteY2" fmla="*/ 1 h 6896559"/>
              <a:gd name="connsiteX3" fmla="*/ 6953942 w 6953942"/>
              <a:gd name="connsiteY3" fmla="*/ 1 h 6896559"/>
              <a:gd name="connsiteX4" fmla="*/ 6934278 w 6953942"/>
              <a:gd name="connsiteY4" fmla="*/ 6896559 h 6896559"/>
              <a:gd name="connsiteX5" fmla="*/ 3517391 w 6953942"/>
              <a:gd name="connsiteY5" fmla="*/ 6896559 h 6896559"/>
              <a:gd name="connsiteX6" fmla="*/ 3517391 w 6953942"/>
              <a:gd name="connsiteY6" fmla="*/ 6893686 h 6896559"/>
              <a:gd name="connsiteX7" fmla="*/ 0 w 6953942"/>
              <a:gd name="connsiteY7" fmla="*/ 6891050 h 6896559"/>
              <a:gd name="connsiteX8" fmla="*/ 1144918 w 6953942"/>
              <a:gd name="connsiteY8" fmla="*/ 0 h 689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53942" h="6896559">
                <a:moveTo>
                  <a:pt x="1144918" y="0"/>
                </a:moveTo>
                <a:lnTo>
                  <a:pt x="3517391" y="4506"/>
                </a:lnTo>
                <a:lnTo>
                  <a:pt x="3517391" y="1"/>
                </a:lnTo>
                <a:lnTo>
                  <a:pt x="6953942" y="1"/>
                </a:lnTo>
                <a:cubicBezTo>
                  <a:pt x="6947387" y="2298854"/>
                  <a:pt x="6940833" y="4597706"/>
                  <a:pt x="6934278" y="6896559"/>
                </a:cubicBezTo>
                <a:lnTo>
                  <a:pt x="3517391" y="6896559"/>
                </a:lnTo>
                <a:lnTo>
                  <a:pt x="3517391" y="6893686"/>
                </a:lnTo>
                <a:lnTo>
                  <a:pt x="0" y="6891050"/>
                </a:lnTo>
                <a:lnTo>
                  <a:pt x="114491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6" name="Freeform 15">
            <a:extLst>
              <a:ext uri="{FF2B5EF4-FFF2-40B4-BE49-F238E27FC236}">
                <a16:creationId xmlns:a16="http://schemas.microsoft.com/office/drawing/2014/main" id="{66E6D54D-9451-6A4D-B226-1F9A2C24E329}"/>
              </a:ext>
            </a:extLst>
          </p:cNvPr>
          <p:cNvSpPr/>
          <p:nvPr/>
        </p:nvSpPr>
        <p:spPr>
          <a:xfrm>
            <a:off x="5256537"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Content Placeholder 3">
            <a:extLst>
              <a:ext uri="{FF2B5EF4-FFF2-40B4-BE49-F238E27FC236}">
                <a16:creationId xmlns:a16="http://schemas.microsoft.com/office/drawing/2014/main" id="{35C4139B-A883-7D47-AA85-F35606F942AE}"/>
              </a:ext>
            </a:extLst>
          </p:cNvPr>
          <p:cNvSpPr>
            <a:spLocks noGrp="1"/>
          </p:cNvSpPr>
          <p:nvPr>
            <p:ph sz="quarter" idx="14" hasCustomPrompt="1"/>
          </p:nvPr>
        </p:nvSpPr>
        <p:spPr>
          <a:xfrm>
            <a:off x="-6983" y="6832271"/>
            <a:ext cx="18000" cy="18000"/>
          </a:xfrm>
          <a:prstGeom prst="rect">
            <a:avLst/>
          </a:prstGeom>
          <a:solidFill>
            <a:schemeClr val="bg1"/>
          </a:solidFill>
          <a:effectLst/>
        </p:spPr>
        <p:txBody>
          <a:bodyPr/>
          <a:lstStyle>
            <a:lvl1pPr marL="0" indent="0">
              <a:buNone/>
              <a:defRPr>
                <a:solidFill>
                  <a:schemeClr val="bg1"/>
                </a:solidFill>
              </a:defRPr>
            </a:lvl1pPr>
          </a:lstStyle>
          <a:p>
            <a:pPr lvl="0"/>
            <a:r>
              <a:rPr lang="en-GB" dirty="0"/>
              <a:t> </a:t>
            </a:r>
          </a:p>
        </p:txBody>
      </p:sp>
      <p:sp>
        <p:nvSpPr>
          <p:cNvPr id="14" name="Text Placeholder 2">
            <a:extLst>
              <a:ext uri="{FF2B5EF4-FFF2-40B4-BE49-F238E27FC236}">
                <a16:creationId xmlns:a16="http://schemas.microsoft.com/office/drawing/2014/main" id="{886645AF-052E-D947-A8B6-E1F9D33C423E}"/>
              </a:ext>
            </a:extLst>
          </p:cNvPr>
          <p:cNvSpPr>
            <a:spLocks noGrp="1"/>
          </p:cNvSpPr>
          <p:nvPr>
            <p:ph idx="1"/>
          </p:nvPr>
        </p:nvSpPr>
        <p:spPr>
          <a:xfrm>
            <a:off x="504889" y="1216272"/>
            <a:ext cx="5000763" cy="5167485"/>
          </a:xfrm>
          <a:prstGeom prst="rect">
            <a:avLst/>
          </a:prstGeom>
          <a:noFill/>
        </p:spPr>
        <p:txBody>
          <a:bodyPr vert="horz" lIns="91440" tIns="45720" rIns="91440" bIns="45720" rtlCol="0">
            <a:normAutofit/>
          </a:bodyPr>
          <a:lstStyle>
            <a:lvl1pPr>
              <a:defRPr>
                <a:solidFill>
                  <a:srgbClr val="595959"/>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p:nvPr>
        </p:nvSpPr>
        <p:spPr>
          <a:xfrm>
            <a:off x="504890" y="472978"/>
            <a:ext cx="5000762" cy="452432"/>
          </a:xfrm>
          <a:prstGeom prst="rect">
            <a:avLst/>
          </a:prstGeom>
        </p:spPr>
        <p:txBody>
          <a:bodyPr vert="horz" lIns="91440" tIns="45720" rIns="91440" bIns="45720" rtlCol="0" anchor="t" anchorCtr="0">
            <a:spAutoFit/>
          </a:bodyPr>
          <a:lstStyle>
            <a:lvl1pPr>
              <a:defRPr sz="2600"/>
            </a:lvl1pPr>
          </a:lstStyle>
          <a:p>
            <a:endParaRPr lang="en-GB" dirty="0"/>
          </a:p>
        </p:txBody>
      </p:sp>
      <p:sp>
        <p:nvSpPr>
          <p:cNvPr id="11" name="Text Placeholder 2">
            <a:extLst>
              <a:ext uri="{FF2B5EF4-FFF2-40B4-BE49-F238E27FC236}">
                <a16:creationId xmlns:a16="http://schemas.microsoft.com/office/drawing/2014/main" id="{F22F2F11-83FE-FD4C-BE5D-53BF83B026AE}"/>
              </a:ext>
            </a:extLst>
          </p:cNvPr>
          <p:cNvSpPr>
            <a:spLocks noGrp="1"/>
          </p:cNvSpPr>
          <p:nvPr>
            <p:ph idx="13"/>
          </p:nvPr>
        </p:nvSpPr>
        <p:spPr>
          <a:xfrm>
            <a:off x="6945108" y="1216272"/>
            <a:ext cx="4881777"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96F7ABF3-E3F3-7247-93DA-3BFCCEE6D772}"/>
              </a:ext>
            </a:extLst>
          </p:cNvPr>
          <p:cNvSpPr txBox="1"/>
          <p:nvPr userDrawn="1"/>
        </p:nvSpPr>
        <p:spPr>
          <a:xfrm>
            <a:off x="11581190" y="6383757"/>
            <a:ext cx="544004" cy="369332"/>
          </a:xfrm>
          <a:prstGeom prst="rect">
            <a:avLst/>
          </a:prstGeom>
          <a:noFill/>
        </p:spPr>
        <p:txBody>
          <a:bodyPr wrap="square" rtlCol="0">
            <a:spAutoFit/>
          </a:bodyPr>
          <a:lstStyle/>
          <a:p>
            <a:fld id="{627E20D6-3476-0548-9C04-31F6D14ACD15}" type="slidenum">
              <a:rPr lang="en-US" smtClean="0">
                <a:solidFill>
                  <a:schemeClr val="bg1"/>
                </a:solidFill>
              </a:rPr>
              <a:t>‹#›</a:t>
            </a:fld>
            <a:endParaRPr lang="en-US" dirty="0">
              <a:solidFill>
                <a:schemeClr val="bg1"/>
              </a:solidFill>
            </a:endParaRPr>
          </a:p>
        </p:txBody>
      </p:sp>
    </p:spTree>
    <p:extLst>
      <p:ext uri="{BB962C8B-B14F-4D97-AF65-F5344CB8AC3E}">
        <p14:creationId xmlns:p14="http://schemas.microsoft.com/office/powerpoint/2010/main" val="25373145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50:50-4 call outs">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4487BD7-A7FB-C44E-B611-7E0F290F198C}"/>
              </a:ext>
            </a:extLst>
          </p:cNvPr>
          <p:cNvGrpSpPr/>
          <p:nvPr userDrawn="1"/>
        </p:nvGrpSpPr>
        <p:grpSpPr>
          <a:xfrm flipH="1">
            <a:off x="-20322" y="-20320"/>
            <a:ext cx="6470009" cy="6898640"/>
            <a:chOff x="7730133" y="0"/>
            <a:chExt cx="6479853" cy="6864524"/>
          </a:xfrm>
        </p:grpSpPr>
        <p:sp>
          <p:nvSpPr>
            <p:cNvPr id="13" name="Freeform 12">
              <a:extLst>
                <a:ext uri="{FF2B5EF4-FFF2-40B4-BE49-F238E27FC236}">
                  <a16:creationId xmlns:a16="http://schemas.microsoft.com/office/drawing/2014/main" id="{3FF58E99-F6FD-C247-A04F-E3572D9DC55B}"/>
                </a:ext>
              </a:extLst>
            </p:cNvPr>
            <p:cNvSpPr/>
            <p:nvPr userDrawn="1"/>
          </p:nvSpPr>
          <p:spPr>
            <a:xfrm>
              <a:off x="8110245"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13">
              <a:extLst>
                <a:ext uri="{FF2B5EF4-FFF2-40B4-BE49-F238E27FC236}">
                  <a16:creationId xmlns:a16="http://schemas.microsoft.com/office/drawing/2014/main" id="{06C61880-5FDE-B149-B33A-851D5FBA53FE}"/>
                </a:ext>
              </a:extLst>
            </p:cNvPr>
            <p:cNvSpPr/>
            <p:nvPr userDrawn="1"/>
          </p:nvSpPr>
          <p:spPr>
            <a:xfrm>
              <a:off x="7730133"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14">
              <a:extLst>
                <a:ext uri="{FF2B5EF4-FFF2-40B4-BE49-F238E27FC236}">
                  <a16:creationId xmlns:a16="http://schemas.microsoft.com/office/drawing/2014/main" id="{C0140556-12A8-744E-A192-C21C6E45A3C2}"/>
                </a:ext>
              </a:extLst>
            </p:cNvPr>
            <p:cNvSpPr/>
            <p:nvPr userDrawn="1"/>
          </p:nvSpPr>
          <p:spPr>
            <a:xfrm>
              <a:off x="7730133"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7" name="Text Placeholder 2">
            <a:extLst>
              <a:ext uri="{FF2B5EF4-FFF2-40B4-BE49-F238E27FC236}">
                <a16:creationId xmlns:a16="http://schemas.microsoft.com/office/drawing/2014/main" id="{48F03185-2C00-5F45-B203-D63386DBCD8D}"/>
              </a:ext>
            </a:extLst>
          </p:cNvPr>
          <p:cNvSpPr>
            <a:spLocks noGrp="1"/>
          </p:cNvSpPr>
          <p:nvPr userDrawn="1">
            <p:ph idx="1"/>
          </p:nvPr>
        </p:nvSpPr>
        <p:spPr>
          <a:xfrm>
            <a:off x="504889" y="1216272"/>
            <a:ext cx="4464676"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p:nvPr>
        </p:nvSpPr>
        <p:spPr>
          <a:xfrm>
            <a:off x="504889" y="472978"/>
            <a:ext cx="4464676" cy="812530"/>
          </a:xfrm>
          <a:prstGeom prst="rect">
            <a:avLst/>
          </a:prstGeom>
        </p:spPr>
        <p:txBody>
          <a:bodyPr vert="horz" wrap="square" lIns="91440" tIns="45720" rIns="91440" bIns="45720" rtlCol="0" anchor="t" anchorCtr="0">
            <a:spAutoFit/>
          </a:bodyPr>
          <a:lstStyle>
            <a:lvl1pPr>
              <a:defRPr sz="2600">
                <a:solidFill>
                  <a:schemeClr val="bg1"/>
                </a:solidFill>
              </a:defRPr>
            </a:lvl1pPr>
          </a:lstStyle>
          <a:p>
            <a:r>
              <a:rPr lang="en-GB"/>
              <a:t>Click to edit Master title style</a:t>
            </a:r>
          </a:p>
        </p:txBody>
      </p:sp>
      <p:sp>
        <p:nvSpPr>
          <p:cNvPr id="8" name="Text Placeholder 2">
            <a:extLst>
              <a:ext uri="{FF2B5EF4-FFF2-40B4-BE49-F238E27FC236}">
                <a16:creationId xmlns:a16="http://schemas.microsoft.com/office/drawing/2014/main" id="{F705F232-7ECA-8141-9A26-02D19C88A30A}"/>
              </a:ext>
            </a:extLst>
          </p:cNvPr>
          <p:cNvSpPr>
            <a:spLocks noGrp="1"/>
          </p:cNvSpPr>
          <p:nvPr>
            <p:ph idx="10" hasCustomPrompt="1"/>
          </p:nvPr>
        </p:nvSpPr>
        <p:spPr>
          <a:xfrm>
            <a:off x="6376429" y="12246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a:t>Edit Master text styles</a:t>
            </a:r>
          </a:p>
        </p:txBody>
      </p:sp>
      <p:sp>
        <p:nvSpPr>
          <p:cNvPr id="9" name="Text Placeholder 2">
            <a:extLst>
              <a:ext uri="{FF2B5EF4-FFF2-40B4-BE49-F238E27FC236}">
                <a16:creationId xmlns:a16="http://schemas.microsoft.com/office/drawing/2014/main" id="{FB6EF369-1469-2843-A25E-6B8396500402}"/>
              </a:ext>
            </a:extLst>
          </p:cNvPr>
          <p:cNvSpPr>
            <a:spLocks noGrp="1"/>
          </p:cNvSpPr>
          <p:nvPr>
            <p:ph idx="11" hasCustomPrompt="1"/>
          </p:nvPr>
        </p:nvSpPr>
        <p:spPr>
          <a:xfrm>
            <a:off x="9231389" y="12246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a:t>Edit Master text styles</a:t>
            </a:r>
          </a:p>
        </p:txBody>
      </p:sp>
      <p:sp>
        <p:nvSpPr>
          <p:cNvPr id="10" name="Text Placeholder 2">
            <a:extLst>
              <a:ext uri="{FF2B5EF4-FFF2-40B4-BE49-F238E27FC236}">
                <a16:creationId xmlns:a16="http://schemas.microsoft.com/office/drawing/2014/main" id="{3BEB1D3F-CEE4-3442-9DAA-E504751740BC}"/>
              </a:ext>
            </a:extLst>
          </p:cNvPr>
          <p:cNvSpPr>
            <a:spLocks noGrp="1"/>
          </p:cNvSpPr>
          <p:nvPr>
            <p:ph idx="12" hasCustomPrompt="1"/>
          </p:nvPr>
        </p:nvSpPr>
        <p:spPr>
          <a:xfrm>
            <a:off x="6376429" y="37138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a:t>Edit Master text styles</a:t>
            </a:r>
          </a:p>
        </p:txBody>
      </p:sp>
      <p:sp>
        <p:nvSpPr>
          <p:cNvPr id="11" name="Text Placeholder 2">
            <a:extLst>
              <a:ext uri="{FF2B5EF4-FFF2-40B4-BE49-F238E27FC236}">
                <a16:creationId xmlns:a16="http://schemas.microsoft.com/office/drawing/2014/main" id="{A47C5129-6F72-0D40-B75B-EB7E3F0F444A}"/>
              </a:ext>
            </a:extLst>
          </p:cNvPr>
          <p:cNvSpPr>
            <a:spLocks noGrp="1"/>
          </p:cNvSpPr>
          <p:nvPr>
            <p:ph idx="13" hasCustomPrompt="1"/>
          </p:nvPr>
        </p:nvSpPr>
        <p:spPr>
          <a:xfrm>
            <a:off x="9231389" y="3713843"/>
            <a:ext cx="2322583" cy="2117997"/>
          </a:xfrm>
          <a:prstGeom prst="rect">
            <a:avLst/>
          </a:prstGeom>
        </p:spPr>
        <p:txBody>
          <a:bodyPr vert="horz" lIns="91440" tIns="45720" rIns="91440" bIns="45720" rtlCol="0">
            <a:normAutofit/>
          </a:bodyPr>
          <a:lstStyle>
            <a:lvl1pPr marL="0" indent="0" algn="l">
              <a:buNone/>
              <a:defRPr sz="1600"/>
            </a:lvl1pPr>
            <a:lvl2pPr marL="457200" indent="0" algn="l">
              <a:buNone/>
              <a:defRPr sz="1600"/>
            </a:lvl2pPr>
          </a:lstStyle>
          <a:p>
            <a:pPr lvl="0"/>
            <a:r>
              <a:rPr lang="en-US"/>
              <a:t>Edit Master text styles</a:t>
            </a:r>
          </a:p>
        </p:txBody>
      </p:sp>
    </p:spTree>
    <p:extLst>
      <p:ext uri="{BB962C8B-B14F-4D97-AF65-F5344CB8AC3E}">
        <p14:creationId xmlns:p14="http://schemas.microsoft.com/office/powerpoint/2010/main" val="289664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4487BD7-A7FB-C44E-B611-7E0F290F198C}"/>
              </a:ext>
            </a:extLst>
          </p:cNvPr>
          <p:cNvGrpSpPr/>
          <p:nvPr userDrawn="1"/>
        </p:nvGrpSpPr>
        <p:grpSpPr>
          <a:xfrm flipH="1">
            <a:off x="0" y="0"/>
            <a:ext cx="6479853" cy="6864524"/>
            <a:chOff x="7730133" y="0"/>
            <a:chExt cx="6479853" cy="6864524"/>
          </a:xfrm>
        </p:grpSpPr>
        <p:sp>
          <p:nvSpPr>
            <p:cNvPr id="13" name="Freeform 12">
              <a:extLst>
                <a:ext uri="{FF2B5EF4-FFF2-40B4-BE49-F238E27FC236}">
                  <a16:creationId xmlns:a16="http://schemas.microsoft.com/office/drawing/2014/main" id="{3FF58E99-F6FD-C247-A04F-E3572D9DC55B}"/>
                </a:ext>
              </a:extLst>
            </p:cNvPr>
            <p:cNvSpPr/>
            <p:nvPr userDrawn="1"/>
          </p:nvSpPr>
          <p:spPr>
            <a:xfrm>
              <a:off x="8110245"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reeform 13">
              <a:extLst>
                <a:ext uri="{FF2B5EF4-FFF2-40B4-BE49-F238E27FC236}">
                  <a16:creationId xmlns:a16="http://schemas.microsoft.com/office/drawing/2014/main" id="{06C61880-5FDE-B149-B33A-851D5FBA53FE}"/>
                </a:ext>
              </a:extLst>
            </p:cNvPr>
            <p:cNvSpPr/>
            <p:nvPr userDrawn="1"/>
          </p:nvSpPr>
          <p:spPr>
            <a:xfrm>
              <a:off x="7730133"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Freeform 14">
              <a:extLst>
                <a:ext uri="{FF2B5EF4-FFF2-40B4-BE49-F238E27FC236}">
                  <a16:creationId xmlns:a16="http://schemas.microsoft.com/office/drawing/2014/main" id="{C0140556-12A8-744E-A192-C21C6E45A3C2}"/>
                </a:ext>
              </a:extLst>
            </p:cNvPr>
            <p:cNvSpPr/>
            <p:nvPr userDrawn="1"/>
          </p:nvSpPr>
          <p:spPr>
            <a:xfrm>
              <a:off x="7730133"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8" name="Title Placeholder 1">
            <a:extLst>
              <a:ext uri="{FF2B5EF4-FFF2-40B4-BE49-F238E27FC236}">
                <a16:creationId xmlns:a16="http://schemas.microsoft.com/office/drawing/2014/main" id="{540E29AA-B68B-B841-AB01-1A04CA9C35F9}"/>
              </a:ext>
            </a:extLst>
          </p:cNvPr>
          <p:cNvSpPr>
            <a:spLocks noGrp="1"/>
          </p:cNvSpPr>
          <p:nvPr userDrawn="1">
            <p:ph type="title"/>
          </p:nvPr>
        </p:nvSpPr>
        <p:spPr>
          <a:xfrm>
            <a:off x="504889" y="2638640"/>
            <a:ext cx="4829111" cy="978729"/>
          </a:xfrm>
          <a:prstGeom prst="rect">
            <a:avLst/>
          </a:prstGeom>
        </p:spPr>
        <p:txBody>
          <a:bodyPr vert="horz" wrap="square" lIns="91440" tIns="45720" rIns="91440" bIns="45720" rtlCol="0" anchor="t" anchorCtr="0">
            <a:spAutoFit/>
          </a:bodyPr>
          <a:lstStyle>
            <a:lvl1pPr>
              <a:defRPr sz="3200">
                <a:solidFill>
                  <a:schemeClr val="bg1"/>
                </a:solidFill>
              </a:defRPr>
            </a:lvl1pPr>
          </a:lstStyle>
          <a:p>
            <a:r>
              <a:rPr lang="en-GB"/>
              <a:t>Click to edit Master title style</a:t>
            </a:r>
          </a:p>
        </p:txBody>
      </p:sp>
      <p:sp>
        <p:nvSpPr>
          <p:cNvPr id="8" name="Subtitle 2">
            <a:extLst>
              <a:ext uri="{FF2B5EF4-FFF2-40B4-BE49-F238E27FC236}">
                <a16:creationId xmlns:a16="http://schemas.microsoft.com/office/drawing/2014/main" id="{757FAEC6-321C-D04D-AE64-C26F9A435DA6}"/>
              </a:ext>
            </a:extLst>
          </p:cNvPr>
          <p:cNvSpPr>
            <a:spLocks noGrp="1"/>
          </p:cNvSpPr>
          <p:nvPr>
            <p:ph type="subTitle" idx="1"/>
          </p:nvPr>
        </p:nvSpPr>
        <p:spPr>
          <a:xfrm>
            <a:off x="504889" y="3813095"/>
            <a:ext cx="4639159" cy="258532"/>
          </a:xfrm>
          <a:prstGeom prst="rect">
            <a:avLst/>
          </a:prstGeom>
        </p:spPr>
        <p:txBody>
          <a:bodyPr>
            <a:spAutoFit/>
          </a:bodyPr>
          <a:lstStyle>
            <a:lvl1pPr marL="0" indent="0" algn="l">
              <a:buNone/>
              <a:defRPr sz="12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0082193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Hero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CAC8B84-C974-3945-AB52-80A5EAECC3A7}"/>
              </a:ext>
            </a:extLst>
          </p:cNvPr>
          <p:cNvSpPr>
            <a:spLocks noGrp="1"/>
          </p:cNvSpPr>
          <p:nvPr>
            <p:ph type="body" sz="quarter" idx="12" hasCustomPrompt="1"/>
          </p:nvPr>
        </p:nvSpPr>
        <p:spPr>
          <a:xfrm>
            <a:off x="0" y="6652256"/>
            <a:ext cx="101600" cy="148741"/>
          </a:xfrm>
          <a:prstGeom prst="rect">
            <a:avLst/>
          </a:prstGeom>
          <a:solidFill>
            <a:srgbClr val="274A77"/>
          </a:solidFill>
        </p:spPr>
        <p:txBody>
          <a:bodyPr/>
          <a:lstStyle>
            <a:lvl1pPr>
              <a:defRPr>
                <a:solidFill>
                  <a:srgbClr val="274A77"/>
                </a:solidFill>
              </a:defRPr>
            </a:lvl1pPr>
          </a:lstStyle>
          <a:p>
            <a:pPr lvl="0"/>
            <a:r>
              <a:rPr lang="en-US"/>
              <a:t>   </a:t>
            </a:r>
            <a:endParaRPr lang="en-GB"/>
          </a:p>
        </p:txBody>
      </p:sp>
      <p:grpSp>
        <p:nvGrpSpPr>
          <p:cNvPr id="8" name="Group 7">
            <a:extLst>
              <a:ext uri="{FF2B5EF4-FFF2-40B4-BE49-F238E27FC236}">
                <a16:creationId xmlns:a16="http://schemas.microsoft.com/office/drawing/2014/main" id="{EDBFF8B0-B436-8C46-844F-0CC785DDB1CC}"/>
              </a:ext>
            </a:extLst>
          </p:cNvPr>
          <p:cNvGrpSpPr/>
          <p:nvPr userDrawn="1"/>
        </p:nvGrpSpPr>
        <p:grpSpPr>
          <a:xfrm flipH="1">
            <a:off x="-30166" y="-19878"/>
            <a:ext cx="6479853" cy="6898198"/>
            <a:chOff x="7730133" y="0"/>
            <a:chExt cx="6479853" cy="6864524"/>
          </a:xfrm>
        </p:grpSpPr>
        <p:sp>
          <p:nvSpPr>
            <p:cNvPr id="10" name="Freeform 9">
              <a:extLst>
                <a:ext uri="{FF2B5EF4-FFF2-40B4-BE49-F238E27FC236}">
                  <a16:creationId xmlns:a16="http://schemas.microsoft.com/office/drawing/2014/main" id="{E4775270-B825-F44E-BC5D-1D6B7E3433C7}"/>
                </a:ext>
              </a:extLst>
            </p:cNvPr>
            <p:cNvSpPr/>
            <p:nvPr userDrawn="1"/>
          </p:nvSpPr>
          <p:spPr>
            <a:xfrm>
              <a:off x="8110245"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10">
              <a:extLst>
                <a:ext uri="{FF2B5EF4-FFF2-40B4-BE49-F238E27FC236}">
                  <a16:creationId xmlns:a16="http://schemas.microsoft.com/office/drawing/2014/main" id="{0BC8048B-353E-1A4D-9927-E801E97156A3}"/>
                </a:ext>
              </a:extLst>
            </p:cNvPr>
            <p:cNvSpPr/>
            <p:nvPr userDrawn="1"/>
          </p:nvSpPr>
          <p:spPr>
            <a:xfrm>
              <a:off x="7730133"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 name="Freeform 11">
              <a:extLst>
                <a:ext uri="{FF2B5EF4-FFF2-40B4-BE49-F238E27FC236}">
                  <a16:creationId xmlns:a16="http://schemas.microsoft.com/office/drawing/2014/main" id="{97BE98E1-7FEC-1246-BF9A-CFD8F40C38F0}"/>
                </a:ext>
              </a:extLst>
            </p:cNvPr>
            <p:cNvSpPr/>
            <p:nvPr userDrawn="1"/>
          </p:nvSpPr>
          <p:spPr>
            <a:xfrm>
              <a:off x="7730133"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 name="Picture Placeholder 2">
            <a:extLst>
              <a:ext uri="{FF2B5EF4-FFF2-40B4-BE49-F238E27FC236}">
                <a16:creationId xmlns:a16="http://schemas.microsoft.com/office/drawing/2014/main" id="{0A9848AC-6A8F-C844-907F-12C50360E040}"/>
              </a:ext>
            </a:extLst>
          </p:cNvPr>
          <p:cNvSpPr>
            <a:spLocks noGrp="1"/>
          </p:cNvSpPr>
          <p:nvPr>
            <p:ph type="pic" sz="quarter" idx="11"/>
          </p:nvPr>
        </p:nvSpPr>
        <p:spPr>
          <a:xfrm>
            <a:off x="5670232" y="0"/>
            <a:ext cx="6521767" cy="6867939"/>
          </a:xfrm>
          <a:custGeom>
            <a:avLst/>
            <a:gdLst>
              <a:gd name="connsiteX0" fmla="*/ 0 w 6122424"/>
              <a:gd name="connsiteY0" fmla="*/ 0 h 6858000"/>
              <a:gd name="connsiteX1" fmla="*/ 6122424 w 6122424"/>
              <a:gd name="connsiteY1" fmla="*/ 0 h 6858000"/>
              <a:gd name="connsiteX2" fmla="*/ 6122424 w 6122424"/>
              <a:gd name="connsiteY2" fmla="*/ 6858000 h 6858000"/>
              <a:gd name="connsiteX3" fmla="*/ 0 w 6122424"/>
              <a:gd name="connsiteY3" fmla="*/ 6858000 h 6858000"/>
              <a:gd name="connsiteX4" fmla="*/ 0 w 6122424"/>
              <a:gd name="connsiteY4" fmla="*/ 0 h 6858000"/>
              <a:gd name="connsiteX0" fmla="*/ 6707 w 6129131"/>
              <a:gd name="connsiteY0" fmla="*/ 0 h 6858000"/>
              <a:gd name="connsiteX1" fmla="*/ 6129131 w 6129131"/>
              <a:gd name="connsiteY1" fmla="*/ 0 h 6858000"/>
              <a:gd name="connsiteX2" fmla="*/ 6129131 w 6129131"/>
              <a:gd name="connsiteY2" fmla="*/ 6858000 h 6858000"/>
              <a:gd name="connsiteX3" fmla="*/ 6707 w 6129131"/>
              <a:gd name="connsiteY3" fmla="*/ 6858000 h 6858000"/>
              <a:gd name="connsiteX4" fmla="*/ 0 w 6129131"/>
              <a:gd name="connsiteY4" fmla="*/ 2126974 h 6858000"/>
              <a:gd name="connsiteX5" fmla="*/ 6707 w 6129131"/>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58000"/>
              <a:gd name="connsiteX1" fmla="*/ 6526696 w 6526696"/>
              <a:gd name="connsiteY1" fmla="*/ 0 h 6858000"/>
              <a:gd name="connsiteX2" fmla="*/ 6526696 w 6526696"/>
              <a:gd name="connsiteY2" fmla="*/ 6858000 h 6858000"/>
              <a:gd name="connsiteX3" fmla="*/ 404272 w 6526696"/>
              <a:gd name="connsiteY3" fmla="*/ 6858000 h 6858000"/>
              <a:gd name="connsiteX4" fmla="*/ 0 w 6526696"/>
              <a:gd name="connsiteY4" fmla="*/ 2256183 h 6858000"/>
              <a:gd name="connsiteX5" fmla="*/ 404272 w 6526696"/>
              <a:gd name="connsiteY5" fmla="*/ 0 h 6858000"/>
              <a:gd name="connsiteX0" fmla="*/ 404272 w 6526696"/>
              <a:gd name="connsiteY0" fmla="*/ 0 h 6867939"/>
              <a:gd name="connsiteX1" fmla="*/ 6526696 w 6526696"/>
              <a:gd name="connsiteY1" fmla="*/ 0 h 6867939"/>
              <a:gd name="connsiteX2" fmla="*/ 6526696 w 6526696"/>
              <a:gd name="connsiteY2" fmla="*/ 6858000 h 6867939"/>
              <a:gd name="connsiteX3" fmla="*/ 791899 w 6526696"/>
              <a:gd name="connsiteY3" fmla="*/ 6867939 h 6867939"/>
              <a:gd name="connsiteX4" fmla="*/ 0 w 6526696"/>
              <a:gd name="connsiteY4" fmla="*/ 2256183 h 6867939"/>
              <a:gd name="connsiteX5" fmla="*/ 404272 w 6526696"/>
              <a:gd name="connsiteY5" fmla="*/ 0 h 6867939"/>
              <a:gd name="connsiteX0" fmla="*/ 404272 w 6526696"/>
              <a:gd name="connsiteY0" fmla="*/ 0 h 6867939"/>
              <a:gd name="connsiteX1" fmla="*/ 6526696 w 6526696"/>
              <a:gd name="connsiteY1" fmla="*/ 0 h 6867939"/>
              <a:gd name="connsiteX2" fmla="*/ 6526696 w 6526696"/>
              <a:gd name="connsiteY2" fmla="*/ 6858000 h 6867939"/>
              <a:gd name="connsiteX3" fmla="*/ 791899 w 6526696"/>
              <a:gd name="connsiteY3" fmla="*/ 6867939 h 6867939"/>
              <a:gd name="connsiteX4" fmla="*/ 0 w 6526696"/>
              <a:gd name="connsiteY4" fmla="*/ 2256183 h 6867939"/>
              <a:gd name="connsiteX5" fmla="*/ 404272 w 6526696"/>
              <a:gd name="connsiteY5" fmla="*/ 0 h 6867939"/>
              <a:gd name="connsiteX0" fmla="*/ 404852 w 6527276"/>
              <a:gd name="connsiteY0" fmla="*/ 0 h 6867939"/>
              <a:gd name="connsiteX1" fmla="*/ 6527276 w 6527276"/>
              <a:gd name="connsiteY1" fmla="*/ 0 h 6867939"/>
              <a:gd name="connsiteX2" fmla="*/ 6527276 w 6527276"/>
              <a:gd name="connsiteY2" fmla="*/ 6858000 h 6867939"/>
              <a:gd name="connsiteX3" fmla="*/ 792479 w 6527276"/>
              <a:gd name="connsiteY3" fmla="*/ 6867939 h 6867939"/>
              <a:gd name="connsiteX4" fmla="*/ 580 w 6527276"/>
              <a:gd name="connsiteY4" fmla="*/ 2256183 h 6867939"/>
              <a:gd name="connsiteX5" fmla="*/ 404852 w 6527276"/>
              <a:gd name="connsiteY5" fmla="*/ 0 h 6867939"/>
              <a:gd name="connsiteX0" fmla="*/ 406129 w 6528553"/>
              <a:gd name="connsiteY0" fmla="*/ 0 h 6867939"/>
              <a:gd name="connsiteX1" fmla="*/ 6528553 w 6528553"/>
              <a:gd name="connsiteY1" fmla="*/ 0 h 6867939"/>
              <a:gd name="connsiteX2" fmla="*/ 6528553 w 6528553"/>
              <a:gd name="connsiteY2" fmla="*/ 6858000 h 6867939"/>
              <a:gd name="connsiteX3" fmla="*/ 793756 w 6528553"/>
              <a:gd name="connsiteY3" fmla="*/ 6867939 h 6867939"/>
              <a:gd name="connsiteX4" fmla="*/ 1857 w 6528553"/>
              <a:gd name="connsiteY4" fmla="*/ 2256183 h 6867939"/>
              <a:gd name="connsiteX5" fmla="*/ 406129 w 6528553"/>
              <a:gd name="connsiteY5" fmla="*/ 0 h 6867939"/>
              <a:gd name="connsiteX0" fmla="*/ 3374 w 6125798"/>
              <a:gd name="connsiteY0" fmla="*/ 0 h 6867939"/>
              <a:gd name="connsiteX1" fmla="*/ 6125798 w 6125798"/>
              <a:gd name="connsiteY1" fmla="*/ 0 h 6867939"/>
              <a:gd name="connsiteX2" fmla="*/ 6125798 w 6125798"/>
              <a:gd name="connsiteY2" fmla="*/ 6858000 h 6867939"/>
              <a:gd name="connsiteX3" fmla="*/ 391001 w 6125798"/>
              <a:gd name="connsiteY3" fmla="*/ 6867939 h 6867939"/>
              <a:gd name="connsiteX4" fmla="*/ 195450 w 6125798"/>
              <a:gd name="connsiteY4" fmla="*/ 2196548 h 6867939"/>
              <a:gd name="connsiteX5" fmla="*/ 3374 w 6125798"/>
              <a:gd name="connsiteY5" fmla="*/ 0 h 6867939"/>
              <a:gd name="connsiteX0" fmla="*/ 3374 w 6125798"/>
              <a:gd name="connsiteY0" fmla="*/ 0 h 6867939"/>
              <a:gd name="connsiteX1" fmla="*/ 6125798 w 6125798"/>
              <a:gd name="connsiteY1" fmla="*/ 0 h 6867939"/>
              <a:gd name="connsiteX2" fmla="*/ 6125798 w 6125798"/>
              <a:gd name="connsiteY2" fmla="*/ 6858000 h 6867939"/>
              <a:gd name="connsiteX3" fmla="*/ 391001 w 6125798"/>
              <a:gd name="connsiteY3" fmla="*/ 6867939 h 6867939"/>
              <a:gd name="connsiteX4" fmla="*/ 195450 w 6125798"/>
              <a:gd name="connsiteY4" fmla="*/ 2196548 h 6867939"/>
              <a:gd name="connsiteX5" fmla="*/ 3374 w 6125798"/>
              <a:gd name="connsiteY5" fmla="*/ 0 h 6867939"/>
              <a:gd name="connsiteX0" fmla="*/ 414777 w 6537201"/>
              <a:gd name="connsiteY0" fmla="*/ 0 h 6867939"/>
              <a:gd name="connsiteX1" fmla="*/ 6537201 w 6537201"/>
              <a:gd name="connsiteY1" fmla="*/ 0 h 6867939"/>
              <a:gd name="connsiteX2" fmla="*/ 6537201 w 6537201"/>
              <a:gd name="connsiteY2" fmla="*/ 6858000 h 6867939"/>
              <a:gd name="connsiteX3" fmla="*/ 802404 w 6537201"/>
              <a:gd name="connsiteY3" fmla="*/ 6867939 h 6867939"/>
              <a:gd name="connsiteX4" fmla="*/ 566 w 6537201"/>
              <a:gd name="connsiteY4" fmla="*/ 2295939 h 6867939"/>
              <a:gd name="connsiteX5" fmla="*/ 414777 w 6537201"/>
              <a:gd name="connsiteY5" fmla="*/ 0 h 6867939"/>
              <a:gd name="connsiteX0" fmla="*/ 186883 w 6309307"/>
              <a:gd name="connsiteY0" fmla="*/ 0 h 6867939"/>
              <a:gd name="connsiteX1" fmla="*/ 6309307 w 6309307"/>
              <a:gd name="connsiteY1" fmla="*/ 0 h 6867939"/>
              <a:gd name="connsiteX2" fmla="*/ 6309307 w 6309307"/>
              <a:gd name="connsiteY2" fmla="*/ 6858000 h 6867939"/>
              <a:gd name="connsiteX3" fmla="*/ 574510 w 6309307"/>
              <a:gd name="connsiteY3" fmla="*/ 6867939 h 6867939"/>
              <a:gd name="connsiteX4" fmla="*/ 1272 w 6309307"/>
              <a:gd name="connsiteY4" fmla="*/ 2266122 h 6867939"/>
              <a:gd name="connsiteX5" fmla="*/ 186883 w 6309307"/>
              <a:gd name="connsiteY5" fmla="*/ 0 h 6867939"/>
              <a:gd name="connsiteX0" fmla="*/ 188457 w 6310881"/>
              <a:gd name="connsiteY0" fmla="*/ 0 h 6867939"/>
              <a:gd name="connsiteX1" fmla="*/ 6310881 w 6310881"/>
              <a:gd name="connsiteY1" fmla="*/ 0 h 6867939"/>
              <a:gd name="connsiteX2" fmla="*/ 6310881 w 6310881"/>
              <a:gd name="connsiteY2" fmla="*/ 6858000 h 6867939"/>
              <a:gd name="connsiteX3" fmla="*/ 576084 w 6310881"/>
              <a:gd name="connsiteY3" fmla="*/ 6867939 h 6867939"/>
              <a:gd name="connsiteX4" fmla="*/ 2846 w 6310881"/>
              <a:gd name="connsiteY4" fmla="*/ 2266122 h 6867939"/>
              <a:gd name="connsiteX5" fmla="*/ 188457 w 6310881"/>
              <a:gd name="connsiteY5" fmla="*/ 0 h 6867939"/>
              <a:gd name="connsiteX0" fmla="*/ 415542 w 6537966"/>
              <a:gd name="connsiteY0" fmla="*/ 0 h 6867939"/>
              <a:gd name="connsiteX1" fmla="*/ 6537966 w 6537966"/>
              <a:gd name="connsiteY1" fmla="*/ 0 h 6867939"/>
              <a:gd name="connsiteX2" fmla="*/ 6537966 w 6537966"/>
              <a:gd name="connsiteY2" fmla="*/ 6858000 h 6867939"/>
              <a:gd name="connsiteX3" fmla="*/ 803169 w 6537966"/>
              <a:gd name="connsiteY3" fmla="*/ 6867939 h 6867939"/>
              <a:gd name="connsiteX4" fmla="*/ 1331 w 6537966"/>
              <a:gd name="connsiteY4" fmla="*/ 2286001 h 6867939"/>
              <a:gd name="connsiteX5" fmla="*/ 415542 w 6537966"/>
              <a:gd name="connsiteY5" fmla="*/ 0 h 6867939"/>
              <a:gd name="connsiteX0" fmla="*/ 414211 w 6536635"/>
              <a:gd name="connsiteY0" fmla="*/ 0 h 6867939"/>
              <a:gd name="connsiteX1" fmla="*/ 6536635 w 6536635"/>
              <a:gd name="connsiteY1" fmla="*/ 0 h 6867939"/>
              <a:gd name="connsiteX2" fmla="*/ 6536635 w 6536635"/>
              <a:gd name="connsiteY2" fmla="*/ 6858000 h 6867939"/>
              <a:gd name="connsiteX3" fmla="*/ 801838 w 6536635"/>
              <a:gd name="connsiteY3" fmla="*/ 6867939 h 6867939"/>
              <a:gd name="connsiteX4" fmla="*/ 0 w 6536635"/>
              <a:gd name="connsiteY4" fmla="*/ 2286001 h 6867939"/>
              <a:gd name="connsiteX5" fmla="*/ 414211 w 6536635"/>
              <a:gd name="connsiteY5" fmla="*/ 0 h 6867939"/>
              <a:gd name="connsiteX0" fmla="*/ 414211 w 6536635"/>
              <a:gd name="connsiteY0" fmla="*/ 0 h 6867939"/>
              <a:gd name="connsiteX1" fmla="*/ 6536635 w 6536635"/>
              <a:gd name="connsiteY1" fmla="*/ 0 h 6867939"/>
              <a:gd name="connsiteX2" fmla="*/ 6536635 w 6536635"/>
              <a:gd name="connsiteY2" fmla="*/ 6858000 h 6867939"/>
              <a:gd name="connsiteX3" fmla="*/ 801838 w 6536635"/>
              <a:gd name="connsiteY3" fmla="*/ 6867939 h 6867939"/>
              <a:gd name="connsiteX4" fmla="*/ 0 w 6536635"/>
              <a:gd name="connsiteY4" fmla="*/ 2286001 h 6867939"/>
              <a:gd name="connsiteX5" fmla="*/ 414211 w 6536635"/>
              <a:gd name="connsiteY5" fmla="*/ 0 h 6867939"/>
              <a:gd name="connsiteX0" fmla="*/ 399343 w 6521767"/>
              <a:gd name="connsiteY0" fmla="*/ 0 h 6867939"/>
              <a:gd name="connsiteX1" fmla="*/ 6521767 w 6521767"/>
              <a:gd name="connsiteY1" fmla="*/ 0 h 6867939"/>
              <a:gd name="connsiteX2" fmla="*/ 6521767 w 6521767"/>
              <a:gd name="connsiteY2" fmla="*/ 6858000 h 6867939"/>
              <a:gd name="connsiteX3" fmla="*/ 786970 w 6521767"/>
              <a:gd name="connsiteY3" fmla="*/ 6867939 h 6867939"/>
              <a:gd name="connsiteX4" fmla="*/ 0 w 6521767"/>
              <a:gd name="connsiteY4" fmla="*/ 2315738 h 6867939"/>
              <a:gd name="connsiteX5" fmla="*/ 399343 w 6521767"/>
              <a:gd name="connsiteY5" fmla="*/ 0 h 6867939"/>
              <a:gd name="connsiteX0" fmla="*/ 399343 w 6521767"/>
              <a:gd name="connsiteY0" fmla="*/ 0 h 6867939"/>
              <a:gd name="connsiteX1" fmla="*/ 6521767 w 6521767"/>
              <a:gd name="connsiteY1" fmla="*/ 0 h 6867939"/>
              <a:gd name="connsiteX2" fmla="*/ 6521767 w 6521767"/>
              <a:gd name="connsiteY2" fmla="*/ 6858000 h 6867939"/>
              <a:gd name="connsiteX3" fmla="*/ 786970 w 6521767"/>
              <a:gd name="connsiteY3" fmla="*/ 6867939 h 6867939"/>
              <a:gd name="connsiteX4" fmla="*/ 0 w 6521767"/>
              <a:gd name="connsiteY4" fmla="*/ 2315738 h 6867939"/>
              <a:gd name="connsiteX5" fmla="*/ 399343 w 6521767"/>
              <a:gd name="connsiteY5" fmla="*/ 0 h 6867939"/>
              <a:gd name="connsiteX0" fmla="*/ 399343 w 6521767"/>
              <a:gd name="connsiteY0" fmla="*/ 0 h 6867939"/>
              <a:gd name="connsiteX1" fmla="*/ 6521767 w 6521767"/>
              <a:gd name="connsiteY1" fmla="*/ 0 h 6867939"/>
              <a:gd name="connsiteX2" fmla="*/ 6521767 w 6521767"/>
              <a:gd name="connsiteY2" fmla="*/ 6858000 h 6867939"/>
              <a:gd name="connsiteX3" fmla="*/ 786970 w 6521767"/>
              <a:gd name="connsiteY3" fmla="*/ 6867939 h 6867939"/>
              <a:gd name="connsiteX4" fmla="*/ 0 w 6521767"/>
              <a:gd name="connsiteY4" fmla="*/ 2315738 h 6867939"/>
              <a:gd name="connsiteX5" fmla="*/ 399343 w 6521767"/>
              <a:gd name="connsiteY5" fmla="*/ 0 h 686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21767" h="6867939">
                <a:moveTo>
                  <a:pt x="399343" y="0"/>
                </a:moveTo>
                <a:lnTo>
                  <a:pt x="6521767" y="0"/>
                </a:lnTo>
                <a:lnTo>
                  <a:pt x="6521767" y="6858000"/>
                </a:lnTo>
                <a:lnTo>
                  <a:pt x="786970" y="6867939"/>
                </a:lnTo>
                <a:cubicBezTo>
                  <a:pt x="784734" y="6861312"/>
                  <a:pt x="194703" y="3364316"/>
                  <a:pt x="0" y="2315738"/>
                </a:cubicBezTo>
                <a:cubicBezTo>
                  <a:pt x="188655" y="1184293"/>
                  <a:pt x="367289" y="13252"/>
                  <a:pt x="399343" y="0"/>
                </a:cubicBezTo>
                <a:close/>
              </a:path>
            </a:pathLst>
          </a:custGeom>
        </p:spPr>
        <p:txBody>
          <a:bodyPr/>
          <a:lstStyle>
            <a:lvl1pPr>
              <a:defRPr>
                <a:solidFill>
                  <a:schemeClr val="tx1">
                    <a:lumMod val="65000"/>
                    <a:lumOff val="35000"/>
                    <a:alpha val="0"/>
                  </a:schemeClr>
                </a:solidFill>
              </a:defRPr>
            </a:lvl1pPr>
          </a:lstStyle>
          <a:p>
            <a:endParaRPr lang="en-GB"/>
          </a:p>
        </p:txBody>
      </p:sp>
      <p:sp>
        <p:nvSpPr>
          <p:cNvPr id="16" name="Rectangle 15">
            <a:extLst>
              <a:ext uri="{FF2B5EF4-FFF2-40B4-BE49-F238E27FC236}">
                <a16:creationId xmlns:a16="http://schemas.microsoft.com/office/drawing/2014/main" id="{6B3A804D-7791-6F4A-B60D-0B756F9982FF}"/>
              </a:ext>
            </a:extLst>
          </p:cNvPr>
          <p:cNvSpPr/>
          <p:nvPr userDrawn="1"/>
        </p:nvSpPr>
        <p:spPr>
          <a:xfrm>
            <a:off x="317398" y="331304"/>
            <a:ext cx="3796784" cy="6195392"/>
          </a:xfrm>
          <a:prstGeom prst="rect">
            <a:avLst/>
          </a:prstGeom>
          <a:solidFill>
            <a:srgbClr val="274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
            <a:extLst>
              <a:ext uri="{FF2B5EF4-FFF2-40B4-BE49-F238E27FC236}">
                <a16:creationId xmlns:a16="http://schemas.microsoft.com/office/drawing/2014/main" id="{48F03185-2C00-5F45-B203-D63386DBCD8D}"/>
              </a:ext>
            </a:extLst>
          </p:cNvPr>
          <p:cNvSpPr>
            <a:spLocks noGrp="1"/>
          </p:cNvSpPr>
          <p:nvPr>
            <p:ph idx="1"/>
          </p:nvPr>
        </p:nvSpPr>
        <p:spPr>
          <a:xfrm>
            <a:off x="473857" y="1216272"/>
            <a:ext cx="4296926"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itle Placeholder 1">
            <a:extLst>
              <a:ext uri="{FF2B5EF4-FFF2-40B4-BE49-F238E27FC236}">
                <a16:creationId xmlns:a16="http://schemas.microsoft.com/office/drawing/2014/main" id="{540E29AA-B68B-B841-AB01-1A04CA9C35F9}"/>
              </a:ext>
            </a:extLst>
          </p:cNvPr>
          <p:cNvSpPr>
            <a:spLocks noGrp="1"/>
          </p:cNvSpPr>
          <p:nvPr>
            <p:ph type="title"/>
          </p:nvPr>
        </p:nvSpPr>
        <p:spPr>
          <a:xfrm>
            <a:off x="473857" y="472978"/>
            <a:ext cx="4296925" cy="452432"/>
          </a:xfrm>
          <a:prstGeom prst="rect">
            <a:avLst/>
          </a:prstGeom>
        </p:spPr>
        <p:txBody>
          <a:bodyPr vert="horz" wrap="square" lIns="91440" tIns="45720" rIns="91440" bIns="45720" rtlCol="0" anchor="t" anchorCtr="0">
            <a:spAutoFit/>
          </a:bodyPr>
          <a:lstStyle>
            <a:lvl1pPr>
              <a:defRPr sz="2600">
                <a:solidFill>
                  <a:schemeClr val="bg1"/>
                </a:solidFill>
              </a:defRPr>
            </a:lvl1pPr>
          </a:lstStyle>
          <a:p>
            <a:endParaRPr lang="en-GB"/>
          </a:p>
        </p:txBody>
      </p:sp>
    </p:spTree>
    <p:extLst>
      <p:ext uri="{BB962C8B-B14F-4D97-AF65-F5344CB8AC3E}">
        <p14:creationId xmlns:p14="http://schemas.microsoft.com/office/powerpoint/2010/main" val="4179399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on left">
    <p:bg>
      <p:bgPr>
        <a:blipFill dpi="0" rotWithShape="1">
          <a:blip r:embed="rId2">
            <a:lum/>
          </a:blip>
          <a:srcRect/>
          <a:stretch>
            <a:fillRect l="-29000" r="29000"/>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18CD606-8FA1-DA4F-937E-491C457BF03F}"/>
              </a:ext>
            </a:extLst>
          </p:cNvPr>
          <p:cNvGrpSpPr/>
          <p:nvPr userDrawn="1"/>
        </p:nvGrpSpPr>
        <p:grpSpPr>
          <a:xfrm>
            <a:off x="5716849" y="0"/>
            <a:ext cx="6479853" cy="6864524"/>
            <a:chOff x="7730133" y="0"/>
            <a:chExt cx="6479853" cy="6864524"/>
          </a:xfrm>
        </p:grpSpPr>
        <p:sp>
          <p:nvSpPr>
            <p:cNvPr id="12" name="Freeform 11">
              <a:extLst>
                <a:ext uri="{FF2B5EF4-FFF2-40B4-BE49-F238E27FC236}">
                  <a16:creationId xmlns:a16="http://schemas.microsoft.com/office/drawing/2014/main" id="{2D1F2A7F-4F71-C742-9328-00D62D0E7198}"/>
                </a:ext>
              </a:extLst>
            </p:cNvPr>
            <p:cNvSpPr/>
            <p:nvPr userDrawn="1"/>
          </p:nvSpPr>
          <p:spPr>
            <a:xfrm>
              <a:off x="8110245" y="0"/>
              <a:ext cx="2935252" cy="6864524"/>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15">
              <a:extLst>
                <a:ext uri="{FF2B5EF4-FFF2-40B4-BE49-F238E27FC236}">
                  <a16:creationId xmlns:a16="http://schemas.microsoft.com/office/drawing/2014/main" id="{2BEECC34-66DA-8743-AC3B-2AD0D1339F59}"/>
                </a:ext>
              </a:extLst>
            </p:cNvPr>
            <p:cNvSpPr/>
            <p:nvPr userDrawn="1"/>
          </p:nvSpPr>
          <p:spPr>
            <a:xfrm>
              <a:off x="7730133" y="0"/>
              <a:ext cx="6479853" cy="6858000"/>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9853" h="6858000">
                  <a:moveTo>
                    <a:pt x="1166952" y="0"/>
                  </a:moveTo>
                  <a:lnTo>
                    <a:pt x="6479853" y="0"/>
                  </a:lnTo>
                  <a:lnTo>
                    <a:pt x="6479853" y="6858000"/>
                  </a:lnTo>
                  <a:lnTo>
                    <a:pt x="0" y="6858000"/>
                  </a:lnTo>
                  <a:lnTo>
                    <a:pt x="116695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4DFB487E-4354-A545-BA23-75226CD0CF26}"/>
                </a:ext>
              </a:extLst>
            </p:cNvPr>
            <p:cNvSpPr/>
            <p:nvPr userDrawn="1"/>
          </p:nvSpPr>
          <p:spPr>
            <a:xfrm>
              <a:off x="7730133" y="2284449"/>
              <a:ext cx="1557574" cy="4576813"/>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3" name="Text Placeholder 2">
            <a:extLst>
              <a:ext uri="{FF2B5EF4-FFF2-40B4-BE49-F238E27FC236}">
                <a16:creationId xmlns:a16="http://schemas.microsoft.com/office/drawing/2014/main" id="{DB9D85CF-9CEB-5B49-93A7-71BB00E13881}"/>
              </a:ext>
            </a:extLst>
          </p:cNvPr>
          <p:cNvSpPr>
            <a:spLocks noGrp="1"/>
          </p:cNvSpPr>
          <p:nvPr>
            <p:ph idx="1" hasCustomPrompt="1"/>
          </p:nvPr>
        </p:nvSpPr>
        <p:spPr>
          <a:xfrm>
            <a:off x="7274423" y="1224643"/>
            <a:ext cx="4678694" cy="5249917"/>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Placeholder 1">
            <a:extLst>
              <a:ext uri="{FF2B5EF4-FFF2-40B4-BE49-F238E27FC236}">
                <a16:creationId xmlns:a16="http://schemas.microsoft.com/office/drawing/2014/main" id="{DCA99EB9-EC4D-1246-8047-179056F4E1B9}"/>
              </a:ext>
            </a:extLst>
          </p:cNvPr>
          <p:cNvSpPr>
            <a:spLocks noGrp="1"/>
          </p:cNvSpPr>
          <p:nvPr>
            <p:ph type="title"/>
          </p:nvPr>
        </p:nvSpPr>
        <p:spPr>
          <a:xfrm>
            <a:off x="7274423" y="489518"/>
            <a:ext cx="4678693" cy="812530"/>
          </a:xfrm>
          <a:prstGeom prst="rect">
            <a:avLst/>
          </a:prstGeom>
        </p:spPr>
        <p:txBody>
          <a:bodyPr vert="horz" wrap="square" lIns="91440" tIns="45720" rIns="91440" bIns="45720" rtlCol="0" anchor="t" anchorCtr="0">
            <a:spAutoFit/>
          </a:bodyPr>
          <a:lstStyle>
            <a:lvl1pPr>
              <a:defRPr sz="2600">
                <a:solidFill>
                  <a:schemeClr val="bg1"/>
                </a:solidFill>
              </a:defRPr>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821221-28DF-F04C-ABC1-A6A555DDF59A}"/>
              </a:ext>
            </a:extLst>
          </p:cNvPr>
          <p:cNvSpPr>
            <a:spLocks noGrp="1"/>
          </p:cNvSpPr>
          <p:nvPr>
            <p:ph type="pic" sz="quarter" idx="13"/>
          </p:nvPr>
        </p:nvSpPr>
        <p:spPr>
          <a:xfrm>
            <a:off x="0" y="-10160"/>
            <a:ext cx="6496646" cy="6888480"/>
          </a:xfrm>
          <a:custGeom>
            <a:avLst/>
            <a:gdLst>
              <a:gd name="connsiteX0" fmla="*/ 0 w 5386388"/>
              <a:gd name="connsiteY0" fmla="*/ 0 h 6858000"/>
              <a:gd name="connsiteX1" fmla="*/ 5386388 w 5386388"/>
              <a:gd name="connsiteY1" fmla="*/ 0 h 6858000"/>
              <a:gd name="connsiteX2" fmla="*/ 5386388 w 5386388"/>
              <a:gd name="connsiteY2" fmla="*/ 6858000 h 6858000"/>
              <a:gd name="connsiteX3" fmla="*/ 0 w 5386388"/>
              <a:gd name="connsiteY3" fmla="*/ 6858000 h 6858000"/>
              <a:gd name="connsiteX4" fmla="*/ 0 w 5386388"/>
              <a:gd name="connsiteY4" fmla="*/ 0 h 6858000"/>
              <a:gd name="connsiteX0" fmla="*/ 0 w 5386388"/>
              <a:gd name="connsiteY0" fmla="*/ 0 h 6858000"/>
              <a:gd name="connsiteX1" fmla="*/ 5386388 w 5386388"/>
              <a:gd name="connsiteY1" fmla="*/ 0 h 6858000"/>
              <a:gd name="connsiteX2" fmla="*/ 5373112 w 5386388"/>
              <a:gd name="connsiteY2" fmla="*/ 3050697 h 6858000"/>
              <a:gd name="connsiteX3" fmla="*/ 5386388 w 5386388"/>
              <a:gd name="connsiteY3" fmla="*/ 6858000 h 6858000"/>
              <a:gd name="connsiteX4" fmla="*/ 0 w 5386388"/>
              <a:gd name="connsiteY4" fmla="*/ 6858000 h 6858000"/>
              <a:gd name="connsiteX5" fmla="*/ 0 w 5386388"/>
              <a:gd name="connsiteY5" fmla="*/ 0 h 6858000"/>
              <a:gd name="connsiteX0" fmla="*/ 0 w 5866755"/>
              <a:gd name="connsiteY0" fmla="*/ 0 h 6858000"/>
              <a:gd name="connsiteX1" fmla="*/ 5386388 w 5866755"/>
              <a:gd name="connsiteY1" fmla="*/ 0 h 6858000"/>
              <a:gd name="connsiteX2" fmla="*/ 5866726 w 5866755"/>
              <a:gd name="connsiteY2" fmla="*/ 3026421 h 6858000"/>
              <a:gd name="connsiteX3" fmla="*/ 5386388 w 5866755"/>
              <a:gd name="connsiteY3" fmla="*/ 6858000 h 6858000"/>
              <a:gd name="connsiteX4" fmla="*/ 0 w 5866755"/>
              <a:gd name="connsiteY4" fmla="*/ 6858000 h 6858000"/>
              <a:gd name="connsiteX5" fmla="*/ 0 w 5866755"/>
              <a:gd name="connsiteY5" fmla="*/ 0 h 6858000"/>
              <a:gd name="connsiteX0" fmla="*/ 0 w 5866755"/>
              <a:gd name="connsiteY0" fmla="*/ 0 h 6858000"/>
              <a:gd name="connsiteX1" fmla="*/ 5386388 w 5866755"/>
              <a:gd name="connsiteY1" fmla="*/ 0 h 6858000"/>
              <a:gd name="connsiteX2" fmla="*/ 5866726 w 5866755"/>
              <a:gd name="connsiteY2" fmla="*/ 3026421 h 6858000"/>
              <a:gd name="connsiteX3" fmla="*/ 5386388 w 5866755"/>
              <a:gd name="connsiteY3" fmla="*/ 6858000 h 6858000"/>
              <a:gd name="connsiteX4" fmla="*/ 0 w 5866755"/>
              <a:gd name="connsiteY4" fmla="*/ 6858000 h 6858000"/>
              <a:gd name="connsiteX5" fmla="*/ 0 w 5866755"/>
              <a:gd name="connsiteY5" fmla="*/ 0 h 6858000"/>
              <a:gd name="connsiteX0" fmla="*/ 0 w 6496659"/>
              <a:gd name="connsiteY0" fmla="*/ 0 h 6858000"/>
              <a:gd name="connsiteX1" fmla="*/ 5386388 w 6496659"/>
              <a:gd name="connsiteY1" fmla="*/ 0 h 6858000"/>
              <a:gd name="connsiteX2" fmla="*/ 6496646 w 6496659"/>
              <a:gd name="connsiteY2" fmla="*/ 2294901 h 6858000"/>
              <a:gd name="connsiteX3" fmla="*/ 5386388 w 6496659"/>
              <a:gd name="connsiteY3" fmla="*/ 6858000 h 6858000"/>
              <a:gd name="connsiteX4" fmla="*/ 0 w 6496659"/>
              <a:gd name="connsiteY4" fmla="*/ 6858000 h 6858000"/>
              <a:gd name="connsiteX5" fmla="*/ 0 w 6496659"/>
              <a:gd name="connsiteY5" fmla="*/ 0 h 6858000"/>
              <a:gd name="connsiteX0" fmla="*/ 0 w 6496659"/>
              <a:gd name="connsiteY0" fmla="*/ 0 h 6858000"/>
              <a:gd name="connsiteX1" fmla="*/ 5386388 w 6496659"/>
              <a:gd name="connsiteY1" fmla="*/ 0 h 6858000"/>
              <a:gd name="connsiteX2" fmla="*/ 6496646 w 6496659"/>
              <a:gd name="connsiteY2" fmla="*/ 2294901 h 6858000"/>
              <a:gd name="connsiteX3" fmla="*/ 5386388 w 6496659"/>
              <a:gd name="connsiteY3" fmla="*/ 6858000 h 6858000"/>
              <a:gd name="connsiteX4" fmla="*/ 0 w 6496659"/>
              <a:gd name="connsiteY4" fmla="*/ 6858000 h 6858000"/>
              <a:gd name="connsiteX5" fmla="*/ 0 w 6496659"/>
              <a:gd name="connsiteY5" fmla="*/ 0 h 6858000"/>
              <a:gd name="connsiteX0" fmla="*/ 0 w 6496646"/>
              <a:gd name="connsiteY0" fmla="*/ 0 h 6858000"/>
              <a:gd name="connsiteX1" fmla="*/ 5386388 w 6496646"/>
              <a:gd name="connsiteY1" fmla="*/ 0 h 6858000"/>
              <a:gd name="connsiteX2" fmla="*/ 6496646 w 6496646"/>
              <a:gd name="connsiteY2" fmla="*/ 2294901 h 6858000"/>
              <a:gd name="connsiteX3" fmla="*/ 5386388 w 6496646"/>
              <a:gd name="connsiteY3" fmla="*/ 6858000 h 6858000"/>
              <a:gd name="connsiteX4" fmla="*/ 0 w 6496646"/>
              <a:gd name="connsiteY4" fmla="*/ 6858000 h 6858000"/>
              <a:gd name="connsiteX5" fmla="*/ 0 w 6496646"/>
              <a:gd name="connsiteY5" fmla="*/ 0 h 6858000"/>
              <a:gd name="connsiteX0" fmla="*/ 0 w 6496646"/>
              <a:gd name="connsiteY0" fmla="*/ 0 h 6858000"/>
              <a:gd name="connsiteX1" fmla="*/ 5386388 w 6496646"/>
              <a:gd name="connsiteY1" fmla="*/ 0 h 6858000"/>
              <a:gd name="connsiteX2" fmla="*/ 6496646 w 6496646"/>
              <a:gd name="connsiteY2" fmla="*/ 2294901 h 6858000"/>
              <a:gd name="connsiteX3" fmla="*/ 5386388 w 6496646"/>
              <a:gd name="connsiteY3" fmla="*/ 6858000 h 6858000"/>
              <a:gd name="connsiteX4" fmla="*/ 0 w 6496646"/>
              <a:gd name="connsiteY4" fmla="*/ 6858000 h 6858000"/>
              <a:gd name="connsiteX5" fmla="*/ 0 w 6496646"/>
              <a:gd name="connsiteY5" fmla="*/ 0 h 6858000"/>
              <a:gd name="connsiteX0" fmla="*/ 0 w 6509501"/>
              <a:gd name="connsiteY0" fmla="*/ 10160 h 6868160"/>
              <a:gd name="connsiteX1" fmla="*/ 6097588 w 6509501"/>
              <a:gd name="connsiteY1" fmla="*/ 0 h 6868160"/>
              <a:gd name="connsiteX2" fmla="*/ 6496646 w 6509501"/>
              <a:gd name="connsiteY2" fmla="*/ 2305061 h 6868160"/>
              <a:gd name="connsiteX3" fmla="*/ 5386388 w 6509501"/>
              <a:gd name="connsiteY3" fmla="*/ 6868160 h 6868160"/>
              <a:gd name="connsiteX4" fmla="*/ 0 w 6509501"/>
              <a:gd name="connsiteY4" fmla="*/ 6868160 h 6868160"/>
              <a:gd name="connsiteX5" fmla="*/ 0 w 6509501"/>
              <a:gd name="connsiteY5" fmla="*/ 10160 h 6868160"/>
              <a:gd name="connsiteX0" fmla="*/ 0 w 6496646"/>
              <a:gd name="connsiteY0" fmla="*/ 10160 h 6868160"/>
              <a:gd name="connsiteX1" fmla="*/ 6097588 w 6496646"/>
              <a:gd name="connsiteY1" fmla="*/ 0 h 6868160"/>
              <a:gd name="connsiteX2" fmla="*/ 6496646 w 6496646"/>
              <a:gd name="connsiteY2" fmla="*/ 2305061 h 6868160"/>
              <a:gd name="connsiteX3" fmla="*/ 5386388 w 6496646"/>
              <a:gd name="connsiteY3" fmla="*/ 6868160 h 6868160"/>
              <a:gd name="connsiteX4" fmla="*/ 0 w 6496646"/>
              <a:gd name="connsiteY4" fmla="*/ 6868160 h 6868160"/>
              <a:gd name="connsiteX5" fmla="*/ 0 w 6496646"/>
              <a:gd name="connsiteY5" fmla="*/ 10160 h 6868160"/>
              <a:gd name="connsiteX0" fmla="*/ 0 w 6496646"/>
              <a:gd name="connsiteY0" fmla="*/ 10160 h 6888480"/>
              <a:gd name="connsiteX1" fmla="*/ 6097588 w 6496646"/>
              <a:gd name="connsiteY1" fmla="*/ 0 h 6888480"/>
              <a:gd name="connsiteX2" fmla="*/ 6496646 w 6496646"/>
              <a:gd name="connsiteY2" fmla="*/ 2305061 h 6888480"/>
              <a:gd name="connsiteX3" fmla="*/ 5721668 w 6496646"/>
              <a:gd name="connsiteY3" fmla="*/ 6888480 h 6888480"/>
              <a:gd name="connsiteX4" fmla="*/ 0 w 6496646"/>
              <a:gd name="connsiteY4" fmla="*/ 6868160 h 6888480"/>
              <a:gd name="connsiteX5" fmla="*/ 0 w 6496646"/>
              <a:gd name="connsiteY5" fmla="*/ 10160 h 6888480"/>
              <a:gd name="connsiteX0" fmla="*/ 0 w 6496646"/>
              <a:gd name="connsiteY0" fmla="*/ 10160 h 6888480"/>
              <a:gd name="connsiteX1" fmla="*/ 6097588 w 6496646"/>
              <a:gd name="connsiteY1" fmla="*/ 0 h 6888480"/>
              <a:gd name="connsiteX2" fmla="*/ 6496646 w 6496646"/>
              <a:gd name="connsiteY2" fmla="*/ 2305061 h 6888480"/>
              <a:gd name="connsiteX3" fmla="*/ 5721668 w 6496646"/>
              <a:gd name="connsiteY3" fmla="*/ 6888480 h 6888480"/>
              <a:gd name="connsiteX4" fmla="*/ 0 w 6496646"/>
              <a:gd name="connsiteY4" fmla="*/ 6868160 h 6888480"/>
              <a:gd name="connsiteX5" fmla="*/ 0 w 6496646"/>
              <a:gd name="connsiteY5" fmla="*/ 10160 h 6888480"/>
              <a:gd name="connsiteX0" fmla="*/ 0 w 6496646"/>
              <a:gd name="connsiteY0" fmla="*/ 10160 h 6888480"/>
              <a:gd name="connsiteX1" fmla="*/ 6097588 w 6496646"/>
              <a:gd name="connsiteY1" fmla="*/ 0 h 6888480"/>
              <a:gd name="connsiteX2" fmla="*/ 6496646 w 6496646"/>
              <a:gd name="connsiteY2" fmla="*/ 2305061 h 6888480"/>
              <a:gd name="connsiteX3" fmla="*/ 5721668 w 6496646"/>
              <a:gd name="connsiteY3" fmla="*/ 6888480 h 6888480"/>
              <a:gd name="connsiteX4" fmla="*/ 0 w 6496646"/>
              <a:gd name="connsiteY4" fmla="*/ 6868160 h 6888480"/>
              <a:gd name="connsiteX5" fmla="*/ 0 w 6496646"/>
              <a:gd name="connsiteY5" fmla="*/ 10160 h 6888480"/>
              <a:gd name="connsiteX0" fmla="*/ 0 w 6496646"/>
              <a:gd name="connsiteY0" fmla="*/ 10160 h 6888480"/>
              <a:gd name="connsiteX1" fmla="*/ 6097588 w 6496646"/>
              <a:gd name="connsiteY1" fmla="*/ 0 h 6888480"/>
              <a:gd name="connsiteX2" fmla="*/ 6496646 w 6496646"/>
              <a:gd name="connsiteY2" fmla="*/ 2305061 h 6888480"/>
              <a:gd name="connsiteX3" fmla="*/ 5721668 w 6496646"/>
              <a:gd name="connsiteY3" fmla="*/ 6888480 h 6888480"/>
              <a:gd name="connsiteX4" fmla="*/ 0 w 6496646"/>
              <a:gd name="connsiteY4" fmla="*/ 6868160 h 6888480"/>
              <a:gd name="connsiteX5" fmla="*/ 0 w 6496646"/>
              <a:gd name="connsiteY5" fmla="*/ 10160 h 688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6646" h="6888480">
                <a:moveTo>
                  <a:pt x="0" y="10160"/>
                </a:moveTo>
                <a:lnTo>
                  <a:pt x="6097588" y="0"/>
                </a:lnTo>
                <a:cubicBezTo>
                  <a:pt x="6297117" y="1152530"/>
                  <a:pt x="6479997" y="2295530"/>
                  <a:pt x="6496646" y="2305061"/>
                </a:cubicBezTo>
                <a:cubicBezTo>
                  <a:pt x="6490911" y="2283842"/>
                  <a:pt x="5717243" y="6889379"/>
                  <a:pt x="5721668" y="6888480"/>
                </a:cubicBezTo>
                <a:lnTo>
                  <a:pt x="0" y="6868160"/>
                </a:lnTo>
                <a:lnTo>
                  <a:pt x="0" y="1016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9464044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Reversed">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77AEB-9718-BF47-8DD2-E1245F05797F}"/>
              </a:ext>
            </a:extLst>
          </p:cNvPr>
          <p:cNvSpPr/>
          <p:nvPr userDrawn="1"/>
        </p:nvSpPr>
        <p:spPr>
          <a:xfrm rot="16200000" flipH="1">
            <a:off x="3489368" y="-2519337"/>
            <a:ext cx="5213266" cy="12192000"/>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30">
            <a:extLst>
              <a:ext uri="{FF2B5EF4-FFF2-40B4-BE49-F238E27FC236}">
                <a16:creationId xmlns:a16="http://schemas.microsoft.com/office/drawing/2014/main" id="{44BE0FDA-3618-EC48-8DBA-97E563A42807}"/>
              </a:ext>
            </a:extLst>
          </p:cNvPr>
          <p:cNvSpPr/>
          <p:nvPr userDrawn="1"/>
        </p:nvSpPr>
        <p:spPr>
          <a:xfrm rot="16200000" flipH="1">
            <a:off x="2801995" y="-2532005"/>
            <a:ext cx="6588010" cy="12191999"/>
          </a:xfrm>
          <a:custGeom>
            <a:avLst/>
            <a:gdLst>
              <a:gd name="connsiteX0" fmla="*/ 0 w 6608289"/>
              <a:gd name="connsiteY0" fmla="*/ 12229528 h 12229528"/>
              <a:gd name="connsiteX1" fmla="*/ 6608289 w 6608289"/>
              <a:gd name="connsiteY1" fmla="*/ 12229528 h 12229528"/>
              <a:gd name="connsiteX2" fmla="*/ 6608288 w 6608289"/>
              <a:gd name="connsiteY2" fmla="*/ 0 h 12229528"/>
              <a:gd name="connsiteX3" fmla="*/ 2080967 w 6608289"/>
              <a:gd name="connsiteY3" fmla="*/ 0 h 12229528"/>
            </a:gdLst>
            <a:ahLst/>
            <a:cxnLst>
              <a:cxn ang="0">
                <a:pos x="connsiteX0" y="connsiteY0"/>
              </a:cxn>
              <a:cxn ang="0">
                <a:pos x="connsiteX1" y="connsiteY1"/>
              </a:cxn>
              <a:cxn ang="0">
                <a:pos x="connsiteX2" y="connsiteY2"/>
              </a:cxn>
              <a:cxn ang="0">
                <a:pos x="connsiteX3" y="connsiteY3"/>
              </a:cxn>
            </a:cxnLst>
            <a:rect l="l" t="t" r="r" b="b"/>
            <a:pathLst>
              <a:path w="6608289" h="12229528">
                <a:moveTo>
                  <a:pt x="0" y="12229528"/>
                </a:moveTo>
                <a:lnTo>
                  <a:pt x="6608289" y="12229528"/>
                </a:lnTo>
                <a:lnTo>
                  <a:pt x="6608288" y="0"/>
                </a:lnTo>
                <a:lnTo>
                  <a:pt x="20809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itle Placeholder 1">
            <a:extLst>
              <a:ext uri="{FF2B5EF4-FFF2-40B4-BE49-F238E27FC236}">
                <a16:creationId xmlns:a16="http://schemas.microsoft.com/office/drawing/2014/main" id="{4109FEC1-CAEB-1946-BA48-D6371FBEAD39}"/>
              </a:ext>
            </a:extLst>
          </p:cNvPr>
          <p:cNvSpPr>
            <a:spLocks noGrp="1"/>
          </p:cNvSpPr>
          <p:nvPr userDrawn="1">
            <p:ph type="title"/>
          </p:nvPr>
        </p:nvSpPr>
        <p:spPr>
          <a:xfrm>
            <a:off x="504889" y="195944"/>
            <a:ext cx="11151303" cy="750342"/>
          </a:xfrm>
          <a:prstGeom prst="rect">
            <a:avLst/>
          </a:prstGeom>
        </p:spPr>
        <p:txBody>
          <a:bodyPr vert="horz" lIns="91440" tIns="45720" rIns="91440" bIns="45720" rtlCol="0" anchor="ctr">
            <a:normAutofit/>
          </a:bodyPr>
          <a:lstStyle>
            <a:lvl1pPr>
              <a:defRPr sz="2600"/>
            </a:lvl1pPr>
          </a:lstStyle>
          <a:p>
            <a:r>
              <a:rPr lang="en-GB"/>
              <a:t>Click to edit Master title style</a:t>
            </a:r>
          </a:p>
        </p:txBody>
      </p:sp>
      <p:sp>
        <p:nvSpPr>
          <p:cNvPr id="3" name="Content Placeholder 2">
            <a:extLst>
              <a:ext uri="{FF2B5EF4-FFF2-40B4-BE49-F238E27FC236}">
                <a16:creationId xmlns:a16="http://schemas.microsoft.com/office/drawing/2014/main" id="{2B7FCD04-730A-C846-A99F-28BBBB4932A5}"/>
              </a:ext>
            </a:extLst>
          </p:cNvPr>
          <p:cNvSpPr>
            <a:spLocks noGrp="1"/>
          </p:cNvSpPr>
          <p:nvPr userDrawn="1">
            <p:ph sz="quarter" idx="13"/>
          </p:nvPr>
        </p:nvSpPr>
        <p:spPr>
          <a:xfrm>
            <a:off x="504825" y="2294626"/>
            <a:ext cx="11150600" cy="417919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2" name="Freeform 31">
            <a:extLst>
              <a:ext uri="{FF2B5EF4-FFF2-40B4-BE49-F238E27FC236}">
                <a16:creationId xmlns:a16="http://schemas.microsoft.com/office/drawing/2014/main" id="{A263DEBD-5FFC-A145-AD69-0BC0D9A2A8D4}"/>
              </a:ext>
            </a:extLst>
          </p:cNvPr>
          <p:cNvSpPr/>
          <p:nvPr userDrawn="1"/>
        </p:nvSpPr>
        <p:spPr>
          <a:xfrm rot="16200000" flipH="1">
            <a:off x="6738601" y="-2404967"/>
            <a:ext cx="2766388" cy="8128824"/>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1362358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Reversed - three">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77AEB-9718-BF47-8DD2-E1245F05797F}"/>
              </a:ext>
            </a:extLst>
          </p:cNvPr>
          <p:cNvSpPr/>
          <p:nvPr userDrawn="1"/>
        </p:nvSpPr>
        <p:spPr>
          <a:xfrm rot="16200000" flipH="1">
            <a:off x="3489368" y="-2519337"/>
            <a:ext cx="5213266" cy="12192000"/>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30">
            <a:extLst>
              <a:ext uri="{FF2B5EF4-FFF2-40B4-BE49-F238E27FC236}">
                <a16:creationId xmlns:a16="http://schemas.microsoft.com/office/drawing/2014/main" id="{44BE0FDA-3618-EC48-8DBA-97E563A42807}"/>
              </a:ext>
            </a:extLst>
          </p:cNvPr>
          <p:cNvSpPr/>
          <p:nvPr userDrawn="1"/>
        </p:nvSpPr>
        <p:spPr>
          <a:xfrm rot="16200000" flipH="1">
            <a:off x="2801995" y="-2532005"/>
            <a:ext cx="6588010" cy="12191999"/>
          </a:xfrm>
          <a:custGeom>
            <a:avLst/>
            <a:gdLst>
              <a:gd name="connsiteX0" fmla="*/ 0 w 6608289"/>
              <a:gd name="connsiteY0" fmla="*/ 12229528 h 12229528"/>
              <a:gd name="connsiteX1" fmla="*/ 6608289 w 6608289"/>
              <a:gd name="connsiteY1" fmla="*/ 12229528 h 12229528"/>
              <a:gd name="connsiteX2" fmla="*/ 6608288 w 6608289"/>
              <a:gd name="connsiteY2" fmla="*/ 0 h 12229528"/>
              <a:gd name="connsiteX3" fmla="*/ 2080967 w 6608289"/>
              <a:gd name="connsiteY3" fmla="*/ 0 h 12229528"/>
            </a:gdLst>
            <a:ahLst/>
            <a:cxnLst>
              <a:cxn ang="0">
                <a:pos x="connsiteX0" y="connsiteY0"/>
              </a:cxn>
              <a:cxn ang="0">
                <a:pos x="connsiteX1" y="connsiteY1"/>
              </a:cxn>
              <a:cxn ang="0">
                <a:pos x="connsiteX2" y="connsiteY2"/>
              </a:cxn>
              <a:cxn ang="0">
                <a:pos x="connsiteX3" y="connsiteY3"/>
              </a:cxn>
            </a:cxnLst>
            <a:rect l="l" t="t" r="r" b="b"/>
            <a:pathLst>
              <a:path w="6608289" h="12229528">
                <a:moveTo>
                  <a:pt x="0" y="12229528"/>
                </a:moveTo>
                <a:lnTo>
                  <a:pt x="6608289" y="12229528"/>
                </a:lnTo>
                <a:lnTo>
                  <a:pt x="6608288" y="0"/>
                </a:lnTo>
                <a:lnTo>
                  <a:pt x="20809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itle Placeholder 1">
            <a:extLst>
              <a:ext uri="{FF2B5EF4-FFF2-40B4-BE49-F238E27FC236}">
                <a16:creationId xmlns:a16="http://schemas.microsoft.com/office/drawing/2014/main" id="{4109FEC1-CAEB-1946-BA48-D6371FBEAD39}"/>
              </a:ext>
            </a:extLst>
          </p:cNvPr>
          <p:cNvSpPr>
            <a:spLocks noGrp="1"/>
          </p:cNvSpPr>
          <p:nvPr userDrawn="1">
            <p:ph type="title"/>
          </p:nvPr>
        </p:nvSpPr>
        <p:spPr>
          <a:xfrm>
            <a:off x="504889" y="195944"/>
            <a:ext cx="11151303" cy="750342"/>
          </a:xfrm>
          <a:prstGeom prst="rect">
            <a:avLst/>
          </a:prstGeom>
        </p:spPr>
        <p:txBody>
          <a:bodyPr vert="horz" lIns="91440" tIns="45720" rIns="91440" bIns="45720" rtlCol="0" anchor="ctr">
            <a:normAutofit/>
          </a:bodyPr>
          <a:lstStyle>
            <a:lvl1pPr>
              <a:defRPr sz="2600"/>
            </a:lvl1pPr>
          </a:lstStyle>
          <a:p>
            <a:r>
              <a:rPr lang="en-GB"/>
              <a:t>Click to edit Master title style</a:t>
            </a:r>
          </a:p>
        </p:txBody>
      </p:sp>
      <p:sp>
        <p:nvSpPr>
          <p:cNvPr id="32" name="Freeform 31">
            <a:extLst>
              <a:ext uri="{FF2B5EF4-FFF2-40B4-BE49-F238E27FC236}">
                <a16:creationId xmlns:a16="http://schemas.microsoft.com/office/drawing/2014/main" id="{A263DEBD-5FFC-A145-AD69-0BC0D9A2A8D4}"/>
              </a:ext>
            </a:extLst>
          </p:cNvPr>
          <p:cNvSpPr/>
          <p:nvPr userDrawn="1"/>
        </p:nvSpPr>
        <p:spPr>
          <a:xfrm rot="16200000" flipH="1">
            <a:off x="6738601" y="-2404967"/>
            <a:ext cx="2766388" cy="8128824"/>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Text Placeholder 2">
            <a:extLst>
              <a:ext uri="{FF2B5EF4-FFF2-40B4-BE49-F238E27FC236}">
                <a16:creationId xmlns:a16="http://schemas.microsoft.com/office/drawing/2014/main" id="{AA21C6B8-A58D-3C4E-A527-EAC48F3AB123}"/>
              </a:ext>
            </a:extLst>
          </p:cNvPr>
          <p:cNvSpPr>
            <a:spLocks noGrp="1"/>
          </p:cNvSpPr>
          <p:nvPr>
            <p:ph idx="14"/>
          </p:nvPr>
        </p:nvSpPr>
        <p:spPr>
          <a:xfrm>
            <a:off x="478171" y="2720051"/>
            <a:ext cx="3491945" cy="3663706"/>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Text Placeholder 2">
            <a:extLst>
              <a:ext uri="{FF2B5EF4-FFF2-40B4-BE49-F238E27FC236}">
                <a16:creationId xmlns:a16="http://schemas.microsoft.com/office/drawing/2014/main" id="{5343AC08-1944-D146-97E3-1D18C9040F7E}"/>
              </a:ext>
            </a:extLst>
          </p:cNvPr>
          <p:cNvSpPr>
            <a:spLocks noGrp="1"/>
          </p:cNvSpPr>
          <p:nvPr>
            <p:ph idx="15"/>
          </p:nvPr>
        </p:nvSpPr>
        <p:spPr>
          <a:xfrm>
            <a:off x="4268880" y="2720051"/>
            <a:ext cx="3491945" cy="3663706"/>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2">
            <a:extLst>
              <a:ext uri="{FF2B5EF4-FFF2-40B4-BE49-F238E27FC236}">
                <a16:creationId xmlns:a16="http://schemas.microsoft.com/office/drawing/2014/main" id="{81451BDA-4D42-EB40-BBCB-E3B1B137D9A5}"/>
              </a:ext>
            </a:extLst>
          </p:cNvPr>
          <p:cNvSpPr>
            <a:spLocks noGrp="1"/>
          </p:cNvSpPr>
          <p:nvPr>
            <p:ph idx="16"/>
          </p:nvPr>
        </p:nvSpPr>
        <p:spPr>
          <a:xfrm>
            <a:off x="8059589" y="2720051"/>
            <a:ext cx="3491945" cy="3663706"/>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084907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Reversed - four">
    <p:bg>
      <p:bgPr>
        <a:solidFill>
          <a:schemeClr val="bg1"/>
        </a:solidFill>
        <a:effectLst/>
      </p:bgPr>
    </p: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09077AEB-9718-BF47-8DD2-E1245F05797F}"/>
              </a:ext>
            </a:extLst>
          </p:cNvPr>
          <p:cNvSpPr/>
          <p:nvPr userDrawn="1"/>
        </p:nvSpPr>
        <p:spPr>
          <a:xfrm rot="16200000" flipH="1">
            <a:off x="3489368" y="-2519337"/>
            <a:ext cx="5213266" cy="12192000"/>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1" name="Freeform 30">
            <a:extLst>
              <a:ext uri="{FF2B5EF4-FFF2-40B4-BE49-F238E27FC236}">
                <a16:creationId xmlns:a16="http://schemas.microsoft.com/office/drawing/2014/main" id="{44BE0FDA-3618-EC48-8DBA-97E563A42807}"/>
              </a:ext>
            </a:extLst>
          </p:cNvPr>
          <p:cNvSpPr/>
          <p:nvPr userDrawn="1"/>
        </p:nvSpPr>
        <p:spPr>
          <a:xfrm rot="16200000" flipH="1">
            <a:off x="2801995" y="-2532005"/>
            <a:ext cx="6588010" cy="12191999"/>
          </a:xfrm>
          <a:custGeom>
            <a:avLst/>
            <a:gdLst>
              <a:gd name="connsiteX0" fmla="*/ 0 w 6608289"/>
              <a:gd name="connsiteY0" fmla="*/ 12229528 h 12229528"/>
              <a:gd name="connsiteX1" fmla="*/ 6608289 w 6608289"/>
              <a:gd name="connsiteY1" fmla="*/ 12229528 h 12229528"/>
              <a:gd name="connsiteX2" fmla="*/ 6608288 w 6608289"/>
              <a:gd name="connsiteY2" fmla="*/ 0 h 12229528"/>
              <a:gd name="connsiteX3" fmla="*/ 2080967 w 6608289"/>
              <a:gd name="connsiteY3" fmla="*/ 0 h 12229528"/>
            </a:gdLst>
            <a:ahLst/>
            <a:cxnLst>
              <a:cxn ang="0">
                <a:pos x="connsiteX0" y="connsiteY0"/>
              </a:cxn>
              <a:cxn ang="0">
                <a:pos x="connsiteX1" y="connsiteY1"/>
              </a:cxn>
              <a:cxn ang="0">
                <a:pos x="connsiteX2" y="connsiteY2"/>
              </a:cxn>
              <a:cxn ang="0">
                <a:pos x="connsiteX3" y="connsiteY3"/>
              </a:cxn>
            </a:cxnLst>
            <a:rect l="l" t="t" r="r" b="b"/>
            <a:pathLst>
              <a:path w="6608289" h="12229528">
                <a:moveTo>
                  <a:pt x="0" y="12229528"/>
                </a:moveTo>
                <a:lnTo>
                  <a:pt x="6608289" y="12229528"/>
                </a:lnTo>
                <a:lnTo>
                  <a:pt x="6608288" y="0"/>
                </a:lnTo>
                <a:lnTo>
                  <a:pt x="20809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Title Placeholder 1">
            <a:extLst>
              <a:ext uri="{FF2B5EF4-FFF2-40B4-BE49-F238E27FC236}">
                <a16:creationId xmlns:a16="http://schemas.microsoft.com/office/drawing/2014/main" id="{4109FEC1-CAEB-1946-BA48-D6371FBEAD39}"/>
              </a:ext>
            </a:extLst>
          </p:cNvPr>
          <p:cNvSpPr>
            <a:spLocks noGrp="1"/>
          </p:cNvSpPr>
          <p:nvPr userDrawn="1">
            <p:ph type="title"/>
          </p:nvPr>
        </p:nvSpPr>
        <p:spPr>
          <a:xfrm>
            <a:off x="504889" y="195944"/>
            <a:ext cx="11151303" cy="750342"/>
          </a:xfrm>
          <a:prstGeom prst="rect">
            <a:avLst/>
          </a:prstGeom>
        </p:spPr>
        <p:txBody>
          <a:bodyPr vert="horz" lIns="91440" tIns="45720" rIns="91440" bIns="45720" rtlCol="0" anchor="ctr">
            <a:normAutofit/>
          </a:bodyPr>
          <a:lstStyle>
            <a:lvl1pPr>
              <a:defRPr sz="2600"/>
            </a:lvl1pPr>
          </a:lstStyle>
          <a:p>
            <a:r>
              <a:rPr lang="en-GB"/>
              <a:t>Click to edit Master title style</a:t>
            </a:r>
          </a:p>
        </p:txBody>
      </p:sp>
      <p:sp>
        <p:nvSpPr>
          <p:cNvPr id="32" name="Freeform 31">
            <a:extLst>
              <a:ext uri="{FF2B5EF4-FFF2-40B4-BE49-F238E27FC236}">
                <a16:creationId xmlns:a16="http://schemas.microsoft.com/office/drawing/2014/main" id="{A263DEBD-5FFC-A145-AD69-0BC0D9A2A8D4}"/>
              </a:ext>
            </a:extLst>
          </p:cNvPr>
          <p:cNvSpPr/>
          <p:nvPr userDrawn="1"/>
        </p:nvSpPr>
        <p:spPr>
          <a:xfrm rot="16200000" flipH="1">
            <a:off x="6738601" y="-2404967"/>
            <a:ext cx="2766388" cy="8128824"/>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 name="Text Placeholder 2">
            <a:extLst>
              <a:ext uri="{FF2B5EF4-FFF2-40B4-BE49-F238E27FC236}">
                <a16:creationId xmlns:a16="http://schemas.microsoft.com/office/drawing/2014/main" id="{B5D17929-F1EB-0042-97AE-3DA6E960870C}"/>
              </a:ext>
            </a:extLst>
          </p:cNvPr>
          <p:cNvSpPr>
            <a:spLocks noGrp="1"/>
          </p:cNvSpPr>
          <p:nvPr>
            <p:ph idx="14" hasCustomPrompt="1"/>
          </p:nvPr>
        </p:nvSpPr>
        <p:spPr>
          <a:xfrm>
            <a:off x="508651"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8" name="Text Placeholder 2">
            <a:extLst>
              <a:ext uri="{FF2B5EF4-FFF2-40B4-BE49-F238E27FC236}">
                <a16:creationId xmlns:a16="http://schemas.microsoft.com/office/drawing/2014/main" id="{86A7FA6C-C5BC-6C47-99D7-716957380BFB}"/>
              </a:ext>
            </a:extLst>
          </p:cNvPr>
          <p:cNvSpPr>
            <a:spLocks noGrp="1"/>
          </p:cNvSpPr>
          <p:nvPr>
            <p:ph idx="15" hasCustomPrompt="1"/>
          </p:nvPr>
        </p:nvSpPr>
        <p:spPr>
          <a:xfrm>
            <a:off x="3363910"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9" name="Text Placeholder 2">
            <a:extLst>
              <a:ext uri="{FF2B5EF4-FFF2-40B4-BE49-F238E27FC236}">
                <a16:creationId xmlns:a16="http://schemas.microsoft.com/office/drawing/2014/main" id="{7214AC9E-F65E-1B49-9E00-F8838DC5EADA}"/>
              </a:ext>
            </a:extLst>
          </p:cNvPr>
          <p:cNvSpPr>
            <a:spLocks noGrp="1"/>
          </p:cNvSpPr>
          <p:nvPr>
            <p:ph idx="16" hasCustomPrompt="1"/>
          </p:nvPr>
        </p:nvSpPr>
        <p:spPr>
          <a:xfrm>
            <a:off x="6219169"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10" name="Text Placeholder 2">
            <a:extLst>
              <a:ext uri="{FF2B5EF4-FFF2-40B4-BE49-F238E27FC236}">
                <a16:creationId xmlns:a16="http://schemas.microsoft.com/office/drawing/2014/main" id="{32A81C12-FA68-114D-8475-430C7032C89B}"/>
              </a:ext>
            </a:extLst>
          </p:cNvPr>
          <p:cNvSpPr>
            <a:spLocks noGrp="1"/>
          </p:cNvSpPr>
          <p:nvPr>
            <p:ph idx="17" hasCustomPrompt="1"/>
          </p:nvPr>
        </p:nvSpPr>
        <p:spPr>
          <a:xfrm>
            <a:off x="9074427" y="2294626"/>
            <a:ext cx="2520000" cy="2734574"/>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Tree>
    <p:extLst>
      <p:ext uri="{BB962C8B-B14F-4D97-AF65-F5344CB8AC3E}">
        <p14:creationId xmlns:p14="http://schemas.microsoft.com/office/powerpoint/2010/main" val="31591445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Full reverse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71A178-D0B3-45C0-AA60-503B8F6031D3}"/>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2">
            <a:extLst>
              <a:ext uri="{FF2B5EF4-FFF2-40B4-BE49-F238E27FC236}">
                <a16:creationId xmlns:a16="http://schemas.microsoft.com/office/drawing/2014/main" id="{1657320F-B1D3-FC4C-9DCE-2D2A457197CA}"/>
              </a:ext>
            </a:extLst>
          </p:cNvPr>
          <p:cNvSpPr>
            <a:spLocks noGrp="1"/>
          </p:cNvSpPr>
          <p:nvPr>
            <p:ph idx="1"/>
          </p:nvPr>
        </p:nvSpPr>
        <p:spPr>
          <a:xfrm>
            <a:off x="504889" y="1216272"/>
            <a:ext cx="11151305"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Placeholder 1">
            <a:extLst>
              <a:ext uri="{FF2B5EF4-FFF2-40B4-BE49-F238E27FC236}">
                <a16:creationId xmlns:a16="http://schemas.microsoft.com/office/drawing/2014/main" id="{D3CDF645-4111-1242-896C-903A31864684}"/>
              </a:ext>
            </a:extLst>
          </p:cNvPr>
          <p:cNvSpPr>
            <a:spLocks noGrp="1"/>
          </p:cNvSpPr>
          <p:nvPr>
            <p:ph type="title"/>
          </p:nvPr>
        </p:nvSpPr>
        <p:spPr>
          <a:xfrm>
            <a:off x="504889" y="472978"/>
            <a:ext cx="11151303" cy="452432"/>
          </a:xfrm>
          <a:prstGeom prst="rect">
            <a:avLst/>
          </a:prstGeom>
        </p:spPr>
        <p:txBody>
          <a:bodyPr vert="horz" lIns="91440" tIns="45720" rIns="91440" bIns="45720" rtlCol="0" anchor="t" anchorCtr="0">
            <a:spAutoFit/>
          </a:bodyPr>
          <a:lstStyle>
            <a:lvl1pPr>
              <a:defRPr sz="2600">
                <a:solidFill>
                  <a:schemeClr val="bg1"/>
                </a:solidFill>
              </a:defRPr>
            </a:lvl1pPr>
          </a:lstStyle>
          <a:p>
            <a:r>
              <a:rPr lang="en-GB"/>
              <a:t>Click to edit Master title style</a:t>
            </a:r>
          </a:p>
        </p:txBody>
      </p:sp>
      <p:grpSp>
        <p:nvGrpSpPr>
          <p:cNvPr id="2" name="Group 1">
            <a:extLst>
              <a:ext uri="{FF2B5EF4-FFF2-40B4-BE49-F238E27FC236}">
                <a16:creationId xmlns:a16="http://schemas.microsoft.com/office/drawing/2014/main" id="{50FC3BD6-B14E-154A-885C-299734FBF0EC}"/>
              </a:ext>
            </a:extLst>
          </p:cNvPr>
          <p:cNvGrpSpPr/>
          <p:nvPr userDrawn="1"/>
        </p:nvGrpSpPr>
        <p:grpSpPr>
          <a:xfrm flipH="1">
            <a:off x="0" y="13444"/>
            <a:ext cx="772865" cy="6847818"/>
            <a:chOff x="11405581" y="13444"/>
            <a:chExt cx="772865" cy="6847818"/>
          </a:xfrm>
        </p:grpSpPr>
        <p:sp>
          <p:nvSpPr>
            <p:cNvPr id="10" name="Freeform 9">
              <a:extLst>
                <a:ext uri="{FF2B5EF4-FFF2-40B4-BE49-F238E27FC236}">
                  <a16:creationId xmlns:a16="http://schemas.microsoft.com/office/drawing/2014/main" id="{1C881B58-2F05-084B-A9F4-4681178F51E5}"/>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1" name="Freeform 10">
              <a:extLst>
                <a:ext uri="{FF2B5EF4-FFF2-40B4-BE49-F238E27FC236}">
                  <a16:creationId xmlns:a16="http://schemas.microsoft.com/office/drawing/2014/main" id="{BC6DF350-B2D2-9843-8502-21CB69299769}"/>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grpSp>
    </p:spTree>
    <p:extLst>
      <p:ext uri="{BB962C8B-B14F-4D97-AF65-F5344CB8AC3E}">
        <p14:creationId xmlns:p14="http://schemas.microsoft.com/office/powerpoint/2010/main" val="463074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Full reversed - two">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B2C394B-4DCD-8046-8CE4-E6CA883A3DC4}"/>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03514F72-0757-414B-8321-336BE7A590EF}"/>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p:nvPr>
        </p:nvSpPr>
        <p:spPr>
          <a:xfrm>
            <a:off x="504889" y="472978"/>
            <a:ext cx="11101575" cy="452432"/>
          </a:xfrm>
          <a:prstGeom prst="rect">
            <a:avLst/>
          </a:prstGeom>
        </p:spPr>
        <p:txBody>
          <a:bodyPr vert="horz" wrap="square" lIns="91440" tIns="45720" rIns="91440" bIns="45720" rtlCol="0" anchor="t" anchorCtr="0">
            <a:spAutoFit/>
          </a:bodyPr>
          <a:lstStyle>
            <a:lvl1pPr>
              <a:defRPr sz="2600">
                <a:solidFill>
                  <a:schemeClr val="bg1"/>
                </a:solidFill>
              </a:defRPr>
            </a:lvl1pPr>
          </a:lstStyle>
          <a:p>
            <a:r>
              <a:rPr lang="en-GB"/>
              <a:t>Click to edit Master title style</a:t>
            </a:r>
          </a:p>
        </p:txBody>
      </p:sp>
      <p:sp>
        <p:nvSpPr>
          <p:cNvPr id="11" name="Text Placeholder 2">
            <a:extLst>
              <a:ext uri="{FF2B5EF4-FFF2-40B4-BE49-F238E27FC236}">
                <a16:creationId xmlns:a16="http://schemas.microsoft.com/office/drawing/2014/main" id="{F22F2F11-83FE-FD4C-BE5D-53BF83B026AE}"/>
              </a:ext>
            </a:extLst>
          </p:cNvPr>
          <p:cNvSpPr>
            <a:spLocks noGrp="1"/>
          </p:cNvSpPr>
          <p:nvPr>
            <p:ph idx="13"/>
          </p:nvPr>
        </p:nvSpPr>
        <p:spPr>
          <a:xfrm>
            <a:off x="6605702" y="1216272"/>
            <a:ext cx="5000763"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0" name="Freeform 19">
            <a:extLst>
              <a:ext uri="{FF2B5EF4-FFF2-40B4-BE49-F238E27FC236}">
                <a16:creationId xmlns:a16="http://schemas.microsoft.com/office/drawing/2014/main" id="{A8CB05C2-5724-EC4B-A2A0-6D71A93C3CA1}"/>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p:nvPr>
        </p:nvSpPr>
        <p:spPr>
          <a:xfrm>
            <a:off x="478171" y="1216272"/>
            <a:ext cx="5000763" cy="5167485"/>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74451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Full reversed - thre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04E69-6873-014F-944B-7D613AB9BAD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03514F72-0757-414B-8321-336BE7A590EF}"/>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p:nvPr>
        </p:nvSpPr>
        <p:spPr>
          <a:xfrm>
            <a:off x="504890" y="472978"/>
            <a:ext cx="10782870" cy="452432"/>
          </a:xfrm>
          <a:prstGeom prst="rect">
            <a:avLst/>
          </a:prstGeom>
        </p:spPr>
        <p:txBody>
          <a:bodyPr vert="horz" wrap="square" lIns="91440" tIns="45720" rIns="91440" bIns="45720" rtlCol="0" anchor="t" anchorCtr="0">
            <a:spAutoFit/>
          </a:bodyPr>
          <a:lstStyle>
            <a:lvl1pPr>
              <a:defRPr sz="2600">
                <a:solidFill>
                  <a:schemeClr val="bg1"/>
                </a:solidFill>
              </a:defRPr>
            </a:lvl1pPr>
          </a:lstStyle>
          <a:p>
            <a:r>
              <a:rPr lang="en-GB"/>
              <a:t>Click to edit Master title style</a:t>
            </a:r>
          </a:p>
        </p:txBody>
      </p:sp>
      <p:sp>
        <p:nvSpPr>
          <p:cNvPr id="20" name="Freeform 19">
            <a:extLst>
              <a:ext uri="{FF2B5EF4-FFF2-40B4-BE49-F238E27FC236}">
                <a16:creationId xmlns:a16="http://schemas.microsoft.com/office/drawing/2014/main" id="{A8CB05C2-5724-EC4B-A2A0-6D71A93C3CA1}"/>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p:nvPr>
        </p:nvSpPr>
        <p:spPr>
          <a:xfrm>
            <a:off x="478171" y="2720051"/>
            <a:ext cx="3491945" cy="3663706"/>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 Placeholder 2">
            <a:extLst>
              <a:ext uri="{FF2B5EF4-FFF2-40B4-BE49-F238E27FC236}">
                <a16:creationId xmlns:a16="http://schemas.microsoft.com/office/drawing/2014/main" id="{E860D20F-90D2-8C48-85EA-FF1800010BEF}"/>
              </a:ext>
            </a:extLst>
          </p:cNvPr>
          <p:cNvSpPr>
            <a:spLocks noGrp="1"/>
          </p:cNvSpPr>
          <p:nvPr>
            <p:ph idx="15"/>
          </p:nvPr>
        </p:nvSpPr>
        <p:spPr>
          <a:xfrm>
            <a:off x="4268880" y="2720051"/>
            <a:ext cx="3491945" cy="3663706"/>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Text Placeholder 2">
            <a:extLst>
              <a:ext uri="{FF2B5EF4-FFF2-40B4-BE49-F238E27FC236}">
                <a16:creationId xmlns:a16="http://schemas.microsoft.com/office/drawing/2014/main" id="{556B1D6B-7849-8B49-82D5-9767744ACC27}"/>
              </a:ext>
            </a:extLst>
          </p:cNvPr>
          <p:cNvSpPr>
            <a:spLocks noGrp="1"/>
          </p:cNvSpPr>
          <p:nvPr>
            <p:ph idx="16"/>
          </p:nvPr>
        </p:nvSpPr>
        <p:spPr>
          <a:xfrm>
            <a:off x="8059589" y="2720051"/>
            <a:ext cx="3491945" cy="3663706"/>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98896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ue top">
    <p:bg>
      <p:bgPr>
        <a:solidFill>
          <a:schemeClr val="bg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F9BF7A3-7A56-3E4D-9B81-C38FCACF7603}"/>
              </a:ext>
            </a:extLst>
          </p:cNvPr>
          <p:cNvSpPr>
            <a:spLocks noGrp="1"/>
          </p:cNvSpPr>
          <p:nvPr>
            <p:ph idx="1"/>
          </p:nvPr>
        </p:nvSpPr>
        <p:spPr>
          <a:xfrm>
            <a:off x="504889" y="2721167"/>
            <a:ext cx="11151305" cy="36625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Box 3">
            <a:extLst>
              <a:ext uri="{FF2B5EF4-FFF2-40B4-BE49-F238E27FC236}">
                <a16:creationId xmlns:a16="http://schemas.microsoft.com/office/drawing/2014/main" id="{26197DA0-725B-004B-A79B-CC7FDCE37582}"/>
              </a:ext>
            </a:extLst>
          </p:cNvPr>
          <p:cNvSpPr txBox="1"/>
          <p:nvPr userDrawn="1"/>
        </p:nvSpPr>
        <p:spPr>
          <a:xfrm>
            <a:off x="11581190" y="6383757"/>
            <a:ext cx="544004" cy="369332"/>
          </a:xfrm>
          <a:prstGeom prst="rect">
            <a:avLst/>
          </a:prstGeom>
          <a:noFill/>
        </p:spPr>
        <p:txBody>
          <a:bodyPr wrap="square" rtlCol="0">
            <a:spAutoFit/>
          </a:bodyPr>
          <a:lstStyle/>
          <a:p>
            <a:fld id="{21DE7A46-B348-674B-A07E-D3977A318415}" type="slidenum">
              <a:rPr lang="en-US" smtClean="0">
                <a:solidFill>
                  <a:srgbClr val="274977"/>
                </a:solidFill>
              </a:rPr>
              <a:t>‹#›</a:t>
            </a:fld>
            <a:endParaRPr lang="en-US" dirty="0">
              <a:solidFill>
                <a:srgbClr val="274977"/>
              </a:solidFill>
            </a:endParaRPr>
          </a:p>
        </p:txBody>
      </p:sp>
    </p:spTree>
    <p:extLst>
      <p:ext uri="{BB962C8B-B14F-4D97-AF65-F5344CB8AC3E}">
        <p14:creationId xmlns:p14="http://schemas.microsoft.com/office/powerpoint/2010/main" val="10746888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Full reversed - fou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04E69-6873-014F-944B-7D613AB9BAD7}"/>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03514F72-0757-414B-8321-336BE7A590EF}"/>
              </a:ext>
            </a:extLst>
          </p:cNvPr>
          <p:cNvSpPr/>
          <p:nvPr userDrawn="1"/>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5" name="Title Placeholder 1">
            <a:extLst>
              <a:ext uri="{FF2B5EF4-FFF2-40B4-BE49-F238E27FC236}">
                <a16:creationId xmlns:a16="http://schemas.microsoft.com/office/drawing/2014/main" id="{F884CB42-FCC0-F640-8DAD-79F9FC0A4CDC}"/>
              </a:ext>
            </a:extLst>
          </p:cNvPr>
          <p:cNvSpPr>
            <a:spLocks noGrp="1"/>
          </p:cNvSpPr>
          <p:nvPr>
            <p:ph type="title"/>
          </p:nvPr>
        </p:nvSpPr>
        <p:spPr>
          <a:xfrm>
            <a:off x="504890" y="472978"/>
            <a:ext cx="10691430" cy="452432"/>
          </a:xfrm>
          <a:prstGeom prst="rect">
            <a:avLst/>
          </a:prstGeom>
        </p:spPr>
        <p:txBody>
          <a:bodyPr vert="horz" wrap="square" lIns="91440" tIns="45720" rIns="91440" bIns="45720" rtlCol="0" anchor="t" anchorCtr="0">
            <a:spAutoFit/>
          </a:bodyPr>
          <a:lstStyle>
            <a:lvl1pPr>
              <a:defRPr sz="2600">
                <a:solidFill>
                  <a:schemeClr val="bg1"/>
                </a:solidFill>
              </a:defRPr>
            </a:lvl1pPr>
          </a:lstStyle>
          <a:p>
            <a:r>
              <a:rPr lang="en-GB"/>
              <a:t>Click to edit Master title style</a:t>
            </a:r>
          </a:p>
        </p:txBody>
      </p:sp>
      <p:sp>
        <p:nvSpPr>
          <p:cNvPr id="20" name="Freeform 19">
            <a:extLst>
              <a:ext uri="{FF2B5EF4-FFF2-40B4-BE49-F238E27FC236}">
                <a16:creationId xmlns:a16="http://schemas.microsoft.com/office/drawing/2014/main" id="{A8CB05C2-5724-EC4B-A2A0-6D71A93C3CA1}"/>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a:p>
        </p:txBody>
      </p:sp>
      <p:sp>
        <p:nvSpPr>
          <p:cNvPr id="12" name="Text Placeholder 2">
            <a:extLst>
              <a:ext uri="{FF2B5EF4-FFF2-40B4-BE49-F238E27FC236}">
                <a16:creationId xmlns:a16="http://schemas.microsoft.com/office/drawing/2014/main" id="{8208BFEC-D5F9-5845-B943-C5CB2DA21D03}"/>
              </a:ext>
            </a:extLst>
          </p:cNvPr>
          <p:cNvSpPr>
            <a:spLocks noGrp="1"/>
          </p:cNvSpPr>
          <p:nvPr>
            <p:ph idx="14" hasCustomPrompt="1"/>
          </p:nvPr>
        </p:nvSpPr>
        <p:spPr>
          <a:xfrm>
            <a:off x="478171" y="1841747"/>
            <a:ext cx="2520000" cy="4542010"/>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13" name="Text Placeholder 2">
            <a:extLst>
              <a:ext uri="{FF2B5EF4-FFF2-40B4-BE49-F238E27FC236}">
                <a16:creationId xmlns:a16="http://schemas.microsoft.com/office/drawing/2014/main" id="{8E0735DB-A034-9040-AC09-7BBFC885981F}"/>
              </a:ext>
            </a:extLst>
          </p:cNvPr>
          <p:cNvSpPr>
            <a:spLocks noGrp="1"/>
          </p:cNvSpPr>
          <p:nvPr>
            <p:ph idx="15" hasCustomPrompt="1"/>
          </p:nvPr>
        </p:nvSpPr>
        <p:spPr>
          <a:xfrm>
            <a:off x="3333430" y="1841747"/>
            <a:ext cx="2520000" cy="4542010"/>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17" name="Text Placeholder 2">
            <a:extLst>
              <a:ext uri="{FF2B5EF4-FFF2-40B4-BE49-F238E27FC236}">
                <a16:creationId xmlns:a16="http://schemas.microsoft.com/office/drawing/2014/main" id="{05016B7A-08CD-B84A-8AA7-AD9BD0E36BA0}"/>
              </a:ext>
            </a:extLst>
          </p:cNvPr>
          <p:cNvSpPr>
            <a:spLocks noGrp="1"/>
          </p:cNvSpPr>
          <p:nvPr>
            <p:ph idx="16" hasCustomPrompt="1"/>
          </p:nvPr>
        </p:nvSpPr>
        <p:spPr>
          <a:xfrm>
            <a:off x="6188689" y="1841747"/>
            <a:ext cx="2520000" cy="4542010"/>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
        <p:nvSpPr>
          <p:cNvPr id="18" name="Text Placeholder 2">
            <a:extLst>
              <a:ext uri="{FF2B5EF4-FFF2-40B4-BE49-F238E27FC236}">
                <a16:creationId xmlns:a16="http://schemas.microsoft.com/office/drawing/2014/main" id="{DB6E99DB-B769-1A48-88A8-8726CB52E366}"/>
              </a:ext>
            </a:extLst>
          </p:cNvPr>
          <p:cNvSpPr>
            <a:spLocks noGrp="1"/>
          </p:cNvSpPr>
          <p:nvPr>
            <p:ph idx="17" hasCustomPrompt="1"/>
          </p:nvPr>
        </p:nvSpPr>
        <p:spPr>
          <a:xfrm>
            <a:off x="9043947" y="1841747"/>
            <a:ext cx="2520000" cy="4542010"/>
          </a:xfrm>
          <a:prstGeom prst="rect">
            <a:avLst/>
          </a:prstGeom>
        </p:spPr>
        <p:txBody>
          <a:bodyPr vert="horz" lIns="91440" tIns="45720" rIns="91440" bIns="45720" rtlCol="0">
            <a:normAutofit/>
          </a:bodyPr>
          <a:lstStyle>
            <a:lvl1pPr>
              <a:defRPr>
                <a:solidFill>
                  <a:schemeClr val="bg1"/>
                </a:solidFill>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Second level</a:t>
            </a:r>
          </a:p>
          <a:p>
            <a:pPr lvl="1"/>
            <a:endParaRPr lang="en-US"/>
          </a:p>
        </p:txBody>
      </p:sp>
    </p:spTree>
    <p:extLst>
      <p:ext uri="{BB962C8B-B14F-4D97-AF65-F5344CB8AC3E}">
        <p14:creationId xmlns:p14="http://schemas.microsoft.com/office/powerpoint/2010/main" val="27259450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AC64BF9-7AF0-DE4B-8ACB-4B4A67937162}"/>
              </a:ext>
            </a:extLst>
          </p:cNvPr>
          <p:cNvSpPr/>
          <p:nvPr userDrawn="1"/>
        </p:nvSpPr>
        <p:spPr>
          <a:xfrm>
            <a:off x="0" y="-2"/>
            <a:ext cx="12196985" cy="6858001"/>
          </a:xfrm>
          <a:prstGeom prst="rect">
            <a:avLst/>
          </a:prstGeom>
          <a:solidFill>
            <a:srgbClr val="274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C356CCBA-8E02-B941-83A4-D085AE2A671B}"/>
              </a:ext>
            </a:extLst>
          </p:cNvPr>
          <p:cNvGrpSpPr/>
          <p:nvPr userDrawn="1"/>
        </p:nvGrpSpPr>
        <p:grpSpPr>
          <a:xfrm>
            <a:off x="0" y="2746754"/>
            <a:ext cx="12192001" cy="4111245"/>
            <a:chOff x="0" y="2748756"/>
            <a:chExt cx="12192001" cy="4111245"/>
          </a:xfrm>
        </p:grpSpPr>
        <p:sp>
          <p:nvSpPr>
            <p:cNvPr id="16" name="Freeform 15">
              <a:extLst>
                <a:ext uri="{FF2B5EF4-FFF2-40B4-BE49-F238E27FC236}">
                  <a16:creationId xmlns:a16="http://schemas.microsoft.com/office/drawing/2014/main" id="{CF0680A9-C627-6349-9260-06096906B45A}"/>
                </a:ext>
              </a:extLst>
            </p:cNvPr>
            <p:cNvSpPr/>
            <p:nvPr userDrawn="1"/>
          </p:nvSpPr>
          <p:spPr>
            <a:xfrm>
              <a:off x="0" y="2748756"/>
              <a:ext cx="12192000" cy="4108069"/>
            </a:xfrm>
            <a:custGeom>
              <a:avLst/>
              <a:gdLst>
                <a:gd name="connsiteX0" fmla="*/ 0 w 12192000"/>
                <a:gd name="connsiteY0" fmla="*/ 0 h 4108069"/>
                <a:gd name="connsiteX1" fmla="*/ 12192000 w 12192000"/>
                <a:gd name="connsiteY1" fmla="*/ 3416854 h 4108069"/>
                <a:gd name="connsiteX2" fmla="*/ 12192000 w 12192000"/>
                <a:gd name="connsiteY2" fmla="*/ 4108069 h 4108069"/>
                <a:gd name="connsiteX3" fmla="*/ 0 w 12192000"/>
                <a:gd name="connsiteY3" fmla="*/ 4108069 h 4108069"/>
              </a:gdLst>
              <a:ahLst/>
              <a:cxnLst>
                <a:cxn ang="0">
                  <a:pos x="connsiteX0" y="connsiteY0"/>
                </a:cxn>
                <a:cxn ang="0">
                  <a:pos x="connsiteX1" y="connsiteY1"/>
                </a:cxn>
                <a:cxn ang="0">
                  <a:pos x="connsiteX2" y="connsiteY2"/>
                </a:cxn>
                <a:cxn ang="0">
                  <a:pos x="connsiteX3" y="connsiteY3"/>
                </a:cxn>
              </a:cxnLst>
              <a:rect l="l" t="t" r="r" b="b"/>
              <a:pathLst>
                <a:path w="12192000" h="4108069">
                  <a:moveTo>
                    <a:pt x="0" y="0"/>
                  </a:moveTo>
                  <a:lnTo>
                    <a:pt x="12192000" y="3416854"/>
                  </a:lnTo>
                  <a:lnTo>
                    <a:pt x="12192000" y="4108069"/>
                  </a:lnTo>
                  <a:lnTo>
                    <a:pt x="0" y="4108069"/>
                  </a:lnTo>
                  <a:close/>
                </a:path>
              </a:pathLst>
            </a:custGeom>
            <a:solidFill>
              <a:srgbClr val="27497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eeform 16">
              <a:extLst>
                <a:ext uri="{FF2B5EF4-FFF2-40B4-BE49-F238E27FC236}">
                  <a16:creationId xmlns:a16="http://schemas.microsoft.com/office/drawing/2014/main" id="{F11A780F-67A3-8D41-8A08-DB86F1A44793}"/>
                </a:ext>
              </a:extLst>
            </p:cNvPr>
            <p:cNvSpPr/>
            <p:nvPr userDrawn="1"/>
          </p:nvSpPr>
          <p:spPr>
            <a:xfrm>
              <a:off x="96644" y="4797263"/>
              <a:ext cx="12095357" cy="2059562"/>
            </a:xfrm>
            <a:custGeom>
              <a:avLst/>
              <a:gdLst>
                <a:gd name="connsiteX0" fmla="*/ 12095357 w 12095357"/>
                <a:gd name="connsiteY0" fmla="*/ 0 h 2059562"/>
                <a:gd name="connsiteX1" fmla="*/ 12095357 w 12095357"/>
                <a:gd name="connsiteY1" fmla="*/ 2059562 h 2059562"/>
                <a:gd name="connsiteX2" fmla="*/ 0 w 12095357"/>
                <a:gd name="connsiteY2" fmla="*/ 2059562 h 2059562"/>
              </a:gdLst>
              <a:ahLst/>
              <a:cxnLst>
                <a:cxn ang="0">
                  <a:pos x="connsiteX0" y="connsiteY0"/>
                </a:cxn>
                <a:cxn ang="0">
                  <a:pos x="connsiteX1" y="connsiteY1"/>
                </a:cxn>
                <a:cxn ang="0">
                  <a:pos x="connsiteX2" y="connsiteY2"/>
                </a:cxn>
              </a:cxnLst>
              <a:rect l="l" t="t" r="r" b="b"/>
              <a:pathLst>
                <a:path w="12095357" h="2059562">
                  <a:moveTo>
                    <a:pt x="12095357" y="0"/>
                  </a:moveTo>
                  <a:lnTo>
                    <a:pt x="12095357" y="2059562"/>
                  </a:lnTo>
                  <a:lnTo>
                    <a:pt x="0" y="2059562"/>
                  </a:lnTo>
                  <a:close/>
                </a:path>
              </a:pathLst>
            </a:custGeom>
            <a:gradFill flip="none" rotWithShape="1">
              <a:gsLst>
                <a:gs pos="0">
                  <a:schemeClr val="accent2">
                    <a:alpha val="0"/>
                  </a:schemeClr>
                </a:gs>
                <a:gs pos="69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a:p>
          </p:txBody>
        </p:sp>
        <p:sp>
          <p:nvSpPr>
            <p:cNvPr id="18" name="Freeform 17">
              <a:extLst>
                <a:ext uri="{FF2B5EF4-FFF2-40B4-BE49-F238E27FC236}">
                  <a16:creationId xmlns:a16="http://schemas.microsoft.com/office/drawing/2014/main" id="{13435C12-A0D2-B948-A420-EB65A5E05655}"/>
                </a:ext>
              </a:extLst>
            </p:cNvPr>
            <p:cNvSpPr/>
            <p:nvPr userDrawn="1"/>
          </p:nvSpPr>
          <p:spPr>
            <a:xfrm>
              <a:off x="67" y="5314951"/>
              <a:ext cx="12191934" cy="1545050"/>
            </a:xfrm>
            <a:custGeom>
              <a:avLst/>
              <a:gdLst>
                <a:gd name="connsiteX0" fmla="*/ 9052870 w 12074459"/>
                <a:gd name="connsiteY0" fmla="*/ 0 h 1541875"/>
                <a:gd name="connsiteX1" fmla="*/ 12074459 w 12074459"/>
                <a:gd name="connsiteY1" fmla="*/ 859341 h 1541875"/>
                <a:gd name="connsiteX2" fmla="*/ 12074459 w 12074459"/>
                <a:gd name="connsiteY2" fmla="*/ 1541875 h 1541875"/>
                <a:gd name="connsiteX3" fmla="*/ 0 w 12074459"/>
                <a:gd name="connsiteY3" fmla="*/ 1541875 h 1541875"/>
                <a:gd name="connsiteX0" fmla="*/ 9170345 w 12191934"/>
                <a:gd name="connsiteY0" fmla="*/ 0 h 1545050"/>
                <a:gd name="connsiteX1" fmla="*/ 12191934 w 12191934"/>
                <a:gd name="connsiteY1" fmla="*/ 859341 h 1545050"/>
                <a:gd name="connsiteX2" fmla="*/ 12191934 w 12191934"/>
                <a:gd name="connsiteY2" fmla="*/ 1541875 h 1545050"/>
                <a:gd name="connsiteX3" fmla="*/ 0 w 12191934"/>
                <a:gd name="connsiteY3" fmla="*/ 1545050 h 1545050"/>
                <a:gd name="connsiteX4" fmla="*/ 9170345 w 12191934"/>
                <a:gd name="connsiteY4" fmla="*/ 0 h 1545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34" h="1545050">
                  <a:moveTo>
                    <a:pt x="9170345" y="0"/>
                  </a:moveTo>
                  <a:lnTo>
                    <a:pt x="12191934" y="859341"/>
                  </a:lnTo>
                  <a:lnTo>
                    <a:pt x="12191934" y="1541875"/>
                  </a:lnTo>
                  <a:lnTo>
                    <a:pt x="0" y="1545050"/>
                  </a:lnTo>
                  <a:lnTo>
                    <a:pt x="917034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 name="Picture 18">
              <a:extLst>
                <a:ext uri="{FF2B5EF4-FFF2-40B4-BE49-F238E27FC236}">
                  <a16:creationId xmlns:a16="http://schemas.microsoft.com/office/drawing/2014/main" id="{A9E4A994-F1B2-2943-A1AC-B6191C8C26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11855" y="5999357"/>
              <a:ext cx="3080294" cy="492997"/>
            </a:xfrm>
            <a:prstGeom prst="rect">
              <a:avLst/>
            </a:prstGeom>
          </p:spPr>
        </p:pic>
      </p:grpSp>
      <p:sp>
        <p:nvSpPr>
          <p:cNvPr id="3" name="Content Placeholder 2">
            <a:extLst>
              <a:ext uri="{FF2B5EF4-FFF2-40B4-BE49-F238E27FC236}">
                <a16:creationId xmlns:a16="http://schemas.microsoft.com/office/drawing/2014/main" id="{2432D5A0-F0C8-F746-BA2E-D813FE734C39}"/>
              </a:ext>
            </a:extLst>
          </p:cNvPr>
          <p:cNvSpPr>
            <a:spLocks noGrp="1"/>
          </p:cNvSpPr>
          <p:nvPr>
            <p:ph sz="quarter" idx="10"/>
          </p:nvPr>
        </p:nvSpPr>
        <p:spPr>
          <a:xfrm>
            <a:off x="592138" y="754063"/>
            <a:ext cx="6062662" cy="55372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473912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077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_with bullet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93679" y="1765300"/>
            <a:ext cx="11006184" cy="4402138"/>
          </a:xfrm>
          <a:prstGeom prst="rect">
            <a:avLst/>
          </a:prstGeom>
        </p:spPr>
        <p:txBody>
          <a:bodyPr lIns="91440" tIns="45720" rIns="91440" bIns="45720">
            <a:noAutofit/>
          </a:bodyPr>
          <a:lstStyle>
            <a:lvl1pPr marL="174625" indent="-169863">
              <a:lnSpc>
                <a:spcPct val="95000"/>
              </a:lnSpc>
              <a:spcBef>
                <a:spcPts val="1480"/>
              </a:spcBef>
              <a:buClr>
                <a:schemeClr val="tx1"/>
              </a:buClr>
              <a:buSzPct val="80000"/>
              <a:buFont typeface="Arial"/>
              <a:buChar char="•"/>
              <a:tabLst/>
              <a:defRPr sz="1800" b="0" i="0">
                <a:solidFill>
                  <a:schemeClr val="tx1"/>
                </a:solidFill>
                <a:latin typeface="+mn-lt"/>
                <a:ea typeface="CiscoSansTT Thin" charset="0"/>
                <a:cs typeface="CiscoSansTT Thin" charset="0"/>
              </a:defRPr>
            </a:lvl1pPr>
            <a:lvl2pPr marL="342900" indent="-158750">
              <a:lnSpc>
                <a:spcPct val="95000"/>
              </a:lnSpc>
              <a:spcBef>
                <a:spcPts val="600"/>
              </a:spcBef>
              <a:buClr>
                <a:schemeClr val="tx1"/>
              </a:buClr>
              <a:buSzPct val="80000"/>
              <a:buFont typeface="Arial"/>
              <a:buChar char="•"/>
              <a:tabLst/>
              <a:defRPr sz="1600" b="0" i="0">
                <a:solidFill>
                  <a:schemeClr val="tx1"/>
                </a:solidFill>
                <a:latin typeface="+mn-lt"/>
                <a:ea typeface="CiscoSansTT Thin" charset="0"/>
                <a:cs typeface="CiscoSansTT Thin" charset="0"/>
              </a:defRPr>
            </a:lvl2pPr>
            <a:lvl3pPr marL="690563" indent="-228600">
              <a:buClr>
                <a:schemeClr val="tx1"/>
              </a:buClr>
              <a:buSzPct val="80000"/>
              <a:buFont typeface="Arial"/>
              <a:buChar char="•"/>
              <a:tabLst/>
              <a:defRPr sz="2200" b="0" i="0">
                <a:solidFill>
                  <a:schemeClr val="tx1"/>
                </a:solidFill>
                <a:latin typeface="+mn-lt"/>
                <a:ea typeface="CiscoSansTT Thin" charset="0"/>
                <a:cs typeface="CiscoSansTT Thin" charset="0"/>
              </a:defRPr>
            </a:lvl3pPr>
            <a:lvl4pPr marL="919163" indent="-228600">
              <a:buClr>
                <a:schemeClr val="tx1"/>
              </a:buClr>
              <a:buSzPct val="80000"/>
              <a:buFont typeface="Arial"/>
              <a:buChar char="•"/>
              <a:tabLst/>
              <a:defRPr sz="1800" b="0" i="0">
                <a:solidFill>
                  <a:schemeClr val="tx1"/>
                </a:solidFill>
                <a:latin typeface="+mn-lt"/>
                <a:ea typeface="CiscoSansTT Thin" charset="0"/>
                <a:cs typeface="CiscoSansTT Thin" charset="0"/>
              </a:defRPr>
            </a:lvl4pPr>
            <a:lvl5pPr marL="1147763" indent="-228600">
              <a:buClr>
                <a:schemeClr val="tx1"/>
              </a:buClr>
              <a:buSzPct val="80000"/>
              <a:buFont typeface="Arial"/>
              <a:buChar char="•"/>
              <a:tabLst/>
              <a:defRPr sz="1600" b="0" i="0">
                <a:solidFill>
                  <a:schemeClr val="tx1"/>
                </a:solidFill>
                <a:latin typeface="+mn-lt"/>
                <a:ea typeface="CiscoSansTT Thin" charset="0"/>
                <a:cs typeface="CiscoSansTT Thin" charset="0"/>
              </a:defRPr>
            </a:lvl5pPr>
          </a:lstStyle>
          <a:p>
            <a:pPr lvl="0"/>
            <a:r>
              <a:rPr lang="en-US"/>
              <a:t>First level</a:t>
            </a:r>
          </a:p>
          <a:p>
            <a:pPr lvl="1"/>
            <a:r>
              <a:rPr lang="en-US"/>
              <a:t>Second level</a:t>
            </a:r>
          </a:p>
        </p:txBody>
      </p:sp>
      <p:sp>
        <p:nvSpPr>
          <p:cNvPr id="2" name="Title 1">
            <a:extLst>
              <a:ext uri="{FF2B5EF4-FFF2-40B4-BE49-F238E27FC236}">
                <a16:creationId xmlns:a16="http://schemas.microsoft.com/office/drawing/2014/main" id="{AA4EC797-F1EC-D645-8C28-F6FD3CFCA1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734530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bg1"/>
                </a:solidFill>
              </a:defRPr>
            </a:lvl1pPr>
          </a:lstStyle>
          <a:p>
            <a:pPr lvl="0"/>
            <a:r>
              <a:rPr lang="en-GB"/>
              <a:t>Click to edit Master title style</a:t>
            </a:r>
          </a:p>
        </p:txBody>
      </p:sp>
    </p:spTree>
    <p:extLst>
      <p:ext uri="{BB962C8B-B14F-4D97-AF65-F5344CB8AC3E}">
        <p14:creationId xmlns:p14="http://schemas.microsoft.com/office/powerpoint/2010/main" val="1778567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625995" y="5158358"/>
            <a:ext cx="11061895" cy="384175"/>
          </a:xfrm>
          <a:prstGeom prst="rect">
            <a:avLst/>
          </a:prstGeom>
        </p:spPr>
        <p:txBody>
          <a:bodyPr lIns="91420" tIns="45710" rIns="91420" bIns="45710" anchor="b" anchorCtr="0">
            <a:noAutofit/>
          </a:bodyPr>
          <a:lstStyle>
            <a:lvl1pPr marL="0" indent="0" algn="l">
              <a:buNone/>
              <a:defRPr sz="2133" b="0" i="0">
                <a:solidFill>
                  <a:schemeClr val="bg1"/>
                </a:solidFill>
                <a:latin typeface="+mn-lt"/>
                <a:cs typeface="CiscoSansTT ExtraLight"/>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GB"/>
              <a:t>Speaker Name</a:t>
            </a:r>
            <a:endParaRPr lang="en-US"/>
          </a:p>
        </p:txBody>
      </p:sp>
      <p:sp>
        <p:nvSpPr>
          <p:cNvPr id="17" name="Text Placeholder 38"/>
          <p:cNvSpPr>
            <a:spLocks noGrp="1"/>
          </p:cNvSpPr>
          <p:nvPr>
            <p:ph type="body" sz="quarter" idx="11" hasCustomPrompt="1"/>
          </p:nvPr>
        </p:nvSpPr>
        <p:spPr>
          <a:xfrm>
            <a:off x="625995" y="5478354"/>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Speaker Title</a:t>
            </a:r>
          </a:p>
        </p:txBody>
      </p:sp>
      <p:sp>
        <p:nvSpPr>
          <p:cNvPr id="18" name="Text Placeholder 40"/>
          <p:cNvSpPr>
            <a:spLocks noGrp="1"/>
          </p:cNvSpPr>
          <p:nvPr>
            <p:ph type="body" sz="quarter" idx="12" hasCustomPrompt="1"/>
          </p:nvPr>
        </p:nvSpPr>
        <p:spPr>
          <a:xfrm>
            <a:off x="625995" y="5798350"/>
            <a:ext cx="11061895" cy="384175"/>
          </a:xfrm>
          <a:prstGeom prst="rect">
            <a:avLst/>
          </a:prstGeom>
        </p:spPr>
        <p:txBody>
          <a:bodyPr lIns="91420" tIns="45710" rIns="91420" bIns="45710"/>
          <a:lstStyle>
            <a:lvl1pPr marL="0" indent="0" algn="l">
              <a:buFontTx/>
              <a:buNone/>
              <a:defRPr lang="en-US" sz="2133" b="0" i="0" kern="1200" dirty="0" smtClean="0">
                <a:solidFill>
                  <a:schemeClr val="bg1"/>
                </a:solidFill>
                <a:latin typeface="+mn-lt"/>
                <a:ea typeface="+mn-ea"/>
                <a:cs typeface="CiscoSansTT ExtraLight"/>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GB"/>
              <a:t>Date</a:t>
            </a:r>
          </a:p>
        </p:txBody>
      </p:sp>
      <p:sp>
        <p:nvSpPr>
          <p:cNvPr id="19" name="Text Placeholder 2"/>
          <p:cNvSpPr>
            <a:spLocks noGrp="1"/>
          </p:cNvSpPr>
          <p:nvPr>
            <p:ph type="body" sz="quarter" idx="13" hasCustomPrompt="1"/>
          </p:nvPr>
        </p:nvSpPr>
        <p:spPr>
          <a:xfrm>
            <a:off x="617723" y="4281951"/>
            <a:ext cx="11070167" cy="398668"/>
          </a:xfrm>
          <a:prstGeom prst="rect">
            <a:avLst/>
          </a:prstGeom>
        </p:spPr>
        <p:txBody>
          <a:bodyPr lIns="91420" tIns="45710" rIns="91420" bIns="45710"/>
          <a:lstStyle>
            <a:lvl1pPr marL="0" indent="0">
              <a:buFont typeface="Arial" panose="020B0604020202020204" pitchFamily="34" charset="0"/>
              <a:buNone/>
              <a:defRPr sz="2933" b="0" i="0" baseline="0">
                <a:solidFill>
                  <a:schemeClr val="bg1"/>
                </a:solidFill>
                <a:latin typeface="+mj-lt"/>
                <a:cs typeface="CiscoSansTT ExtraLight"/>
              </a:defRPr>
            </a:lvl1pPr>
            <a:lvl2pPr marL="406365" indent="0">
              <a:buNone/>
              <a:defRPr/>
            </a:lvl2pPr>
            <a:lvl3pPr marL="569854" indent="0">
              <a:buNone/>
              <a:defRPr/>
            </a:lvl3pPr>
            <a:lvl4pPr marL="688908" indent="0">
              <a:buNone/>
              <a:defRPr/>
            </a:lvl4pPr>
            <a:lvl5pPr marL="801608" indent="0">
              <a:buNone/>
              <a:defRPr/>
            </a:lvl5pPr>
          </a:lstStyle>
          <a:p>
            <a:pPr lvl="0"/>
            <a:r>
              <a:rPr lang="en-GB"/>
              <a:t>Subtitle Goes Here</a:t>
            </a:r>
          </a:p>
        </p:txBody>
      </p:sp>
      <p:sp>
        <p:nvSpPr>
          <p:cNvPr id="20" name="Title 1"/>
          <p:cNvSpPr>
            <a:spLocks noGrp="1"/>
          </p:cNvSpPr>
          <p:nvPr>
            <p:ph type="ctrTitle" hasCustomPrompt="1"/>
          </p:nvPr>
        </p:nvSpPr>
        <p:spPr>
          <a:xfrm>
            <a:off x="567687" y="3519969"/>
            <a:ext cx="11120203" cy="859640"/>
          </a:xfrm>
          <a:prstGeom prst="rect">
            <a:avLst/>
          </a:prstGeom>
        </p:spPr>
        <p:txBody>
          <a:bodyPr anchor="b"/>
          <a:lstStyle>
            <a:lvl1pPr marL="0" indent="0" algn="l">
              <a:lnSpc>
                <a:spcPct val="90000"/>
              </a:lnSpc>
              <a:buFont typeface="Arial" panose="020B0604020202020204" pitchFamily="34" charset="0"/>
              <a:buNone/>
              <a:defRPr sz="5333" b="0" i="0" spc="0" baseline="0">
                <a:solidFill>
                  <a:schemeClr val="bg1"/>
                </a:solidFill>
                <a:latin typeface="+mj-lt"/>
                <a:cs typeface="CiscoSansTT ExtraLight"/>
              </a:defRPr>
            </a:lvl1pPr>
          </a:lstStyle>
          <a:p>
            <a:r>
              <a:rPr lang="en-GB"/>
              <a:t>Presentation Title Goes Here</a:t>
            </a:r>
            <a:endParaRPr lang="en-US"/>
          </a:p>
        </p:txBody>
      </p:sp>
      <p:grpSp>
        <p:nvGrpSpPr>
          <p:cNvPr id="9" name="Graphic 6">
            <a:extLst>
              <a:ext uri="{FF2B5EF4-FFF2-40B4-BE49-F238E27FC236}">
                <a16:creationId xmlns:a16="http://schemas.microsoft.com/office/drawing/2014/main" id="{4D3B37A8-331B-499F-82E4-D259B481DFF2}"/>
              </a:ext>
            </a:extLst>
          </p:cNvPr>
          <p:cNvGrpSpPr>
            <a:grpSpLocks noChangeAspect="1"/>
          </p:cNvGrpSpPr>
          <p:nvPr userDrawn="1"/>
        </p:nvGrpSpPr>
        <p:grpSpPr>
          <a:xfrm>
            <a:off x="625995" y="521745"/>
            <a:ext cx="1060704" cy="890516"/>
            <a:chOff x="3762994" y="2129076"/>
            <a:chExt cx="1618488" cy="1358805"/>
          </a:xfrm>
          <a:solidFill>
            <a:schemeClr val="bg1"/>
          </a:solidFill>
        </p:grpSpPr>
        <p:sp>
          <p:nvSpPr>
            <p:cNvPr id="10" name="Freeform: Shape 9">
              <a:extLst>
                <a:ext uri="{FF2B5EF4-FFF2-40B4-BE49-F238E27FC236}">
                  <a16:creationId xmlns:a16="http://schemas.microsoft.com/office/drawing/2014/main" id="{BCA583C2-DA4A-472E-8327-477D4ACE6C0D}"/>
                </a:ext>
              </a:extLst>
            </p:cNvPr>
            <p:cNvSpPr/>
            <p:nvPr/>
          </p:nvSpPr>
          <p:spPr>
            <a:xfrm>
              <a:off x="4015231" y="3142968"/>
              <a:ext cx="1099122" cy="344231"/>
            </a:xfrm>
            <a:custGeom>
              <a:avLst/>
              <a:gdLst>
                <a:gd name="connsiteX0" fmla="*/ 124424 w 1099122"/>
                <a:gd name="connsiteY0" fmla="*/ 264351 h 344230"/>
                <a:gd name="connsiteX1" fmla="*/ 157639 w 1099122"/>
                <a:gd name="connsiteY1" fmla="*/ 259097 h 344230"/>
                <a:gd name="connsiteX2" fmla="*/ 184513 w 1099122"/>
                <a:gd name="connsiteY2" fmla="*/ 243999 h 344230"/>
                <a:gd name="connsiteX3" fmla="*/ 203355 w 1099122"/>
                <a:gd name="connsiteY3" fmla="*/ 219903 h 344230"/>
                <a:gd name="connsiteX4" fmla="*/ 212897 w 1099122"/>
                <a:gd name="connsiteY4" fmla="*/ 187835 h 344230"/>
                <a:gd name="connsiteX5" fmla="*/ 233793 w 1099122"/>
                <a:gd name="connsiteY5" fmla="*/ 187835 h 344230"/>
                <a:gd name="connsiteX6" fmla="*/ 222983 w 1099122"/>
                <a:gd name="connsiteY6" fmla="*/ 224794 h 344230"/>
                <a:gd name="connsiteX7" fmla="*/ 200215 w 1099122"/>
                <a:gd name="connsiteY7" fmla="*/ 254809 h 344230"/>
                <a:gd name="connsiteX8" fmla="*/ 166819 w 1099122"/>
                <a:gd name="connsiteY8" fmla="*/ 275161 h 344230"/>
                <a:gd name="connsiteX9" fmla="*/ 124122 w 1099122"/>
                <a:gd name="connsiteY9" fmla="*/ 282649 h 344230"/>
                <a:gd name="connsiteX10" fmla="*/ 74480 w 1099122"/>
                <a:gd name="connsiteY10" fmla="*/ 272926 h 344230"/>
                <a:gd name="connsiteX11" fmla="*/ 36253 w 1099122"/>
                <a:gd name="connsiteY11" fmla="*/ 245327 h 344230"/>
                <a:gd name="connsiteX12" fmla="*/ 11613 w 1099122"/>
                <a:gd name="connsiteY12" fmla="*/ 202027 h 344230"/>
                <a:gd name="connsiteX13" fmla="*/ 2856 w 1099122"/>
                <a:gd name="connsiteY13" fmla="*/ 144957 h 344230"/>
                <a:gd name="connsiteX14" fmla="*/ 12156 w 1099122"/>
                <a:gd name="connsiteY14" fmla="*/ 83781 h 344230"/>
                <a:gd name="connsiteX15" fmla="*/ 37702 w 1099122"/>
                <a:gd name="connsiteY15" fmla="*/ 39393 h 344230"/>
                <a:gd name="connsiteX16" fmla="*/ 76111 w 1099122"/>
                <a:gd name="connsiteY16" fmla="*/ 12156 h 344230"/>
                <a:gd name="connsiteX17" fmla="*/ 124062 w 1099122"/>
                <a:gd name="connsiteY17" fmla="*/ 2856 h 344230"/>
                <a:gd name="connsiteX18" fmla="*/ 164524 w 1099122"/>
                <a:gd name="connsiteY18" fmla="*/ 8835 h 344230"/>
                <a:gd name="connsiteX19" fmla="*/ 197920 w 1099122"/>
                <a:gd name="connsiteY19" fmla="*/ 25986 h 344230"/>
                <a:gd name="connsiteX20" fmla="*/ 221775 w 1099122"/>
                <a:gd name="connsiteY20" fmla="*/ 53223 h 344230"/>
                <a:gd name="connsiteX21" fmla="*/ 234095 w 1099122"/>
                <a:gd name="connsiteY21" fmla="*/ 89397 h 344230"/>
                <a:gd name="connsiteX22" fmla="*/ 213199 w 1099122"/>
                <a:gd name="connsiteY22" fmla="*/ 89397 h 344230"/>
                <a:gd name="connsiteX23" fmla="*/ 183004 w 1099122"/>
                <a:gd name="connsiteY23" fmla="*/ 38487 h 344230"/>
                <a:gd name="connsiteX24" fmla="*/ 124062 w 1099122"/>
                <a:gd name="connsiteY24" fmla="*/ 21155 h 344230"/>
                <a:gd name="connsiteX25" fmla="*/ 84505 w 1099122"/>
                <a:gd name="connsiteY25" fmla="*/ 29187 h 344230"/>
                <a:gd name="connsiteX26" fmla="*/ 52981 w 1099122"/>
                <a:gd name="connsiteY26" fmla="*/ 52860 h 344230"/>
                <a:gd name="connsiteX27" fmla="*/ 32086 w 1099122"/>
                <a:gd name="connsiteY27" fmla="*/ 91692 h 344230"/>
                <a:gd name="connsiteX28" fmla="*/ 24416 w 1099122"/>
                <a:gd name="connsiteY28" fmla="*/ 145017 h 344230"/>
                <a:gd name="connsiteX29" fmla="*/ 31904 w 1099122"/>
                <a:gd name="connsiteY29" fmla="*/ 195203 h 344230"/>
                <a:gd name="connsiteX30" fmla="*/ 52800 w 1099122"/>
                <a:gd name="connsiteY30" fmla="*/ 232706 h 344230"/>
                <a:gd name="connsiteX31" fmla="*/ 84505 w 1099122"/>
                <a:gd name="connsiteY31" fmla="*/ 256198 h 344230"/>
                <a:gd name="connsiteX32" fmla="*/ 124424 w 1099122"/>
                <a:gd name="connsiteY32" fmla="*/ 264351 h 344230"/>
                <a:gd name="connsiteX33" fmla="*/ 274798 w 1099122"/>
                <a:gd name="connsiteY33" fmla="*/ 133422 h 344230"/>
                <a:gd name="connsiteX34" fmla="*/ 281864 w 1099122"/>
                <a:gd name="connsiteY34" fmla="*/ 110655 h 344230"/>
                <a:gd name="connsiteX35" fmla="*/ 297506 w 1099122"/>
                <a:gd name="connsiteY35" fmla="*/ 92960 h 344230"/>
                <a:gd name="connsiteX36" fmla="*/ 320635 w 1099122"/>
                <a:gd name="connsiteY36" fmla="*/ 81606 h 344230"/>
                <a:gd name="connsiteX37" fmla="*/ 350106 w 1099122"/>
                <a:gd name="connsiteY37" fmla="*/ 77500 h 344230"/>
                <a:gd name="connsiteX38" fmla="*/ 379577 w 1099122"/>
                <a:gd name="connsiteY38" fmla="*/ 81969 h 344230"/>
                <a:gd name="connsiteX39" fmla="*/ 402345 w 1099122"/>
                <a:gd name="connsiteY39" fmla="*/ 94651 h 344230"/>
                <a:gd name="connsiteX40" fmla="*/ 416899 w 1099122"/>
                <a:gd name="connsiteY40" fmla="*/ 114641 h 344230"/>
                <a:gd name="connsiteX41" fmla="*/ 422093 w 1099122"/>
                <a:gd name="connsiteY41" fmla="*/ 141333 h 344230"/>
                <a:gd name="connsiteX42" fmla="*/ 422093 w 1099122"/>
                <a:gd name="connsiteY42" fmla="*/ 277154 h 344230"/>
                <a:gd name="connsiteX43" fmla="*/ 405666 w 1099122"/>
                <a:gd name="connsiteY43" fmla="*/ 277154 h 344230"/>
                <a:gd name="connsiteX44" fmla="*/ 402707 w 1099122"/>
                <a:gd name="connsiteY44" fmla="*/ 245086 h 344230"/>
                <a:gd name="connsiteX45" fmla="*/ 391897 w 1099122"/>
                <a:gd name="connsiteY45" fmla="*/ 259459 h 344230"/>
                <a:gd name="connsiteX46" fmla="*/ 376981 w 1099122"/>
                <a:gd name="connsiteY46" fmla="*/ 271598 h 344230"/>
                <a:gd name="connsiteX47" fmla="*/ 357776 w 1099122"/>
                <a:gd name="connsiteY47" fmla="*/ 279811 h 344230"/>
                <a:gd name="connsiteX48" fmla="*/ 334103 w 1099122"/>
                <a:gd name="connsiteY48" fmla="*/ 282770 h 344230"/>
                <a:gd name="connsiteX49" fmla="*/ 307953 w 1099122"/>
                <a:gd name="connsiteY49" fmla="*/ 279026 h 344230"/>
                <a:gd name="connsiteX50" fmla="*/ 287420 w 1099122"/>
                <a:gd name="connsiteY50" fmla="*/ 268216 h 344230"/>
                <a:gd name="connsiteX51" fmla="*/ 274013 w 1099122"/>
                <a:gd name="connsiteY51" fmla="*/ 251065 h 344230"/>
                <a:gd name="connsiteX52" fmla="*/ 269182 w 1099122"/>
                <a:gd name="connsiteY52" fmla="*/ 227935 h 344230"/>
                <a:gd name="connsiteX53" fmla="*/ 273107 w 1099122"/>
                <a:gd name="connsiteY53" fmla="*/ 205530 h 344230"/>
                <a:gd name="connsiteX54" fmla="*/ 285971 w 1099122"/>
                <a:gd name="connsiteY54" fmla="*/ 187654 h 344230"/>
                <a:gd name="connsiteX55" fmla="*/ 309101 w 1099122"/>
                <a:gd name="connsiteY55" fmla="*/ 174428 h 344230"/>
                <a:gd name="connsiteX56" fmla="*/ 343826 w 1099122"/>
                <a:gd name="connsiteY56" fmla="*/ 165671 h 344230"/>
                <a:gd name="connsiteX57" fmla="*/ 402043 w 1099122"/>
                <a:gd name="connsiteY57" fmla="*/ 155948 h 344230"/>
                <a:gd name="connsiteX58" fmla="*/ 402043 w 1099122"/>
                <a:gd name="connsiteY58" fmla="*/ 139159 h 344230"/>
                <a:gd name="connsiteX59" fmla="*/ 388032 w 1099122"/>
                <a:gd name="connsiteY59" fmla="*/ 105944 h 344230"/>
                <a:gd name="connsiteX60" fmla="*/ 349019 w 1099122"/>
                <a:gd name="connsiteY60" fmla="*/ 93987 h 344230"/>
                <a:gd name="connsiteX61" fmla="*/ 311516 w 1099122"/>
                <a:gd name="connsiteY61" fmla="*/ 104797 h 344230"/>
                <a:gd name="connsiteX62" fmla="*/ 295633 w 1099122"/>
                <a:gd name="connsiteY62" fmla="*/ 133543 h 344230"/>
                <a:gd name="connsiteX63" fmla="*/ 274798 w 1099122"/>
                <a:gd name="connsiteY63" fmla="*/ 133543 h 344230"/>
                <a:gd name="connsiteX64" fmla="*/ 339357 w 1099122"/>
                <a:gd name="connsiteY64" fmla="*/ 265498 h 344230"/>
                <a:gd name="connsiteX65" fmla="*/ 362124 w 1099122"/>
                <a:gd name="connsiteY65" fmla="*/ 261210 h 344230"/>
                <a:gd name="connsiteX66" fmla="*/ 382295 w 1099122"/>
                <a:gd name="connsiteY66" fmla="*/ 249434 h 344230"/>
                <a:gd name="connsiteX67" fmla="*/ 396668 w 1099122"/>
                <a:gd name="connsiteY67" fmla="*/ 231317 h 344230"/>
                <a:gd name="connsiteX68" fmla="*/ 402103 w 1099122"/>
                <a:gd name="connsiteY68" fmla="*/ 208006 h 344230"/>
                <a:gd name="connsiteX69" fmla="*/ 402103 w 1099122"/>
                <a:gd name="connsiteY69" fmla="*/ 171831 h 344230"/>
                <a:gd name="connsiteX70" fmla="*/ 349865 w 1099122"/>
                <a:gd name="connsiteY70" fmla="*/ 180769 h 344230"/>
                <a:gd name="connsiteX71" fmla="*/ 320937 w 1099122"/>
                <a:gd name="connsiteY71" fmla="*/ 188076 h 344230"/>
                <a:gd name="connsiteX72" fmla="*/ 302639 w 1099122"/>
                <a:gd name="connsiteY72" fmla="*/ 197981 h 344230"/>
                <a:gd name="connsiteX73" fmla="*/ 292916 w 1099122"/>
                <a:gd name="connsiteY73" fmla="*/ 210663 h 344230"/>
                <a:gd name="connsiteX74" fmla="*/ 290138 w 1099122"/>
                <a:gd name="connsiteY74" fmla="*/ 226304 h 344230"/>
                <a:gd name="connsiteX75" fmla="*/ 303786 w 1099122"/>
                <a:gd name="connsiteY75" fmla="*/ 255775 h 344230"/>
                <a:gd name="connsiteX76" fmla="*/ 339357 w 1099122"/>
                <a:gd name="connsiteY76" fmla="*/ 265498 h 344230"/>
                <a:gd name="connsiteX77" fmla="*/ 494200 w 1099122"/>
                <a:gd name="connsiteY77" fmla="*/ 82996 h 344230"/>
                <a:gd name="connsiteX78" fmla="*/ 497582 w 1099122"/>
                <a:gd name="connsiteY78" fmla="*/ 119170 h 344230"/>
                <a:gd name="connsiteX79" fmla="*/ 524094 w 1099122"/>
                <a:gd name="connsiteY79" fmla="*/ 89155 h 344230"/>
                <a:gd name="connsiteX80" fmla="*/ 566247 w 1099122"/>
                <a:gd name="connsiteY80" fmla="*/ 77379 h 344230"/>
                <a:gd name="connsiteX81" fmla="*/ 599100 w 1099122"/>
                <a:gd name="connsiteY81" fmla="*/ 83720 h 344230"/>
                <a:gd name="connsiteX82" fmla="*/ 625008 w 1099122"/>
                <a:gd name="connsiteY82" fmla="*/ 102562 h 344230"/>
                <a:gd name="connsiteX83" fmla="*/ 641978 w 1099122"/>
                <a:gd name="connsiteY83" fmla="*/ 133905 h 344230"/>
                <a:gd name="connsiteX84" fmla="*/ 647957 w 1099122"/>
                <a:gd name="connsiteY84" fmla="*/ 177750 h 344230"/>
                <a:gd name="connsiteX85" fmla="*/ 641434 w 1099122"/>
                <a:gd name="connsiteY85" fmla="*/ 223103 h 344230"/>
                <a:gd name="connsiteX86" fmla="*/ 623740 w 1099122"/>
                <a:gd name="connsiteY86" fmla="*/ 255956 h 344230"/>
                <a:gd name="connsiteX87" fmla="*/ 597228 w 1099122"/>
                <a:gd name="connsiteY87" fmla="*/ 275885 h 344230"/>
                <a:gd name="connsiteX88" fmla="*/ 564013 w 1099122"/>
                <a:gd name="connsiteY88" fmla="*/ 282589 h 344230"/>
                <a:gd name="connsiteX89" fmla="*/ 523732 w 1099122"/>
                <a:gd name="connsiteY89" fmla="*/ 271416 h 344230"/>
                <a:gd name="connsiteX90" fmla="*/ 498005 w 1099122"/>
                <a:gd name="connsiteY90" fmla="*/ 242308 h 344230"/>
                <a:gd name="connsiteX91" fmla="*/ 498005 w 1099122"/>
                <a:gd name="connsiteY91" fmla="*/ 344188 h 344230"/>
                <a:gd name="connsiteX92" fmla="*/ 477895 w 1099122"/>
                <a:gd name="connsiteY92" fmla="*/ 344188 h 344230"/>
                <a:gd name="connsiteX93" fmla="*/ 477895 w 1099122"/>
                <a:gd name="connsiteY93" fmla="*/ 82996 h 344230"/>
                <a:gd name="connsiteX94" fmla="*/ 494200 w 1099122"/>
                <a:gd name="connsiteY94" fmla="*/ 82996 h 344230"/>
                <a:gd name="connsiteX95" fmla="*/ 627001 w 1099122"/>
                <a:gd name="connsiteY95" fmla="*/ 177387 h 344230"/>
                <a:gd name="connsiteX96" fmla="*/ 622169 w 1099122"/>
                <a:gd name="connsiteY96" fmla="*/ 140428 h 344230"/>
                <a:gd name="connsiteX97" fmla="*/ 608581 w 1099122"/>
                <a:gd name="connsiteY97" fmla="*/ 114520 h 344230"/>
                <a:gd name="connsiteX98" fmla="*/ 587867 w 1099122"/>
                <a:gd name="connsiteY98" fmla="*/ 99422 h 344230"/>
                <a:gd name="connsiteX99" fmla="*/ 562140 w 1099122"/>
                <a:gd name="connsiteY99" fmla="*/ 94591 h 344230"/>
                <a:gd name="connsiteX100" fmla="*/ 538044 w 1099122"/>
                <a:gd name="connsiteY100" fmla="*/ 99241 h 344230"/>
                <a:gd name="connsiteX101" fmla="*/ 516968 w 1099122"/>
                <a:gd name="connsiteY101" fmla="*/ 114157 h 344230"/>
                <a:gd name="connsiteX102" fmla="*/ 502051 w 1099122"/>
                <a:gd name="connsiteY102" fmla="*/ 140669 h 344230"/>
                <a:gd name="connsiteX103" fmla="*/ 496435 w 1099122"/>
                <a:gd name="connsiteY103" fmla="*/ 180044 h 344230"/>
                <a:gd name="connsiteX104" fmla="*/ 501266 w 1099122"/>
                <a:gd name="connsiteY104" fmla="*/ 217366 h 344230"/>
                <a:gd name="connsiteX105" fmla="*/ 514673 w 1099122"/>
                <a:gd name="connsiteY105" fmla="*/ 244059 h 344230"/>
                <a:gd name="connsiteX106" fmla="*/ 535025 w 1099122"/>
                <a:gd name="connsiteY106" fmla="*/ 260123 h 344230"/>
                <a:gd name="connsiteX107" fmla="*/ 560933 w 1099122"/>
                <a:gd name="connsiteY107" fmla="*/ 265559 h 344230"/>
                <a:gd name="connsiteX108" fmla="*/ 586841 w 1099122"/>
                <a:gd name="connsiteY108" fmla="*/ 260123 h 344230"/>
                <a:gd name="connsiteX109" fmla="*/ 607917 w 1099122"/>
                <a:gd name="connsiteY109" fmla="*/ 243878 h 344230"/>
                <a:gd name="connsiteX110" fmla="*/ 621928 w 1099122"/>
                <a:gd name="connsiteY110" fmla="*/ 216460 h 344230"/>
                <a:gd name="connsiteX111" fmla="*/ 627001 w 1099122"/>
                <a:gd name="connsiteY111" fmla="*/ 177387 h 344230"/>
                <a:gd name="connsiteX112" fmla="*/ 692284 w 1099122"/>
                <a:gd name="connsiteY112" fmla="*/ 36011 h 344230"/>
                <a:gd name="connsiteX113" fmla="*/ 692284 w 1099122"/>
                <a:gd name="connsiteY113" fmla="*/ 8412 h 344230"/>
                <a:gd name="connsiteX114" fmla="*/ 716561 w 1099122"/>
                <a:gd name="connsiteY114" fmla="*/ 8412 h 344230"/>
                <a:gd name="connsiteX115" fmla="*/ 716561 w 1099122"/>
                <a:gd name="connsiteY115" fmla="*/ 36011 h 344230"/>
                <a:gd name="connsiteX116" fmla="*/ 692284 w 1099122"/>
                <a:gd name="connsiteY116" fmla="*/ 36011 h 344230"/>
                <a:gd name="connsiteX117" fmla="*/ 694156 w 1099122"/>
                <a:gd name="connsiteY117" fmla="*/ 277033 h 344230"/>
                <a:gd name="connsiteX118" fmla="*/ 694156 w 1099122"/>
                <a:gd name="connsiteY118" fmla="*/ 82996 h 344230"/>
                <a:gd name="connsiteX119" fmla="*/ 714266 w 1099122"/>
                <a:gd name="connsiteY119" fmla="*/ 82996 h 344230"/>
                <a:gd name="connsiteX120" fmla="*/ 714266 w 1099122"/>
                <a:gd name="connsiteY120" fmla="*/ 277033 h 344230"/>
                <a:gd name="connsiteX121" fmla="*/ 694156 w 1099122"/>
                <a:gd name="connsiteY121" fmla="*/ 277033 h 344230"/>
                <a:gd name="connsiteX122" fmla="*/ 799418 w 1099122"/>
                <a:gd name="connsiteY122" fmla="*/ 100569 h 344230"/>
                <a:gd name="connsiteX123" fmla="*/ 799418 w 1099122"/>
                <a:gd name="connsiteY123" fmla="*/ 238262 h 344230"/>
                <a:gd name="connsiteX124" fmla="*/ 806121 w 1099122"/>
                <a:gd name="connsiteY124" fmla="*/ 258976 h 344230"/>
                <a:gd name="connsiteX125" fmla="*/ 824782 w 1099122"/>
                <a:gd name="connsiteY125" fmla="*/ 265498 h 344230"/>
                <a:gd name="connsiteX126" fmla="*/ 835411 w 1099122"/>
                <a:gd name="connsiteY126" fmla="*/ 264955 h 344230"/>
                <a:gd name="connsiteX127" fmla="*/ 848275 w 1099122"/>
                <a:gd name="connsiteY127" fmla="*/ 262539 h 344230"/>
                <a:gd name="connsiteX128" fmla="*/ 848275 w 1099122"/>
                <a:gd name="connsiteY128" fmla="*/ 278965 h 344230"/>
                <a:gd name="connsiteX129" fmla="*/ 823635 w 1099122"/>
                <a:gd name="connsiteY129" fmla="*/ 282710 h 344230"/>
                <a:gd name="connsiteX130" fmla="*/ 790782 w 1099122"/>
                <a:gd name="connsiteY130" fmla="*/ 271356 h 344230"/>
                <a:gd name="connsiteX131" fmla="*/ 779187 w 1099122"/>
                <a:gd name="connsiteY131" fmla="*/ 237960 h 344230"/>
                <a:gd name="connsiteX132" fmla="*/ 779187 w 1099122"/>
                <a:gd name="connsiteY132" fmla="*/ 100630 h 344230"/>
                <a:gd name="connsiteX133" fmla="*/ 751226 w 1099122"/>
                <a:gd name="connsiteY133" fmla="*/ 100630 h 344230"/>
                <a:gd name="connsiteX134" fmla="*/ 751226 w 1099122"/>
                <a:gd name="connsiteY134" fmla="*/ 83116 h 344230"/>
                <a:gd name="connsiteX135" fmla="*/ 779187 w 1099122"/>
                <a:gd name="connsiteY135" fmla="*/ 83116 h 344230"/>
                <a:gd name="connsiteX136" fmla="*/ 780334 w 1099122"/>
                <a:gd name="connsiteY136" fmla="*/ 36494 h 344230"/>
                <a:gd name="connsiteX137" fmla="*/ 799358 w 1099122"/>
                <a:gd name="connsiteY137" fmla="*/ 36494 h 344230"/>
                <a:gd name="connsiteX138" fmla="*/ 799358 w 1099122"/>
                <a:gd name="connsiteY138" fmla="*/ 83116 h 344230"/>
                <a:gd name="connsiteX139" fmla="*/ 844530 w 1099122"/>
                <a:gd name="connsiteY139" fmla="*/ 83116 h 344230"/>
                <a:gd name="connsiteX140" fmla="*/ 844530 w 1099122"/>
                <a:gd name="connsiteY140" fmla="*/ 100630 h 344230"/>
                <a:gd name="connsiteX141" fmla="*/ 799418 w 1099122"/>
                <a:gd name="connsiteY141" fmla="*/ 100630 h 344230"/>
                <a:gd name="connsiteX142" fmla="*/ 878893 w 1099122"/>
                <a:gd name="connsiteY142" fmla="*/ 133422 h 344230"/>
                <a:gd name="connsiteX143" fmla="*/ 885959 w 1099122"/>
                <a:gd name="connsiteY143" fmla="*/ 110655 h 344230"/>
                <a:gd name="connsiteX144" fmla="*/ 901600 w 1099122"/>
                <a:gd name="connsiteY144" fmla="*/ 92960 h 344230"/>
                <a:gd name="connsiteX145" fmla="*/ 924730 w 1099122"/>
                <a:gd name="connsiteY145" fmla="*/ 81606 h 344230"/>
                <a:gd name="connsiteX146" fmla="*/ 954201 w 1099122"/>
                <a:gd name="connsiteY146" fmla="*/ 77500 h 344230"/>
                <a:gd name="connsiteX147" fmla="*/ 983672 w 1099122"/>
                <a:gd name="connsiteY147" fmla="*/ 81969 h 344230"/>
                <a:gd name="connsiteX148" fmla="*/ 1006440 w 1099122"/>
                <a:gd name="connsiteY148" fmla="*/ 94651 h 344230"/>
                <a:gd name="connsiteX149" fmla="*/ 1020994 w 1099122"/>
                <a:gd name="connsiteY149" fmla="*/ 114641 h 344230"/>
                <a:gd name="connsiteX150" fmla="*/ 1026248 w 1099122"/>
                <a:gd name="connsiteY150" fmla="*/ 141333 h 344230"/>
                <a:gd name="connsiteX151" fmla="*/ 1026248 w 1099122"/>
                <a:gd name="connsiteY151" fmla="*/ 277154 h 344230"/>
                <a:gd name="connsiteX152" fmla="*/ 1009821 w 1099122"/>
                <a:gd name="connsiteY152" fmla="*/ 277154 h 344230"/>
                <a:gd name="connsiteX153" fmla="*/ 1006802 w 1099122"/>
                <a:gd name="connsiteY153" fmla="*/ 245086 h 344230"/>
                <a:gd name="connsiteX154" fmla="*/ 995992 w 1099122"/>
                <a:gd name="connsiteY154" fmla="*/ 259459 h 344230"/>
                <a:gd name="connsiteX155" fmla="*/ 981075 w 1099122"/>
                <a:gd name="connsiteY155" fmla="*/ 271598 h 344230"/>
                <a:gd name="connsiteX156" fmla="*/ 961871 w 1099122"/>
                <a:gd name="connsiteY156" fmla="*/ 279811 h 344230"/>
                <a:gd name="connsiteX157" fmla="*/ 938197 w 1099122"/>
                <a:gd name="connsiteY157" fmla="*/ 282770 h 344230"/>
                <a:gd name="connsiteX158" fmla="*/ 912048 w 1099122"/>
                <a:gd name="connsiteY158" fmla="*/ 279026 h 344230"/>
                <a:gd name="connsiteX159" fmla="*/ 891515 w 1099122"/>
                <a:gd name="connsiteY159" fmla="*/ 268216 h 344230"/>
                <a:gd name="connsiteX160" fmla="*/ 878108 w 1099122"/>
                <a:gd name="connsiteY160" fmla="*/ 251065 h 344230"/>
                <a:gd name="connsiteX161" fmla="*/ 873277 w 1099122"/>
                <a:gd name="connsiteY161" fmla="*/ 227935 h 344230"/>
                <a:gd name="connsiteX162" fmla="*/ 877202 w 1099122"/>
                <a:gd name="connsiteY162" fmla="*/ 205530 h 344230"/>
                <a:gd name="connsiteX163" fmla="*/ 890065 w 1099122"/>
                <a:gd name="connsiteY163" fmla="*/ 187654 h 344230"/>
                <a:gd name="connsiteX164" fmla="*/ 913195 w 1099122"/>
                <a:gd name="connsiteY164" fmla="*/ 174428 h 344230"/>
                <a:gd name="connsiteX165" fmla="*/ 947920 w 1099122"/>
                <a:gd name="connsiteY165" fmla="*/ 165671 h 344230"/>
                <a:gd name="connsiteX166" fmla="*/ 1006138 w 1099122"/>
                <a:gd name="connsiteY166" fmla="*/ 155948 h 344230"/>
                <a:gd name="connsiteX167" fmla="*/ 1006138 w 1099122"/>
                <a:gd name="connsiteY167" fmla="*/ 139159 h 344230"/>
                <a:gd name="connsiteX168" fmla="*/ 992127 w 1099122"/>
                <a:gd name="connsiteY168" fmla="*/ 105944 h 344230"/>
                <a:gd name="connsiteX169" fmla="*/ 953114 w 1099122"/>
                <a:gd name="connsiteY169" fmla="*/ 93987 h 344230"/>
                <a:gd name="connsiteX170" fmla="*/ 915611 w 1099122"/>
                <a:gd name="connsiteY170" fmla="*/ 104797 h 344230"/>
                <a:gd name="connsiteX171" fmla="*/ 899728 w 1099122"/>
                <a:gd name="connsiteY171" fmla="*/ 133543 h 344230"/>
                <a:gd name="connsiteX172" fmla="*/ 878893 w 1099122"/>
                <a:gd name="connsiteY172" fmla="*/ 133543 h 344230"/>
                <a:gd name="connsiteX173" fmla="*/ 943391 w 1099122"/>
                <a:gd name="connsiteY173" fmla="*/ 265498 h 344230"/>
                <a:gd name="connsiteX174" fmla="*/ 966159 w 1099122"/>
                <a:gd name="connsiteY174" fmla="*/ 261210 h 344230"/>
                <a:gd name="connsiteX175" fmla="*/ 986329 w 1099122"/>
                <a:gd name="connsiteY175" fmla="*/ 249434 h 344230"/>
                <a:gd name="connsiteX176" fmla="*/ 1000702 w 1099122"/>
                <a:gd name="connsiteY176" fmla="*/ 231317 h 344230"/>
                <a:gd name="connsiteX177" fmla="*/ 1006138 w 1099122"/>
                <a:gd name="connsiteY177" fmla="*/ 208006 h 344230"/>
                <a:gd name="connsiteX178" fmla="*/ 1006138 w 1099122"/>
                <a:gd name="connsiteY178" fmla="*/ 171831 h 344230"/>
                <a:gd name="connsiteX179" fmla="*/ 953899 w 1099122"/>
                <a:gd name="connsiteY179" fmla="*/ 180769 h 344230"/>
                <a:gd name="connsiteX180" fmla="*/ 924972 w 1099122"/>
                <a:gd name="connsiteY180" fmla="*/ 188076 h 344230"/>
                <a:gd name="connsiteX181" fmla="*/ 906673 w 1099122"/>
                <a:gd name="connsiteY181" fmla="*/ 197981 h 344230"/>
                <a:gd name="connsiteX182" fmla="*/ 896950 w 1099122"/>
                <a:gd name="connsiteY182" fmla="*/ 210663 h 344230"/>
                <a:gd name="connsiteX183" fmla="*/ 894172 w 1099122"/>
                <a:gd name="connsiteY183" fmla="*/ 226304 h 344230"/>
                <a:gd name="connsiteX184" fmla="*/ 907760 w 1099122"/>
                <a:gd name="connsiteY184" fmla="*/ 255775 h 344230"/>
                <a:gd name="connsiteX185" fmla="*/ 943391 w 1099122"/>
                <a:gd name="connsiteY185" fmla="*/ 265498 h 344230"/>
                <a:gd name="connsiteX186" fmla="*/ 1101979 w 1099122"/>
                <a:gd name="connsiteY186" fmla="*/ 277033 h 344230"/>
                <a:gd name="connsiteX187" fmla="*/ 1081808 w 1099122"/>
                <a:gd name="connsiteY187" fmla="*/ 277033 h 344230"/>
                <a:gd name="connsiteX188" fmla="*/ 1081808 w 1099122"/>
                <a:gd name="connsiteY188" fmla="*/ 8412 h 344230"/>
                <a:gd name="connsiteX189" fmla="*/ 1101979 w 1099122"/>
                <a:gd name="connsiteY189" fmla="*/ 8412 h 344230"/>
                <a:gd name="connsiteX190" fmla="*/ 1101979 w 1099122"/>
                <a:gd name="connsiteY190" fmla="*/ 277033 h 34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1099122" h="344230">
                  <a:moveTo>
                    <a:pt x="124424" y="264351"/>
                  </a:moveTo>
                  <a:cubicBezTo>
                    <a:pt x="136381" y="264351"/>
                    <a:pt x="147433" y="262599"/>
                    <a:pt x="157639" y="259097"/>
                  </a:cubicBezTo>
                  <a:cubicBezTo>
                    <a:pt x="167845" y="255594"/>
                    <a:pt x="176783" y="250581"/>
                    <a:pt x="184513" y="243999"/>
                  </a:cubicBezTo>
                  <a:cubicBezTo>
                    <a:pt x="192243" y="237416"/>
                    <a:pt x="198524" y="229384"/>
                    <a:pt x="203355" y="219903"/>
                  </a:cubicBezTo>
                  <a:cubicBezTo>
                    <a:pt x="208187" y="210482"/>
                    <a:pt x="211387" y="199732"/>
                    <a:pt x="212897" y="187835"/>
                  </a:cubicBezTo>
                  <a:lnTo>
                    <a:pt x="233793" y="187835"/>
                  </a:lnTo>
                  <a:cubicBezTo>
                    <a:pt x="232283" y="201000"/>
                    <a:pt x="228659" y="213320"/>
                    <a:pt x="222983" y="224794"/>
                  </a:cubicBezTo>
                  <a:cubicBezTo>
                    <a:pt x="217245" y="236269"/>
                    <a:pt x="209697" y="246233"/>
                    <a:pt x="200215" y="254809"/>
                  </a:cubicBezTo>
                  <a:cubicBezTo>
                    <a:pt x="190734" y="263384"/>
                    <a:pt x="179622" y="270148"/>
                    <a:pt x="166819" y="275161"/>
                  </a:cubicBezTo>
                  <a:cubicBezTo>
                    <a:pt x="154016" y="280113"/>
                    <a:pt x="139763" y="282649"/>
                    <a:pt x="124122" y="282649"/>
                  </a:cubicBezTo>
                  <a:cubicBezTo>
                    <a:pt x="105944" y="282649"/>
                    <a:pt x="89397" y="279388"/>
                    <a:pt x="74480" y="272926"/>
                  </a:cubicBezTo>
                  <a:cubicBezTo>
                    <a:pt x="59564" y="266464"/>
                    <a:pt x="46821" y="257285"/>
                    <a:pt x="36253" y="245327"/>
                  </a:cubicBezTo>
                  <a:cubicBezTo>
                    <a:pt x="25684" y="233370"/>
                    <a:pt x="17471" y="218936"/>
                    <a:pt x="11613" y="202027"/>
                  </a:cubicBezTo>
                  <a:cubicBezTo>
                    <a:pt x="5755" y="185117"/>
                    <a:pt x="2856" y="166094"/>
                    <a:pt x="2856" y="144957"/>
                  </a:cubicBezTo>
                  <a:cubicBezTo>
                    <a:pt x="2856" y="121827"/>
                    <a:pt x="5936" y="101415"/>
                    <a:pt x="12156" y="83781"/>
                  </a:cubicBezTo>
                  <a:cubicBezTo>
                    <a:pt x="18377" y="66146"/>
                    <a:pt x="26892" y="51290"/>
                    <a:pt x="37702" y="39393"/>
                  </a:cubicBezTo>
                  <a:cubicBezTo>
                    <a:pt x="48512" y="27435"/>
                    <a:pt x="61315" y="18377"/>
                    <a:pt x="76111" y="12156"/>
                  </a:cubicBezTo>
                  <a:cubicBezTo>
                    <a:pt x="90907" y="5936"/>
                    <a:pt x="106910" y="2856"/>
                    <a:pt x="124062" y="2856"/>
                  </a:cubicBezTo>
                  <a:cubicBezTo>
                    <a:pt x="138495" y="2856"/>
                    <a:pt x="151962" y="4849"/>
                    <a:pt x="164524" y="8835"/>
                  </a:cubicBezTo>
                  <a:cubicBezTo>
                    <a:pt x="177085" y="12821"/>
                    <a:pt x="188197" y="18558"/>
                    <a:pt x="197920" y="25986"/>
                  </a:cubicBezTo>
                  <a:cubicBezTo>
                    <a:pt x="207643" y="33475"/>
                    <a:pt x="215554" y="42533"/>
                    <a:pt x="221775" y="53223"/>
                  </a:cubicBezTo>
                  <a:cubicBezTo>
                    <a:pt x="227995" y="63912"/>
                    <a:pt x="232102" y="75990"/>
                    <a:pt x="234095" y="89397"/>
                  </a:cubicBezTo>
                  <a:lnTo>
                    <a:pt x="213199" y="89397"/>
                  </a:lnTo>
                  <a:cubicBezTo>
                    <a:pt x="208972" y="66992"/>
                    <a:pt x="198886" y="50022"/>
                    <a:pt x="183004" y="38487"/>
                  </a:cubicBezTo>
                  <a:cubicBezTo>
                    <a:pt x="167060" y="26892"/>
                    <a:pt x="147433" y="21155"/>
                    <a:pt x="124062" y="21155"/>
                  </a:cubicBezTo>
                  <a:cubicBezTo>
                    <a:pt x="109870" y="21155"/>
                    <a:pt x="96704" y="23812"/>
                    <a:pt x="84505" y="29187"/>
                  </a:cubicBezTo>
                  <a:cubicBezTo>
                    <a:pt x="72306" y="34562"/>
                    <a:pt x="61798" y="42413"/>
                    <a:pt x="52981" y="52860"/>
                  </a:cubicBezTo>
                  <a:cubicBezTo>
                    <a:pt x="44164" y="63308"/>
                    <a:pt x="37158" y="76232"/>
                    <a:pt x="32086" y="91692"/>
                  </a:cubicBezTo>
                  <a:cubicBezTo>
                    <a:pt x="26952" y="107092"/>
                    <a:pt x="24416" y="124907"/>
                    <a:pt x="24416" y="145017"/>
                  </a:cubicBezTo>
                  <a:cubicBezTo>
                    <a:pt x="24416" y="163678"/>
                    <a:pt x="26892" y="180407"/>
                    <a:pt x="31904" y="195203"/>
                  </a:cubicBezTo>
                  <a:cubicBezTo>
                    <a:pt x="36857" y="209998"/>
                    <a:pt x="43862" y="222499"/>
                    <a:pt x="52800" y="232706"/>
                  </a:cubicBezTo>
                  <a:cubicBezTo>
                    <a:pt x="61738" y="242912"/>
                    <a:pt x="72306" y="250763"/>
                    <a:pt x="84505" y="256198"/>
                  </a:cubicBezTo>
                  <a:cubicBezTo>
                    <a:pt x="96704" y="261633"/>
                    <a:pt x="110051" y="264351"/>
                    <a:pt x="124424" y="264351"/>
                  </a:cubicBezTo>
                  <a:close/>
                  <a:moveTo>
                    <a:pt x="274798" y="133422"/>
                  </a:moveTo>
                  <a:cubicBezTo>
                    <a:pt x="275523" y="125209"/>
                    <a:pt x="277878" y="117600"/>
                    <a:pt x="281864" y="110655"/>
                  </a:cubicBezTo>
                  <a:cubicBezTo>
                    <a:pt x="285850" y="103710"/>
                    <a:pt x="291044" y="97791"/>
                    <a:pt x="297506" y="92960"/>
                  </a:cubicBezTo>
                  <a:cubicBezTo>
                    <a:pt x="303967" y="88129"/>
                    <a:pt x="311698" y="84324"/>
                    <a:pt x="320635" y="81606"/>
                  </a:cubicBezTo>
                  <a:cubicBezTo>
                    <a:pt x="329573" y="78889"/>
                    <a:pt x="339417" y="77500"/>
                    <a:pt x="350106" y="77500"/>
                  </a:cubicBezTo>
                  <a:cubicBezTo>
                    <a:pt x="360796" y="77500"/>
                    <a:pt x="370639" y="79010"/>
                    <a:pt x="379577" y="81969"/>
                  </a:cubicBezTo>
                  <a:cubicBezTo>
                    <a:pt x="388515" y="84988"/>
                    <a:pt x="396125" y="89216"/>
                    <a:pt x="402345" y="94651"/>
                  </a:cubicBezTo>
                  <a:cubicBezTo>
                    <a:pt x="408565" y="100147"/>
                    <a:pt x="413397" y="106790"/>
                    <a:pt x="416899" y="114641"/>
                  </a:cubicBezTo>
                  <a:cubicBezTo>
                    <a:pt x="420402" y="122491"/>
                    <a:pt x="422093" y="131369"/>
                    <a:pt x="422093" y="141333"/>
                  </a:cubicBezTo>
                  <a:lnTo>
                    <a:pt x="422093" y="277154"/>
                  </a:lnTo>
                  <a:lnTo>
                    <a:pt x="405666" y="277154"/>
                  </a:lnTo>
                  <a:lnTo>
                    <a:pt x="402707" y="245086"/>
                  </a:lnTo>
                  <a:cubicBezTo>
                    <a:pt x="399748" y="250038"/>
                    <a:pt x="396125" y="254869"/>
                    <a:pt x="391897" y="259459"/>
                  </a:cubicBezTo>
                  <a:cubicBezTo>
                    <a:pt x="387670" y="264049"/>
                    <a:pt x="382718" y="268095"/>
                    <a:pt x="376981" y="271598"/>
                  </a:cubicBezTo>
                  <a:cubicBezTo>
                    <a:pt x="371243" y="275100"/>
                    <a:pt x="364842" y="277818"/>
                    <a:pt x="357776" y="279811"/>
                  </a:cubicBezTo>
                  <a:cubicBezTo>
                    <a:pt x="350710" y="281804"/>
                    <a:pt x="342799" y="282770"/>
                    <a:pt x="334103" y="282770"/>
                  </a:cubicBezTo>
                  <a:cubicBezTo>
                    <a:pt x="324621" y="282770"/>
                    <a:pt x="315925" y="281502"/>
                    <a:pt x="307953" y="279026"/>
                  </a:cubicBezTo>
                  <a:cubicBezTo>
                    <a:pt x="299982" y="276550"/>
                    <a:pt x="293157" y="272926"/>
                    <a:pt x="287420" y="268216"/>
                  </a:cubicBezTo>
                  <a:cubicBezTo>
                    <a:pt x="281683" y="263505"/>
                    <a:pt x="277214" y="257768"/>
                    <a:pt x="274013" y="251065"/>
                  </a:cubicBezTo>
                  <a:cubicBezTo>
                    <a:pt x="270752" y="244361"/>
                    <a:pt x="269182" y="236631"/>
                    <a:pt x="269182" y="227935"/>
                  </a:cubicBezTo>
                  <a:cubicBezTo>
                    <a:pt x="269182" y="219722"/>
                    <a:pt x="270511" y="212293"/>
                    <a:pt x="273107" y="205530"/>
                  </a:cubicBezTo>
                  <a:cubicBezTo>
                    <a:pt x="275704" y="198826"/>
                    <a:pt x="279992" y="192847"/>
                    <a:pt x="285971" y="187654"/>
                  </a:cubicBezTo>
                  <a:cubicBezTo>
                    <a:pt x="291950" y="182400"/>
                    <a:pt x="299619" y="177991"/>
                    <a:pt x="309101" y="174428"/>
                  </a:cubicBezTo>
                  <a:cubicBezTo>
                    <a:pt x="318582" y="170804"/>
                    <a:pt x="330117" y="167906"/>
                    <a:pt x="343826" y="165671"/>
                  </a:cubicBezTo>
                  <a:lnTo>
                    <a:pt x="402043" y="155948"/>
                  </a:lnTo>
                  <a:lnTo>
                    <a:pt x="402043" y="139159"/>
                  </a:lnTo>
                  <a:cubicBezTo>
                    <a:pt x="402043" y="124967"/>
                    <a:pt x="397393" y="113916"/>
                    <a:pt x="388032" y="105944"/>
                  </a:cubicBezTo>
                  <a:cubicBezTo>
                    <a:pt x="378732" y="97973"/>
                    <a:pt x="365687" y="93987"/>
                    <a:pt x="349019" y="93987"/>
                  </a:cubicBezTo>
                  <a:cubicBezTo>
                    <a:pt x="333378" y="93987"/>
                    <a:pt x="320877" y="97610"/>
                    <a:pt x="311516" y="104797"/>
                  </a:cubicBezTo>
                  <a:cubicBezTo>
                    <a:pt x="302216" y="112044"/>
                    <a:pt x="296902" y="121586"/>
                    <a:pt x="295633" y="133543"/>
                  </a:cubicBezTo>
                  <a:lnTo>
                    <a:pt x="274798" y="133543"/>
                  </a:lnTo>
                  <a:close/>
                  <a:moveTo>
                    <a:pt x="339357" y="265498"/>
                  </a:moveTo>
                  <a:cubicBezTo>
                    <a:pt x="347087" y="265498"/>
                    <a:pt x="354636" y="264049"/>
                    <a:pt x="362124" y="261210"/>
                  </a:cubicBezTo>
                  <a:cubicBezTo>
                    <a:pt x="369613" y="258372"/>
                    <a:pt x="376316" y="254447"/>
                    <a:pt x="382295" y="249434"/>
                  </a:cubicBezTo>
                  <a:cubicBezTo>
                    <a:pt x="388274" y="244482"/>
                    <a:pt x="393045" y="238443"/>
                    <a:pt x="396668" y="231317"/>
                  </a:cubicBezTo>
                  <a:cubicBezTo>
                    <a:pt x="400292" y="224251"/>
                    <a:pt x="402103" y="216460"/>
                    <a:pt x="402103" y="208006"/>
                  </a:cubicBezTo>
                  <a:lnTo>
                    <a:pt x="402103" y="171831"/>
                  </a:lnTo>
                  <a:lnTo>
                    <a:pt x="349865" y="180769"/>
                  </a:lnTo>
                  <a:cubicBezTo>
                    <a:pt x="338149" y="182762"/>
                    <a:pt x="328547" y="185178"/>
                    <a:pt x="320937" y="188076"/>
                  </a:cubicBezTo>
                  <a:cubicBezTo>
                    <a:pt x="313328" y="190915"/>
                    <a:pt x="307229" y="194236"/>
                    <a:pt x="302639" y="197981"/>
                  </a:cubicBezTo>
                  <a:cubicBezTo>
                    <a:pt x="298049" y="201725"/>
                    <a:pt x="294788" y="205952"/>
                    <a:pt x="292916" y="210663"/>
                  </a:cubicBezTo>
                  <a:cubicBezTo>
                    <a:pt x="291044" y="215373"/>
                    <a:pt x="290138" y="220627"/>
                    <a:pt x="290138" y="226304"/>
                  </a:cubicBezTo>
                  <a:cubicBezTo>
                    <a:pt x="290138" y="239469"/>
                    <a:pt x="294667" y="249313"/>
                    <a:pt x="303786" y="255775"/>
                  </a:cubicBezTo>
                  <a:cubicBezTo>
                    <a:pt x="312785" y="262237"/>
                    <a:pt x="324682" y="265498"/>
                    <a:pt x="339357" y="265498"/>
                  </a:cubicBezTo>
                  <a:close/>
                  <a:moveTo>
                    <a:pt x="494200" y="82996"/>
                  </a:moveTo>
                  <a:lnTo>
                    <a:pt x="497582" y="119170"/>
                  </a:lnTo>
                  <a:cubicBezTo>
                    <a:pt x="503561" y="106971"/>
                    <a:pt x="512378" y="97006"/>
                    <a:pt x="524094" y="89155"/>
                  </a:cubicBezTo>
                  <a:cubicBezTo>
                    <a:pt x="535749" y="81305"/>
                    <a:pt x="549821" y="77379"/>
                    <a:pt x="566247" y="77379"/>
                  </a:cubicBezTo>
                  <a:cubicBezTo>
                    <a:pt x="578205" y="77379"/>
                    <a:pt x="589135" y="79493"/>
                    <a:pt x="599100" y="83720"/>
                  </a:cubicBezTo>
                  <a:cubicBezTo>
                    <a:pt x="609064" y="87948"/>
                    <a:pt x="617701" y="94228"/>
                    <a:pt x="625008" y="102562"/>
                  </a:cubicBezTo>
                  <a:cubicBezTo>
                    <a:pt x="632315" y="110896"/>
                    <a:pt x="637992" y="121344"/>
                    <a:pt x="641978" y="133905"/>
                  </a:cubicBezTo>
                  <a:cubicBezTo>
                    <a:pt x="645964" y="146467"/>
                    <a:pt x="647957" y="161081"/>
                    <a:pt x="647957" y="177750"/>
                  </a:cubicBezTo>
                  <a:cubicBezTo>
                    <a:pt x="647957" y="194901"/>
                    <a:pt x="645782" y="209998"/>
                    <a:pt x="641434" y="223103"/>
                  </a:cubicBezTo>
                  <a:cubicBezTo>
                    <a:pt x="637086" y="236148"/>
                    <a:pt x="631168" y="247079"/>
                    <a:pt x="623740" y="255956"/>
                  </a:cubicBezTo>
                  <a:cubicBezTo>
                    <a:pt x="616251" y="264773"/>
                    <a:pt x="607434" y="271416"/>
                    <a:pt x="597228" y="275885"/>
                  </a:cubicBezTo>
                  <a:cubicBezTo>
                    <a:pt x="587022" y="280354"/>
                    <a:pt x="575970" y="282589"/>
                    <a:pt x="564013" y="282589"/>
                  </a:cubicBezTo>
                  <a:cubicBezTo>
                    <a:pt x="548371" y="282589"/>
                    <a:pt x="534904" y="278845"/>
                    <a:pt x="523732" y="271416"/>
                  </a:cubicBezTo>
                  <a:cubicBezTo>
                    <a:pt x="512559" y="263928"/>
                    <a:pt x="503923" y="254265"/>
                    <a:pt x="498005" y="242308"/>
                  </a:cubicBezTo>
                  <a:lnTo>
                    <a:pt x="498005" y="344188"/>
                  </a:lnTo>
                  <a:lnTo>
                    <a:pt x="477895" y="344188"/>
                  </a:lnTo>
                  <a:lnTo>
                    <a:pt x="477895" y="82996"/>
                  </a:lnTo>
                  <a:lnTo>
                    <a:pt x="494200" y="82996"/>
                  </a:lnTo>
                  <a:close/>
                  <a:moveTo>
                    <a:pt x="627001" y="177387"/>
                  </a:moveTo>
                  <a:cubicBezTo>
                    <a:pt x="627001" y="163195"/>
                    <a:pt x="625370" y="150875"/>
                    <a:pt x="622169" y="140428"/>
                  </a:cubicBezTo>
                  <a:cubicBezTo>
                    <a:pt x="618908" y="129980"/>
                    <a:pt x="614379" y="121344"/>
                    <a:pt x="608581" y="114520"/>
                  </a:cubicBezTo>
                  <a:cubicBezTo>
                    <a:pt x="602723" y="107696"/>
                    <a:pt x="595839" y="102623"/>
                    <a:pt x="587867" y="99422"/>
                  </a:cubicBezTo>
                  <a:cubicBezTo>
                    <a:pt x="579895" y="96161"/>
                    <a:pt x="571320" y="94591"/>
                    <a:pt x="562140" y="94591"/>
                  </a:cubicBezTo>
                  <a:cubicBezTo>
                    <a:pt x="553927" y="94591"/>
                    <a:pt x="545895" y="96161"/>
                    <a:pt x="538044" y="99241"/>
                  </a:cubicBezTo>
                  <a:cubicBezTo>
                    <a:pt x="530193" y="102381"/>
                    <a:pt x="523188" y="107333"/>
                    <a:pt x="516968" y="114157"/>
                  </a:cubicBezTo>
                  <a:cubicBezTo>
                    <a:pt x="510747" y="120982"/>
                    <a:pt x="505795" y="129859"/>
                    <a:pt x="502051" y="140669"/>
                  </a:cubicBezTo>
                  <a:cubicBezTo>
                    <a:pt x="498307" y="151479"/>
                    <a:pt x="496435" y="164584"/>
                    <a:pt x="496435" y="180044"/>
                  </a:cubicBezTo>
                  <a:cubicBezTo>
                    <a:pt x="496435" y="194236"/>
                    <a:pt x="498065" y="206677"/>
                    <a:pt x="501266" y="217366"/>
                  </a:cubicBezTo>
                  <a:cubicBezTo>
                    <a:pt x="504527" y="228055"/>
                    <a:pt x="508996" y="236933"/>
                    <a:pt x="514673" y="244059"/>
                  </a:cubicBezTo>
                  <a:cubicBezTo>
                    <a:pt x="520410" y="251125"/>
                    <a:pt x="527174" y="256500"/>
                    <a:pt x="535025" y="260123"/>
                  </a:cubicBezTo>
                  <a:cubicBezTo>
                    <a:pt x="542876" y="263747"/>
                    <a:pt x="551512" y="265559"/>
                    <a:pt x="560933" y="265559"/>
                  </a:cubicBezTo>
                  <a:cubicBezTo>
                    <a:pt x="570112" y="265559"/>
                    <a:pt x="578808" y="263747"/>
                    <a:pt x="586841" y="260123"/>
                  </a:cubicBezTo>
                  <a:cubicBezTo>
                    <a:pt x="594933" y="256500"/>
                    <a:pt x="601938" y="251125"/>
                    <a:pt x="607917" y="243878"/>
                  </a:cubicBezTo>
                  <a:cubicBezTo>
                    <a:pt x="613896" y="236691"/>
                    <a:pt x="618546" y="227512"/>
                    <a:pt x="621928" y="216460"/>
                  </a:cubicBezTo>
                  <a:cubicBezTo>
                    <a:pt x="625370" y="205348"/>
                    <a:pt x="627001" y="192364"/>
                    <a:pt x="627001" y="177387"/>
                  </a:cubicBezTo>
                  <a:close/>
                  <a:moveTo>
                    <a:pt x="692284" y="36011"/>
                  </a:moveTo>
                  <a:lnTo>
                    <a:pt x="692284" y="8412"/>
                  </a:lnTo>
                  <a:lnTo>
                    <a:pt x="716561" y="8412"/>
                  </a:lnTo>
                  <a:lnTo>
                    <a:pt x="716561" y="36011"/>
                  </a:lnTo>
                  <a:lnTo>
                    <a:pt x="692284" y="36011"/>
                  </a:lnTo>
                  <a:close/>
                  <a:moveTo>
                    <a:pt x="694156" y="277033"/>
                  </a:moveTo>
                  <a:lnTo>
                    <a:pt x="694156" y="82996"/>
                  </a:lnTo>
                  <a:lnTo>
                    <a:pt x="714266" y="82996"/>
                  </a:lnTo>
                  <a:lnTo>
                    <a:pt x="714266" y="277033"/>
                  </a:lnTo>
                  <a:lnTo>
                    <a:pt x="694156" y="277033"/>
                  </a:lnTo>
                  <a:close/>
                  <a:moveTo>
                    <a:pt x="799418" y="100569"/>
                  </a:moveTo>
                  <a:lnTo>
                    <a:pt x="799418" y="238262"/>
                  </a:lnTo>
                  <a:cubicBezTo>
                    <a:pt x="799418" y="247743"/>
                    <a:pt x="801652" y="254628"/>
                    <a:pt x="806121" y="258976"/>
                  </a:cubicBezTo>
                  <a:cubicBezTo>
                    <a:pt x="810590" y="263324"/>
                    <a:pt x="816811" y="265498"/>
                    <a:pt x="824782" y="265498"/>
                  </a:cubicBezTo>
                  <a:cubicBezTo>
                    <a:pt x="828285" y="265498"/>
                    <a:pt x="831788" y="265317"/>
                    <a:pt x="835411" y="264955"/>
                  </a:cubicBezTo>
                  <a:cubicBezTo>
                    <a:pt x="839035" y="264592"/>
                    <a:pt x="843323" y="263747"/>
                    <a:pt x="848275" y="262539"/>
                  </a:cubicBezTo>
                  <a:lnTo>
                    <a:pt x="848275" y="278965"/>
                  </a:lnTo>
                  <a:cubicBezTo>
                    <a:pt x="839820" y="281441"/>
                    <a:pt x="831607" y="282710"/>
                    <a:pt x="823635" y="282710"/>
                  </a:cubicBezTo>
                  <a:cubicBezTo>
                    <a:pt x="809443" y="282710"/>
                    <a:pt x="798512" y="278905"/>
                    <a:pt x="790782" y="271356"/>
                  </a:cubicBezTo>
                  <a:cubicBezTo>
                    <a:pt x="783052" y="263747"/>
                    <a:pt x="779187" y="252635"/>
                    <a:pt x="779187" y="237960"/>
                  </a:cubicBezTo>
                  <a:lnTo>
                    <a:pt x="779187" y="100630"/>
                  </a:lnTo>
                  <a:lnTo>
                    <a:pt x="751226" y="100630"/>
                  </a:lnTo>
                  <a:lnTo>
                    <a:pt x="751226" y="83116"/>
                  </a:lnTo>
                  <a:lnTo>
                    <a:pt x="779187" y="83116"/>
                  </a:lnTo>
                  <a:lnTo>
                    <a:pt x="780334" y="36494"/>
                  </a:lnTo>
                  <a:lnTo>
                    <a:pt x="799358" y="36494"/>
                  </a:lnTo>
                  <a:lnTo>
                    <a:pt x="799358" y="83116"/>
                  </a:lnTo>
                  <a:lnTo>
                    <a:pt x="844530" y="83116"/>
                  </a:lnTo>
                  <a:lnTo>
                    <a:pt x="844530" y="100630"/>
                  </a:lnTo>
                  <a:lnTo>
                    <a:pt x="799418" y="100630"/>
                  </a:lnTo>
                  <a:close/>
                  <a:moveTo>
                    <a:pt x="878893" y="133422"/>
                  </a:moveTo>
                  <a:cubicBezTo>
                    <a:pt x="879618" y="125209"/>
                    <a:pt x="881973" y="117600"/>
                    <a:pt x="885959" y="110655"/>
                  </a:cubicBezTo>
                  <a:cubicBezTo>
                    <a:pt x="889945" y="103710"/>
                    <a:pt x="895138" y="97791"/>
                    <a:pt x="901600" y="92960"/>
                  </a:cubicBezTo>
                  <a:cubicBezTo>
                    <a:pt x="908062" y="88129"/>
                    <a:pt x="915792" y="84324"/>
                    <a:pt x="924730" y="81606"/>
                  </a:cubicBezTo>
                  <a:cubicBezTo>
                    <a:pt x="933668" y="78889"/>
                    <a:pt x="943512" y="77500"/>
                    <a:pt x="954201" y="77500"/>
                  </a:cubicBezTo>
                  <a:cubicBezTo>
                    <a:pt x="964890" y="77500"/>
                    <a:pt x="974734" y="79010"/>
                    <a:pt x="983672" y="81969"/>
                  </a:cubicBezTo>
                  <a:cubicBezTo>
                    <a:pt x="992610" y="84988"/>
                    <a:pt x="1000219" y="89216"/>
                    <a:pt x="1006440" y="94651"/>
                  </a:cubicBezTo>
                  <a:cubicBezTo>
                    <a:pt x="1012660" y="100147"/>
                    <a:pt x="1017491" y="106790"/>
                    <a:pt x="1020994" y="114641"/>
                  </a:cubicBezTo>
                  <a:cubicBezTo>
                    <a:pt x="1024497" y="122491"/>
                    <a:pt x="1026248" y="131369"/>
                    <a:pt x="1026248" y="141333"/>
                  </a:cubicBezTo>
                  <a:lnTo>
                    <a:pt x="1026248" y="277154"/>
                  </a:lnTo>
                  <a:lnTo>
                    <a:pt x="1009821" y="277154"/>
                  </a:lnTo>
                  <a:lnTo>
                    <a:pt x="1006802" y="245086"/>
                  </a:lnTo>
                  <a:cubicBezTo>
                    <a:pt x="1003843" y="250038"/>
                    <a:pt x="1000219" y="254869"/>
                    <a:pt x="995992" y="259459"/>
                  </a:cubicBezTo>
                  <a:cubicBezTo>
                    <a:pt x="991764" y="264049"/>
                    <a:pt x="986812" y="268095"/>
                    <a:pt x="981075" y="271598"/>
                  </a:cubicBezTo>
                  <a:cubicBezTo>
                    <a:pt x="975338" y="275100"/>
                    <a:pt x="968937" y="277818"/>
                    <a:pt x="961871" y="279811"/>
                  </a:cubicBezTo>
                  <a:cubicBezTo>
                    <a:pt x="954805" y="281804"/>
                    <a:pt x="946894" y="282770"/>
                    <a:pt x="938197" y="282770"/>
                  </a:cubicBezTo>
                  <a:cubicBezTo>
                    <a:pt x="928716" y="282770"/>
                    <a:pt x="920020" y="281502"/>
                    <a:pt x="912048" y="279026"/>
                  </a:cubicBezTo>
                  <a:cubicBezTo>
                    <a:pt x="904076" y="276550"/>
                    <a:pt x="897252" y="272926"/>
                    <a:pt x="891515" y="268216"/>
                  </a:cubicBezTo>
                  <a:cubicBezTo>
                    <a:pt x="885778" y="263505"/>
                    <a:pt x="881309" y="257768"/>
                    <a:pt x="878108" y="251065"/>
                  </a:cubicBezTo>
                  <a:cubicBezTo>
                    <a:pt x="874847" y="244361"/>
                    <a:pt x="873277" y="236631"/>
                    <a:pt x="873277" y="227935"/>
                  </a:cubicBezTo>
                  <a:cubicBezTo>
                    <a:pt x="873277" y="219722"/>
                    <a:pt x="874605" y="212293"/>
                    <a:pt x="877202" y="205530"/>
                  </a:cubicBezTo>
                  <a:cubicBezTo>
                    <a:pt x="879799" y="198826"/>
                    <a:pt x="884087" y="192847"/>
                    <a:pt x="890065" y="187654"/>
                  </a:cubicBezTo>
                  <a:cubicBezTo>
                    <a:pt x="896044" y="182400"/>
                    <a:pt x="903714" y="177991"/>
                    <a:pt x="913195" y="174428"/>
                  </a:cubicBezTo>
                  <a:cubicBezTo>
                    <a:pt x="922616" y="170804"/>
                    <a:pt x="934212" y="167906"/>
                    <a:pt x="947920" y="165671"/>
                  </a:cubicBezTo>
                  <a:lnTo>
                    <a:pt x="1006138" y="155948"/>
                  </a:lnTo>
                  <a:lnTo>
                    <a:pt x="1006138" y="139159"/>
                  </a:lnTo>
                  <a:cubicBezTo>
                    <a:pt x="1006138" y="124967"/>
                    <a:pt x="1001488" y="113916"/>
                    <a:pt x="992127" y="105944"/>
                  </a:cubicBezTo>
                  <a:cubicBezTo>
                    <a:pt x="982827" y="97973"/>
                    <a:pt x="969782" y="93987"/>
                    <a:pt x="953114" y="93987"/>
                  </a:cubicBezTo>
                  <a:cubicBezTo>
                    <a:pt x="937473" y="93987"/>
                    <a:pt x="924911" y="97610"/>
                    <a:pt x="915611" y="104797"/>
                  </a:cubicBezTo>
                  <a:cubicBezTo>
                    <a:pt x="906311" y="112044"/>
                    <a:pt x="900996" y="121586"/>
                    <a:pt x="899728" y="133543"/>
                  </a:cubicBezTo>
                  <a:lnTo>
                    <a:pt x="878893" y="133543"/>
                  </a:lnTo>
                  <a:close/>
                  <a:moveTo>
                    <a:pt x="943391" y="265498"/>
                  </a:moveTo>
                  <a:cubicBezTo>
                    <a:pt x="951121" y="265498"/>
                    <a:pt x="958670" y="264049"/>
                    <a:pt x="966159" y="261210"/>
                  </a:cubicBezTo>
                  <a:cubicBezTo>
                    <a:pt x="973587" y="258372"/>
                    <a:pt x="980351" y="254447"/>
                    <a:pt x="986329" y="249434"/>
                  </a:cubicBezTo>
                  <a:cubicBezTo>
                    <a:pt x="992308" y="244482"/>
                    <a:pt x="997079" y="238443"/>
                    <a:pt x="1000702" y="231317"/>
                  </a:cubicBezTo>
                  <a:cubicBezTo>
                    <a:pt x="1004326" y="224251"/>
                    <a:pt x="1006138" y="216460"/>
                    <a:pt x="1006138" y="208006"/>
                  </a:cubicBezTo>
                  <a:lnTo>
                    <a:pt x="1006138" y="171831"/>
                  </a:lnTo>
                  <a:lnTo>
                    <a:pt x="953899" y="180769"/>
                  </a:lnTo>
                  <a:cubicBezTo>
                    <a:pt x="942183" y="182762"/>
                    <a:pt x="932581" y="185178"/>
                    <a:pt x="924972" y="188076"/>
                  </a:cubicBezTo>
                  <a:cubicBezTo>
                    <a:pt x="917362" y="190915"/>
                    <a:pt x="911323" y="194236"/>
                    <a:pt x="906673" y="197981"/>
                  </a:cubicBezTo>
                  <a:cubicBezTo>
                    <a:pt x="902083" y="201725"/>
                    <a:pt x="898822" y="205952"/>
                    <a:pt x="896950" y="210663"/>
                  </a:cubicBezTo>
                  <a:cubicBezTo>
                    <a:pt x="895078" y="215373"/>
                    <a:pt x="894172" y="220627"/>
                    <a:pt x="894172" y="226304"/>
                  </a:cubicBezTo>
                  <a:cubicBezTo>
                    <a:pt x="894172" y="239469"/>
                    <a:pt x="898701" y="249313"/>
                    <a:pt x="907760" y="255775"/>
                  </a:cubicBezTo>
                  <a:cubicBezTo>
                    <a:pt x="916879" y="262237"/>
                    <a:pt x="928716" y="265498"/>
                    <a:pt x="943391" y="265498"/>
                  </a:cubicBezTo>
                  <a:close/>
                  <a:moveTo>
                    <a:pt x="1101979" y="277033"/>
                  </a:moveTo>
                  <a:lnTo>
                    <a:pt x="1081808" y="277033"/>
                  </a:lnTo>
                  <a:lnTo>
                    <a:pt x="1081808" y="8412"/>
                  </a:lnTo>
                  <a:lnTo>
                    <a:pt x="1101979" y="8412"/>
                  </a:lnTo>
                  <a:lnTo>
                    <a:pt x="1101979" y="277033"/>
                  </a:lnTo>
                  <a:close/>
                </a:path>
              </a:pathLst>
            </a:custGeom>
            <a:grpFill/>
            <a:ln w="6006" cap="flat">
              <a:noFill/>
              <a:prstDash val="solid"/>
              <a:miter/>
            </a:ln>
          </p:spPr>
          <p:txBody>
            <a:bodyPr rtlCol="0" anchor="ctr"/>
            <a:lstStyle/>
            <a:p>
              <a:endParaRPr lang="en-US" sz="2400"/>
            </a:p>
          </p:txBody>
        </p:sp>
        <p:sp>
          <p:nvSpPr>
            <p:cNvPr id="11" name="Freeform: Shape 10">
              <a:extLst>
                <a:ext uri="{FF2B5EF4-FFF2-40B4-BE49-F238E27FC236}">
                  <a16:creationId xmlns:a16="http://schemas.microsoft.com/office/drawing/2014/main" id="{2C27D3FD-6DF6-423D-A9A2-10D66C295E39}"/>
                </a:ext>
              </a:extLst>
            </p:cNvPr>
            <p:cNvSpPr/>
            <p:nvPr/>
          </p:nvSpPr>
          <p:spPr>
            <a:xfrm>
              <a:off x="4216291" y="2691440"/>
              <a:ext cx="78509" cy="289878"/>
            </a:xfrm>
            <a:custGeom>
              <a:avLst/>
              <a:gdLst>
                <a:gd name="connsiteX0" fmla="*/ 4529 w 78508"/>
                <a:gd name="connsiteY0" fmla="*/ 4529 h 289878"/>
                <a:gd name="connsiteX1" fmla="*/ 75489 w 78508"/>
                <a:gd name="connsiteY1" fmla="*/ 4529 h 289878"/>
                <a:gd name="connsiteX2" fmla="*/ 75489 w 78508"/>
                <a:gd name="connsiteY2" fmla="*/ 285832 h 289878"/>
                <a:gd name="connsiteX3" fmla="*/ 4529 w 78508"/>
                <a:gd name="connsiteY3" fmla="*/ 285832 h 289878"/>
              </a:gdLst>
              <a:ahLst/>
              <a:cxnLst>
                <a:cxn ang="0">
                  <a:pos x="connsiteX0" y="connsiteY0"/>
                </a:cxn>
                <a:cxn ang="0">
                  <a:pos x="connsiteX1" y="connsiteY1"/>
                </a:cxn>
                <a:cxn ang="0">
                  <a:pos x="connsiteX2" y="connsiteY2"/>
                </a:cxn>
                <a:cxn ang="0">
                  <a:pos x="connsiteX3" y="connsiteY3"/>
                </a:cxn>
              </a:cxnLst>
              <a:rect l="l" t="t" r="r" b="b"/>
              <a:pathLst>
                <a:path w="78508" h="289878">
                  <a:moveTo>
                    <a:pt x="4529" y="4529"/>
                  </a:moveTo>
                  <a:lnTo>
                    <a:pt x="75489" y="4529"/>
                  </a:lnTo>
                  <a:lnTo>
                    <a:pt x="75489" y="285832"/>
                  </a:lnTo>
                  <a:lnTo>
                    <a:pt x="4529" y="285832"/>
                  </a:lnTo>
                  <a:close/>
                </a:path>
              </a:pathLst>
            </a:custGeom>
            <a:grpFill/>
            <a:ln w="9525" cap="flat">
              <a:noFill/>
              <a:prstDash val="solid"/>
              <a:miter/>
            </a:ln>
          </p:spPr>
          <p:txBody>
            <a:bodyPr rtlCol="0" anchor="ctr"/>
            <a:lstStyle/>
            <a:p>
              <a:endParaRPr lang="en-US" sz="2400"/>
            </a:p>
          </p:txBody>
        </p:sp>
        <p:sp>
          <p:nvSpPr>
            <p:cNvPr id="12" name="Freeform: Shape 11">
              <a:extLst>
                <a:ext uri="{FF2B5EF4-FFF2-40B4-BE49-F238E27FC236}">
                  <a16:creationId xmlns:a16="http://schemas.microsoft.com/office/drawing/2014/main" id="{D00491B2-359A-4213-B5F9-CC30A4138F4C}"/>
                </a:ext>
              </a:extLst>
            </p:cNvPr>
            <p:cNvSpPr/>
            <p:nvPr/>
          </p:nvSpPr>
          <p:spPr>
            <a:xfrm>
              <a:off x="4645010" y="2686428"/>
              <a:ext cx="223448" cy="295918"/>
            </a:xfrm>
            <a:custGeom>
              <a:avLst/>
              <a:gdLst>
                <a:gd name="connsiteX0" fmla="*/ 219100 w 223447"/>
                <a:gd name="connsiteY0" fmla="*/ 90164 h 295917"/>
                <a:gd name="connsiteX1" fmla="*/ 159373 w 223447"/>
                <a:gd name="connsiteY1" fmla="*/ 75127 h 295917"/>
                <a:gd name="connsiteX2" fmla="*/ 81649 w 223447"/>
                <a:gd name="connsiteY2" fmla="*/ 150133 h 295917"/>
                <a:gd name="connsiteX3" fmla="*/ 159373 w 223447"/>
                <a:gd name="connsiteY3" fmla="*/ 225199 h 295917"/>
                <a:gd name="connsiteX4" fmla="*/ 219100 w 223447"/>
                <a:gd name="connsiteY4" fmla="*/ 210283 h 295917"/>
                <a:gd name="connsiteX5" fmla="*/ 219100 w 223447"/>
                <a:gd name="connsiteY5" fmla="*/ 285772 h 295917"/>
                <a:gd name="connsiteX6" fmla="*/ 154421 w 223447"/>
                <a:gd name="connsiteY6" fmla="*/ 295797 h 295917"/>
                <a:gd name="connsiteX7" fmla="*/ 4529 w 223447"/>
                <a:gd name="connsiteY7" fmla="*/ 150133 h 295917"/>
                <a:gd name="connsiteX8" fmla="*/ 154421 w 223447"/>
                <a:gd name="connsiteY8" fmla="*/ 4529 h 295917"/>
                <a:gd name="connsiteX9" fmla="*/ 219100 w 223447"/>
                <a:gd name="connsiteY9" fmla="*/ 14615 h 295917"/>
                <a:gd name="connsiteX10" fmla="*/ 219100 w 223447"/>
                <a:gd name="connsiteY10" fmla="*/ 90164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447" h="295917">
                  <a:moveTo>
                    <a:pt x="219100" y="90164"/>
                  </a:moveTo>
                  <a:cubicBezTo>
                    <a:pt x="216201" y="88654"/>
                    <a:pt x="193313" y="75127"/>
                    <a:pt x="159373" y="75127"/>
                  </a:cubicBezTo>
                  <a:cubicBezTo>
                    <a:pt x="113475" y="75127"/>
                    <a:pt x="81649" y="107074"/>
                    <a:pt x="81649" y="150133"/>
                  </a:cubicBezTo>
                  <a:cubicBezTo>
                    <a:pt x="81649" y="191924"/>
                    <a:pt x="112086" y="225199"/>
                    <a:pt x="159373" y="225199"/>
                  </a:cubicBezTo>
                  <a:cubicBezTo>
                    <a:pt x="192769" y="225199"/>
                    <a:pt x="215959" y="211974"/>
                    <a:pt x="219100" y="210283"/>
                  </a:cubicBezTo>
                  <a:lnTo>
                    <a:pt x="219100" y="285772"/>
                  </a:lnTo>
                  <a:cubicBezTo>
                    <a:pt x="210162" y="288248"/>
                    <a:pt x="185945" y="295797"/>
                    <a:pt x="154421" y="295797"/>
                  </a:cubicBezTo>
                  <a:cubicBezTo>
                    <a:pt x="74583" y="295797"/>
                    <a:pt x="4529" y="240780"/>
                    <a:pt x="4529" y="150133"/>
                  </a:cubicBezTo>
                  <a:cubicBezTo>
                    <a:pt x="4529" y="66128"/>
                    <a:pt x="67940" y="4529"/>
                    <a:pt x="154421" y="4529"/>
                  </a:cubicBezTo>
                  <a:cubicBezTo>
                    <a:pt x="187696" y="4529"/>
                    <a:pt x="212396" y="12622"/>
                    <a:pt x="219100" y="14615"/>
                  </a:cubicBezTo>
                  <a:lnTo>
                    <a:pt x="219100" y="90164"/>
                  </a:lnTo>
                  <a:close/>
                </a:path>
              </a:pathLst>
            </a:custGeom>
            <a:grpFill/>
            <a:ln w="9525" cap="flat">
              <a:noFill/>
              <a:prstDash val="solid"/>
              <a:miter/>
            </a:ln>
          </p:spPr>
          <p:txBody>
            <a:bodyPr rtlCol="0" anchor="ctr"/>
            <a:lstStyle/>
            <a:p>
              <a:endParaRPr lang="en-US" sz="2400"/>
            </a:p>
          </p:txBody>
        </p:sp>
        <p:sp>
          <p:nvSpPr>
            <p:cNvPr id="13" name="Freeform: Shape 12">
              <a:extLst>
                <a:ext uri="{FF2B5EF4-FFF2-40B4-BE49-F238E27FC236}">
                  <a16:creationId xmlns:a16="http://schemas.microsoft.com/office/drawing/2014/main" id="{E6582B28-5645-485C-BCC9-52BC867F21F2}"/>
                </a:ext>
              </a:extLst>
            </p:cNvPr>
            <p:cNvSpPr/>
            <p:nvPr/>
          </p:nvSpPr>
          <p:spPr>
            <a:xfrm>
              <a:off x="3904189" y="2686428"/>
              <a:ext cx="223448" cy="295918"/>
            </a:xfrm>
            <a:custGeom>
              <a:avLst/>
              <a:gdLst>
                <a:gd name="connsiteX0" fmla="*/ 219039 w 223447"/>
                <a:gd name="connsiteY0" fmla="*/ 90164 h 295917"/>
                <a:gd name="connsiteX1" fmla="*/ 159373 w 223447"/>
                <a:gd name="connsiteY1" fmla="*/ 75127 h 295917"/>
                <a:gd name="connsiteX2" fmla="*/ 81589 w 223447"/>
                <a:gd name="connsiteY2" fmla="*/ 150133 h 295917"/>
                <a:gd name="connsiteX3" fmla="*/ 159373 w 223447"/>
                <a:gd name="connsiteY3" fmla="*/ 225199 h 295917"/>
                <a:gd name="connsiteX4" fmla="*/ 219039 w 223447"/>
                <a:gd name="connsiteY4" fmla="*/ 210283 h 295917"/>
                <a:gd name="connsiteX5" fmla="*/ 219039 w 223447"/>
                <a:gd name="connsiteY5" fmla="*/ 285772 h 295917"/>
                <a:gd name="connsiteX6" fmla="*/ 154300 w 223447"/>
                <a:gd name="connsiteY6" fmla="*/ 295797 h 295917"/>
                <a:gd name="connsiteX7" fmla="*/ 4529 w 223447"/>
                <a:gd name="connsiteY7" fmla="*/ 150133 h 295917"/>
                <a:gd name="connsiteX8" fmla="*/ 154300 w 223447"/>
                <a:gd name="connsiteY8" fmla="*/ 4529 h 295917"/>
                <a:gd name="connsiteX9" fmla="*/ 219039 w 223447"/>
                <a:gd name="connsiteY9" fmla="*/ 14615 h 295917"/>
                <a:gd name="connsiteX10" fmla="*/ 219039 w 223447"/>
                <a:gd name="connsiteY10" fmla="*/ 90164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447" h="295917">
                  <a:moveTo>
                    <a:pt x="219039" y="90164"/>
                  </a:moveTo>
                  <a:cubicBezTo>
                    <a:pt x="216201" y="88654"/>
                    <a:pt x="193373" y="75127"/>
                    <a:pt x="159373" y="75127"/>
                  </a:cubicBezTo>
                  <a:cubicBezTo>
                    <a:pt x="113415" y="75127"/>
                    <a:pt x="81589" y="107074"/>
                    <a:pt x="81589" y="150133"/>
                  </a:cubicBezTo>
                  <a:cubicBezTo>
                    <a:pt x="81589" y="191924"/>
                    <a:pt x="112086" y="225199"/>
                    <a:pt x="159373" y="225199"/>
                  </a:cubicBezTo>
                  <a:cubicBezTo>
                    <a:pt x="192769" y="225199"/>
                    <a:pt x="215959" y="211974"/>
                    <a:pt x="219039" y="210283"/>
                  </a:cubicBezTo>
                  <a:lnTo>
                    <a:pt x="219039" y="285772"/>
                  </a:lnTo>
                  <a:cubicBezTo>
                    <a:pt x="210222" y="288248"/>
                    <a:pt x="186005" y="295797"/>
                    <a:pt x="154300" y="295797"/>
                  </a:cubicBezTo>
                  <a:cubicBezTo>
                    <a:pt x="74523" y="295797"/>
                    <a:pt x="4529" y="240780"/>
                    <a:pt x="4529" y="150133"/>
                  </a:cubicBezTo>
                  <a:cubicBezTo>
                    <a:pt x="4529" y="66128"/>
                    <a:pt x="67940" y="4529"/>
                    <a:pt x="154300" y="4529"/>
                  </a:cubicBezTo>
                  <a:cubicBezTo>
                    <a:pt x="187696" y="4529"/>
                    <a:pt x="212336" y="12622"/>
                    <a:pt x="219039" y="14615"/>
                  </a:cubicBezTo>
                  <a:lnTo>
                    <a:pt x="219039" y="90164"/>
                  </a:lnTo>
                  <a:close/>
                </a:path>
              </a:pathLst>
            </a:custGeom>
            <a:grpFill/>
            <a:ln w="9525" cap="flat">
              <a:noFill/>
              <a:prstDash val="solid"/>
              <a:miter/>
            </a:ln>
          </p:spPr>
          <p:txBody>
            <a:bodyPr rtlCol="0" anchor="ctr"/>
            <a:lstStyle/>
            <a:p>
              <a:endParaRPr lang="en-US" sz="2400"/>
            </a:p>
          </p:txBody>
        </p:sp>
        <p:sp>
          <p:nvSpPr>
            <p:cNvPr id="14" name="Freeform: Shape 13">
              <a:extLst>
                <a:ext uri="{FF2B5EF4-FFF2-40B4-BE49-F238E27FC236}">
                  <a16:creationId xmlns:a16="http://schemas.microsoft.com/office/drawing/2014/main" id="{259DEC8B-C49F-459D-B59A-CCD1987F362A}"/>
                </a:ext>
              </a:extLst>
            </p:cNvPr>
            <p:cNvSpPr/>
            <p:nvPr/>
          </p:nvSpPr>
          <p:spPr>
            <a:xfrm>
              <a:off x="4934284" y="2686428"/>
              <a:ext cx="301957" cy="295918"/>
            </a:xfrm>
            <a:custGeom>
              <a:avLst/>
              <a:gdLst>
                <a:gd name="connsiteX0" fmla="*/ 301776 w 301956"/>
                <a:gd name="connsiteY0" fmla="*/ 150133 h 295917"/>
                <a:gd name="connsiteX1" fmla="*/ 153092 w 301956"/>
                <a:gd name="connsiteY1" fmla="*/ 295797 h 295917"/>
                <a:gd name="connsiteX2" fmla="*/ 4529 w 301956"/>
                <a:gd name="connsiteY2" fmla="*/ 150133 h 295917"/>
                <a:gd name="connsiteX3" fmla="*/ 153092 w 301956"/>
                <a:gd name="connsiteY3" fmla="*/ 4529 h 295917"/>
                <a:gd name="connsiteX4" fmla="*/ 301776 w 301956"/>
                <a:gd name="connsiteY4" fmla="*/ 150133 h 295917"/>
                <a:gd name="connsiteX5" fmla="*/ 153092 w 301956"/>
                <a:gd name="connsiteY5" fmla="*/ 76153 h 295917"/>
                <a:gd name="connsiteX6" fmla="*/ 79717 w 301956"/>
                <a:gd name="connsiteY6" fmla="*/ 150133 h 295917"/>
                <a:gd name="connsiteX7" fmla="*/ 153092 w 301956"/>
                <a:gd name="connsiteY7" fmla="*/ 224173 h 295917"/>
                <a:gd name="connsiteX8" fmla="*/ 226528 w 301956"/>
                <a:gd name="connsiteY8" fmla="*/ 150133 h 295917"/>
                <a:gd name="connsiteX9" fmla="*/ 153092 w 301956"/>
                <a:gd name="connsiteY9" fmla="*/ 76153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956" h="295917">
                  <a:moveTo>
                    <a:pt x="301776" y="150133"/>
                  </a:moveTo>
                  <a:cubicBezTo>
                    <a:pt x="301776" y="230574"/>
                    <a:pt x="239633" y="295797"/>
                    <a:pt x="153092" y="295797"/>
                  </a:cubicBezTo>
                  <a:cubicBezTo>
                    <a:pt x="66612" y="295797"/>
                    <a:pt x="4529" y="230574"/>
                    <a:pt x="4529" y="150133"/>
                  </a:cubicBezTo>
                  <a:cubicBezTo>
                    <a:pt x="4529" y="69812"/>
                    <a:pt x="66551" y="4529"/>
                    <a:pt x="153092" y="4529"/>
                  </a:cubicBezTo>
                  <a:cubicBezTo>
                    <a:pt x="239633" y="4529"/>
                    <a:pt x="301776" y="69812"/>
                    <a:pt x="301776" y="150133"/>
                  </a:cubicBezTo>
                  <a:close/>
                  <a:moveTo>
                    <a:pt x="153092" y="76153"/>
                  </a:moveTo>
                  <a:cubicBezTo>
                    <a:pt x="110999" y="76153"/>
                    <a:pt x="79717" y="109308"/>
                    <a:pt x="79717" y="150133"/>
                  </a:cubicBezTo>
                  <a:cubicBezTo>
                    <a:pt x="79717" y="191078"/>
                    <a:pt x="110999" y="224173"/>
                    <a:pt x="153092" y="224173"/>
                  </a:cubicBezTo>
                  <a:cubicBezTo>
                    <a:pt x="195185" y="224173"/>
                    <a:pt x="226528" y="191078"/>
                    <a:pt x="226528" y="150133"/>
                  </a:cubicBezTo>
                  <a:cubicBezTo>
                    <a:pt x="226528" y="109308"/>
                    <a:pt x="195185" y="76153"/>
                    <a:pt x="153092" y="76153"/>
                  </a:cubicBezTo>
                  <a:close/>
                </a:path>
              </a:pathLst>
            </a:custGeom>
            <a:grpFill/>
            <a:ln w="9525" cap="flat">
              <a:noFill/>
              <a:prstDash val="solid"/>
              <a:miter/>
            </a:ln>
          </p:spPr>
          <p:txBody>
            <a:bodyPr rtlCol="0" anchor="ctr"/>
            <a:lstStyle/>
            <a:p>
              <a:endParaRPr lang="en-US" sz="2400"/>
            </a:p>
          </p:txBody>
        </p:sp>
        <p:sp>
          <p:nvSpPr>
            <p:cNvPr id="15" name="Freeform: Shape 14">
              <a:extLst>
                <a:ext uri="{FF2B5EF4-FFF2-40B4-BE49-F238E27FC236}">
                  <a16:creationId xmlns:a16="http://schemas.microsoft.com/office/drawing/2014/main" id="{2BCA41CA-EAE2-41BA-A8B0-9508C2030227}"/>
                </a:ext>
              </a:extLst>
            </p:cNvPr>
            <p:cNvSpPr/>
            <p:nvPr/>
          </p:nvSpPr>
          <p:spPr>
            <a:xfrm>
              <a:off x="4382488" y="2686307"/>
              <a:ext cx="199291" cy="295918"/>
            </a:xfrm>
            <a:custGeom>
              <a:avLst/>
              <a:gdLst>
                <a:gd name="connsiteX0" fmla="*/ 178456 w 199291"/>
                <a:gd name="connsiteY0" fmla="*/ 73617 h 295917"/>
                <a:gd name="connsiteX1" fmla="*/ 122957 w 199291"/>
                <a:gd name="connsiteY1" fmla="*/ 65041 h 295917"/>
                <a:gd name="connsiteX2" fmla="*/ 79052 w 199291"/>
                <a:gd name="connsiteY2" fmla="*/ 88111 h 295917"/>
                <a:gd name="connsiteX3" fmla="*/ 111603 w 199291"/>
                <a:gd name="connsiteY3" fmla="*/ 114864 h 295917"/>
                <a:gd name="connsiteX4" fmla="*/ 131170 w 199291"/>
                <a:gd name="connsiteY4" fmla="*/ 121085 h 295917"/>
                <a:gd name="connsiteX5" fmla="*/ 198204 w 199291"/>
                <a:gd name="connsiteY5" fmla="*/ 201526 h 295917"/>
                <a:gd name="connsiteX6" fmla="*/ 81770 w 199291"/>
                <a:gd name="connsiteY6" fmla="*/ 295918 h 295917"/>
                <a:gd name="connsiteX7" fmla="*/ 5194 w 199291"/>
                <a:gd name="connsiteY7" fmla="*/ 288248 h 295917"/>
                <a:gd name="connsiteX8" fmla="*/ 5194 w 199291"/>
                <a:gd name="connsiteY8" fmla="*/ 223508 h 295917"/>
                <a:gd name="connsiteX9" fmla="*/ 72228 w 199291"/>
                <a:gd name="connsiteY9" fmla="*/ 233956 h 295917"/>
                <a:gd name="connsiteX10" fmla="*/ 123802 w 199291"/>
                <a:gd name="connsiteY10" fmla="*/ 207686 h 295917"/>
                <a:gd name="connsiteX11" fmla="*/ 92157 w 199291"/>
                <a:gd name="connsiteY11" fmla="*/ 179664 h 295917"/>
                <a:gd name="connsiteX12" fmla="*/ 76999 w 199291"/>
                <a:gd name="connsiteY12" fmla="*/ 174773 h 295917"/>
                <a:gd name="connsiteX13" fmla="*/ 4529 w 199291"/>
                <a:gd name="connsiteY13" fmla="*/ 92459 h 295917"/>
                <a:gd name="connsiteX14" fmla="*/ 109369 w 199291"/>
                <a:gd name="connsiteY14" fmla="*/ 4529 h 295917"/>
                <a:gd name="connsiteX15" fmla="*/ 178577 w 199291"/>
                <a:gd name="connsiteY15" fmla="*/ 13467 h 295917"/>
                <a:gd name="connsiteX16" fmla="*/ 178577 w 199291"/>
                <a:gd name="connsiteY16" fmla="*/ 73617 h 29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91" h="295917">
                  <a:moveTo>
                    <a:pt x="178456" y="73617"/>
                  </a:moveTo>
                  <a:cubicBezTo>
                    <a:pt x="177369" y="73315"/>
                    <a:pt x="147536" y="65041"/>
                    <a:pt x="122957" y="65041"/>
                  </a:cubicBezTo>
                  <a:cubicBezTo>
                    <a:pt x="94512" y="65041"/>
                    <a:pt x="79052" y="74583"/>
                    <a:pt x="79052" y="88111"/>
                  </a:cubicBezTo>
                  <a:cubicBezTo>
                    <a:pt x="79052" y="105202"/>
                    <a:pt x="99887" y="111180"/>
                    <a:pt x="111603" y="114864"/>
                  </a:cubicBezTo>
                  <a:lnTo>
                    <a:pt x="131170" y="121085"/>
                  </a:lnTo>
                  <a:cubicBezTo>
                    <a:pt x="177249" y="135699"/>
                    <a:pt x="198204" y="167284"/>
                    <a:pt x="198204" y="201526"/>
                  </a:cubicBezTo>
                  <a:cubicBezTo>
                    <a:pt x="198204" y="272184"/>
                    <a:pt x="136062" y="295918"/>
                    <a:pt x="81770" y="295918"/>
                  </a:cubicBezTo>
                  <a:cubicBezTo>
                    <a:pt x="44025" y="295918"/>
                    <a:pt x="8636" y="288973"/>
                    <a:pt x="5194" y="288248"/>
                  </a:cubicBezTo>
                  <a:lnTo>
                    <a:pt x="5194" y="223508"/>
                  </a:lnTo>
                  <a:cubicBezTo>
                    <a:pt x="11474" y="225078"/>
                    <a:pt x="41187" y="233956"/>
                    <a:pt x="72228" y="233956"/>
                  </a:cubicBezTo>
                  <a:cubicBezTo>
                    <a:pt x="107557" y="233956"/>
                    <a:pt x="123802" y="223629"/>
                    <a:pt x="123802" y="207686"/>
                  </a:cubicBezTo>
                  <a:cubicBezTo>
                    <a:pt x="123802" y="193433"/>
                    <a:pt x="109731" y="185220"/>
                    <a:pt x="92157" y="179664"/>
                  </a:cubicBezTo>
                  <a:cubicBezTo>
                    <a:pt x="87869" y="178215"/>
                    <a:pt x="81408" y="176222"/>
                    <a:pt x="76999" y="174773"/>
                  </a:cubicBezTo>
                  <a:cubicBezTo>
                    <a:pt x="37443" y="162272"/>
                    <a:pt x="4529" y="139021"/>
                    <a:pt x="4529" y="92459"/>
                  </a:cubicBezTo>
                  <a:cubicBezTo>
                    <a:pt x="4529" y="39858"/>
                    <a:pt x="43904" y="4529"/>
                    <a:pt x="109369" y="4529"/>
                  </a:cubicBezTo>
                  <a:cubicBezTo>
                    <a:pt x="143913" y="4529"/>
                    <a:pt x="176464" y="12924"/>
                    <a:pt x="178577" y="13467"/>
                  </a:cubicBezTo>
                  <a:lnTo>
                    <a:pt x="178577" y="73617"/>
                  </a:lnTo>
                  <a:close/>
                </a:path>
              </a:pathLst>
            </a:custGeom>
            <a:grpFill/>
            <a:ln w="9525" cap="flat">
              <a:noFill/>
              <a:prstDash val="solid"/>
              <a:miter/>
            </a:ln>
          </p:spPr>
          <p:txBody>
            <a:bodyPr rtlCol="0" anchor="ctr"/>
            <a:lstStyle/>
            <a:p>
              <a:endParaRPr lang="en-US" sz="2400"/>
            </a:p>
          </p:txBody>
        </p:sp>
        <p:sp>
          <p:nvSpPr>
            <p:cNvPr id="21" name="Freeform: Shape 20">
              <a:extLst>
                <a:ext uri="{FF2B5EF4-FFF2-40B4-BE49-F238E27FC236}">
                  <a16:creationId xmlns:a16="http://schemas.microsoft.com/office/drawing/2014/main" id="{89E07DAC-F11F-46DC-BDFC-9752C5258A7C}"/>
                </a:ext>
              </a:extLst>
            </p:cNvPr>
            <p:cNvSpPr/>
            <p:nvPr/>
          </p:nvSpPr>
          <p:spPr>
            <a:xfrm>
              <a:off x="3758465" y="2354094"/>
              <a:ext cx="78509" cy="150978"/>
            </a:xfrm>
            <a:custGeom>
              <a:avLst/>
              <a:gdLst>
                <a:gd name="connsiteX0" fmla="*/ 75006 w 78508"/>
                <a:gd name="connsiteY0" fmla="*/ 39617 h 150978"/>
                <a:gd name="connsiteX1" fmla="*/ 39738 w 78508"/>
                <a:gd name="connsiteY1" fmla="*/ 4530 h 150978"/>
                <a:gd name="connsiteX2" fmla="*/ 4529 w 78508"/>
                <a:gd name="connsiteY2" fmla="*/ 39617 h 150978"/>
                <a:gd name="connsiteX3" fmla="*/ 4529 w 78508"/>
                <a:gd name="connsiteY3" fmla="*/ 113475 h 150978"/>
                <a:gd name="connsiteX4" fmla="*/ 39738 w 78508"/>
                <a:gd name="connsiteY4" fmla="*/ 148684 h 150978"/>
                <a:gd name="connsiteX5" fmla="*/ 75006 w 78508"/>
                <a:gd name="connsiteY5" fmla="*/ 113475 h 150978"/>
                <a:gd name="connsiteX6" fmla="*/ 75006 w 78508"/>
                <a:gd name="connsiteY6" fmla="*/ 39617 h 1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150978">
                  <a:moveTo>
                    <a:pt x="75006" y="39617"/>
                  </a:moveTo>
                  <a:cubicBezTo>
                    <a:pt x="75006" y="20231"/>
                    <a:pt x="59184" y="4530"/>
                    <a:pt x="39738" y="4530"/>
                  </a:cubicBezTo>
                  <a:cubicBezTo>
                    <a:pt x="20412" y="4469"/>
                    <a:pt x="4529" y="20231"/>
                    <a:pt x="4529" y="39617"/>
                  </a:cubicBezTo>
                  <a:lnTo>
                    <a:pt x="4529" y="113475"/>
                  </a:lnTo>
                  <a:cubicBezTo>
                    <a:pt x="4529" y="132982"/>
                    <a:pt x="20412" y="148684"/>
                    <a:pt x="39738" y="148684"/>
                  </a:cubicBezTo>
                  <a:cubicBezTo>
                    <a:pt x="59123" y="148684"/>
                    <a:pt x="75006" y="132982"/>
                    <a:pt x="75006" y="113475"/>
                  </a:cubicBezTo>
                  <a:lnTo>
                    <a:pt x="75006" y="39617"/>
                  </a:lnTo>
                  <a:close/>
                </a:path>
              </a:pathLst>
            </a:custGeom>
            <a:grpFill/>
            <a:ln w="9525" cap="flat">
              <a:noFill/>
              <a:prstDash val="solid"/>
              <a:miter/>
            </a:ln>
          </p:spPr>
          <p:txBody>
            <a:bodyPr rtlCol="0" anchor="ctr"/>
            <a:lstStyle/>
            <a:p>
              <a:endParaRPr lang="en-US" sz="2400"/>
            </a:p>
          </p:txBody>
        </p:sp>
        <p:sp>
          <p:nvSpPr>
            <p:cNvPr id="22" name="Freeform: Shape 21">
              <a:extLst>
                <a:ext uri="{FF2B5EF4-FFF2-40B4-BE49-F238E27FC236}">
                  <a16:creationId xmlns:a16="http://schemas.microsoft.com/office/drawing/2014/main" id="{236079ED-0802-4704-A4E6-339640200D4A}"/>
                </a:ext>
              </a:extLst>
            </p:cNvPr>
            <p:cNvSpPr/>
            <p:nvPr/>
          </p:nvSpPr>
          <p:spPr>
            <a:xfrm>
              <a:off x="3952019" y="2257106"/>
              <a:ext cx="78509" cy="247604"/>
            </a:xfrm>
            <a:custGeom>
              <a:avLst/>
              <a:gdLst>
                <a:gd name="connsiteX0" fmla="*/ 75006 w 78508"/>
                <a:gd name="connsiteY0" fmla="*/ 39677 h 247604"/>
                <a:gd name="connsiteX1" fmla="*/ 39798 w 78508"/>
                <a:gd name="connsiteY1" fmla="*/ 4529 h 247604"/>
                <a:gd name="connsiteX2" fmla="*/ 4529 w 78508"/>
                <a:gd name="connsiteY2" fmla="*/ 39677 h 247604"/>
                <a:gd name="connsiteX3" fmla="*/ 4529 w 78508"/>
                <a:gd name="connsiteY3" fmla="*/ 210403 h 247604"/>
                <a:gd name="connsiteX4" fmla="*/ 39798 w 78508"/>
                <a:gd name="connsiteY4" fmla="*/ 245612 h 247604"/>
                <a:gd name="connsiteX5" fmla="*/ 75006 w 78508"/>
                <a:gd name="connsiteY5" fmla="*/ 210403 h 247604"/>
                <a:gd name="connsiteX6" fmla="*/ 75006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5006" y="39677"/>
                  </a:moveTo>
                  <a:cubicBezTo>
                    <a:pt x="75006" y="20291"/>
                    <a:pt x="59184" y="4529"/>
                    <a:pt x="39798" y="4529"/>
                  </a:cubicBezTo>
                  <a:cubicBezTo>
                    <a:pt x="20412" y="4529"/>
                    <a:pt x="4529" y="20291"/>
                    <a:pt x="4529" y="39677"/>
                  </a:cubicBezTo>
                  <a:lnTo>
                    <a:pt x="4529" y="210403"/>
                  </a:lnTo>
                  <a:cubicBezTo>
                    <a:pt x="4529" y="229910"/>
                    <a:pt x="20352" y="245612"/>
                    <a:pt x="39798" y="245612"/>
                  </a:cubicBezTo>
                  <a:cubicBezTo>
                    <a:pt x="59184" y="245612"/>
                    <a:pt x="75006" y="229910"/>
                    <a:pt x="75006" y="210403"/>
                  </a:cubicBezTo>
                  <a:lnTo>
                    <a:pt x="75006" y="39677"/>
                  </a:lnTo>
                  <a:close/>
                </a:path>
              </a:pathLst>
            </a:custGeom>
            <a:grpFill/>
            <a:ln w="9525" cap="flat">
              <a:noFill/>
              <a:prstDash val="solid"/>
              <a:miter/>
            </a:ln>
          </p:spPr>
          <p:txBody>
            <a:bodyPr rtlCol="0" anchor="ctr"/>
            <a:lstStyle/>
            <a:p>
              <a:endParaRPr lang="en-US" sz="2400"/>
            </a:p>
          </p:txBody>
        </p:sp>
        <p:sp>
          <p:nvSpPr>
            <p:cNvPr id="23" name="Freeform: Shape 22">
              <a:extLst>
                <a:ext uri="{FF2B5EF4-FFF2-40B4-BE49-F238E27FC236}">
                  <a16:creationId xmlns:a16="http://schemas.microsoft.com/office/drawing/2014/main" id="{980422EC-AF8C-4312-8310-DB11FF3D5895}"/>
                </a:ext>
              </a:extLst>
            </p:cNvPr>
            <p:cNvSpPr/>
            <p:nvPr/>
          </p:nvSpPr>
          <p:spPr>
            <a:xfrm>
              <a:off x="4145573" y="2124547"/>
              <a:ext cx="78509" cy="446896"/>
            </a:xfrm>
            <a:custGeom>
              <a:avLst/>
              <a:gdLst>
                <a:gd name="connsiteX0" fmla="*/ 75006 w 78508"/>
                <a:gd name="connsiteY0" fmla="*/ 39617 h 446895"/>
                <a:gd name="connsiteX1" fmla="*/ 39798 w 78508"/>
                <a:gd name="connsiteY1" fmla="*/ 4529 h 446895"/>
                <a:gd name="connsiteX2" fmla="*/ 4529 w 78508"/>
                <a:gd name="connsiteY2" fmla="*/ 39617 h 446895"/>
                <a:gd name="connsiteX3" fmla="*/ 4529 w 78508"/>
                <a:gd name="connsiteY3" fmla="*/ 413137 h 446895"/>
                <a:gd name="connsiteX4" fmla="*/ 39798 w 78508"/>
                <a:gd name="connsiteY4" fmla="*/ 448345 h 446895"/>
                <a:gd name="connsiteX5" fmla="*/ 75006 w 78508"/>
                <a:gd name="connsiteY5" fmla="*/ 413137 h 446895"/>
                <a:gd name="connsiteX6" fmla="*/ 75006 w 78508"/>
                <a:gd name="connsiteY6" fmla="*/ 39617 h 44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446895">
                  <a:moveTo>
                    <a:pt x="75006" y="39617"/>
                  </a:moveTo>
                  <a:cubicBezTo>
                    <a:pt x="75006" y="20231"/>
                    <a:pt x="59184" y="4529"/>
                    <a:pt x="39798" y="4529"/>
                  </a:cubicBezTo>
                  <a:cubicBezTo>
                    <a:pt x="20412" y="4529"/>
                    <a:pt x="4529" y="20231"/>
                    <a:pt x="4529" y="39617"/>
                  </a:cubicBezTo>
                  <a:lnTo>
                    <a:pt x="4529" y="413137"/>
                  </a:lnTo>
                  <a:cubicBezTo>
                    <a:pt x="4529" y="432644"/>
                    <a:pt x="20352" y="448345"/>
                    <a:pt x="39798" y="448345"/>
                  </a:cubicBezTo>
                  <a:cubicBezTo>
                    <a:pt x="59184" y="448345"/>
                    <a:pt x="75006" y="432644"/>
                    <a:pt x="75006" y="413137"/>
                  </a:cubicBezTo>
                  <a:lnTo>
                    <a:pt x="75006" y="39617"/>
                  </a:lnTo>
                  <a:close/>
                </a:path>
              </a:pathLst>
            </a:custGeom>
            <a:grpFill/>
            <a:ln w="9525" cap="flat">
              <a:noFill/>
              <a:prstDash val="solid"/>
              <a:miter/>
            </a:ln>
          </p:spPr>
          <p:txBody>
            <a:bodyPr rtlCol="0" anchor="ctr"/>
            <a:lstStyle/>
            <a:p>
              <a:endParaRPr lang="en-US" sz="2400"/>
            </a:p>
          </p:txBody>
        </p:sp>
        <p:sp>
          <p:nvSpPr>
            <p:cNvPr id="24" name="Freeform: Shape 23">
              <a:extLst>
                <a:ext uri="{FF2B5EF4-FFF2-40B4-BE49-F238E27FC236}">
                  <a16:creationId xmlns:a16="http://schemas.microsoft.com/office/drawing/2014/main" id="{B67CCEE4-EA36-461E-97C0-267B11F39CBE}"/>
                </a:ext>
              </a:extLst>
            </p:cNvPr>
            <p:cNvSpPr/>
            <p:nvPr/>
          </p:nvSpPr>
          <p:spPr>
            <a:xfrm>
              <a:off x="4339127" y="2257106"/>
              <a:ext cx="78509" cy="247604"/>
            </a:xfrm>
            <a:custGeom>
              <a:avLst/>
              <a:gdLst>
                <a:gd name="connsiteX0" fmla="*/ 75006 w 78508"/>
                <a:gd name="connsiteY0" fmla="*/ 39677 h 247604"/>
                <a:gd name="connsiteX1" fmla="*/ 39798 w 78508"/>
                <a:gd name="connsiteY1" fmla="*/ 4529 h 247604"/>
                <a:gd name="connsiteX2" fmla="*/ 4529 w 78508"/>
                <a:gd name="connsiteY2" fmla="*/ 39677 h 247604"/>
                <a:gd name="connsiteX3" fmla="*/ 4529 w 78508"/>
                <a:gd name="connsiteY3" fmla="*/ 210403 h 247604"/>
                <a:gd name="connsiteX4" fmla="*/ 39798 w 78508"/>
                <a:gd name="connsiteY4" fmla="*/ 245612 h 247604"/>
                <a:gd name="connsiteX5" fmla="*/ 75006 w 78508"/>
                <a:gd name="connsiteY5" fmla="*/ 210403 h 247604"/>
                <a:gd name="connsiteX6" fmla="*/ 75006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5006" y="39677"/>
                  </a:moveTo>
                  <a:cubicBezTo>
                    <a:pt x="75006" y="20291"/>
                    <a:pt x="59183" y="4529"/>
                    <a:pt x="39798" y="4529"/>
                  </a:cubicBezTo>
                  <a:cubicBezTo>
                    <a:pt x="20412" y="4529"/>
                    <a:pt x="4529" y="20291"/>
                    <a:pt x="4529" y="39677"/>
                  </a:cubicBezTo>
                  <a:lnTo>
                    <a:pt x="4529" y="210403"/>
                  </a:lnTo>
                  <a:cubicBezTo>
                    <a:pt x="4529" y="229910"/>
                    <a:pt x="20352" y="245612"/>
                    <a:pt x="39798" y="245612"/>
                  </a:cubicBezTo>
                  <a:cubicBezTo>
                    <a:pt x="59183" y="245612"/>
                    <a:pt x="75006" y="229910"/>
                    <a:pt x="75006" y="210403"/>
                  </a:cubicBezTo>
                  <a:lnTo>
                    <a:pt x="75006" y="39677"/>
                  </a:lnTo>
                  <a:close/>
                </a:path>
              </a:pathLst>
            </a:custGeom>
            <a:grpFill/>
            <a:ln w="9525" cap="flat">
              <a:noFill/>
              <a:prstDash val="solid"/>
              <a:miter/>
            </a:ln>
          </p:spPr>
          <p:txBody>
            <a:bodyPr rtlCol="0" anchor="ctr"/>
            <a:lstStyle/>
            <a:p>
              <a:endParaRPr lang="en-US" sz="2400"/>
            </a:p>
          </p:txBody>
        </p:sp>
        <p:sp>
          <p:nvSpPr>
            <p:cNvPr id="25" name="Freeform: Shape 24">
              <a:extLst>
                <a:ext uri="{FF2B5EF4-FFF2-40B4-BE49-F238E27FC236}">
                  <a16:creationId xmlns:a16="http://schemas.microsoft.com/office/drawing/2014/main" id="{958C14DF-B88B-4797-B581-E89A55B7C193}"/>
                </a:ext>
              </a:extLst>
            </p:cNvPr>
            <p:cNvSpPr/>
            <p:nvPr/>
          </p:nvSpPr>
          <p:spPr>
            <a:xfrm>
              <a:off x="4532742" y="2354094"/>
              <a:ext cx="78509" cy="150978"/>
            </a:xfrm>
            <a:custGeom>
              <a:avLst/>
              <a:gdLst>
                <a:gd name="connsiteX0" fmla="*/ 74764 w 78508"/>
                <a:gd name="connsiteY0" fmla="*/ 39617 h 150978"/>
                <a:gd name="connsiteX1" fmla="*/ 39737 w 78508"/>
                <a:gd name="connsiteY1" fmla="*/ 4529 h 150978"/>
                <a:gd name="connsiteX2" fmla="*/ 4529 w 78508"/>
                <a:gd name="connsiteY2" fmla="*/ 39617 h 150978"/>
                <a:gd name="connsiteX3" fmla="*/ 4529 w 78508"/>
                <a:gd name="connsiteY3" fmla="*/ 113475 h 150978"/>
                <a:gd name="connsiteX4" fmla="*/ 39737 w 78508"/>
                <a:gd name="connsiteY4" fmla="*/ 148683 h 150978"/>
                <a:gd name="connsiteX5" fmla="*/ 74764 w 78508"/>
                <a:gd name="connsiteY5" fmla="*/ 113475 h 150978"/>
                <a:gd name="connsiteX6" fmla="*/ 74764 w 78508"/>
                <a:gd name="connsiteY6" fmla="*/ 39617 h 1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150978">
                  <a:moveTo>
                    <a:pt x="74764" y="39617"/>
                  </a:moveTo>
                  <a:cubicBezTo>
                    <a:pt x="74764" y="20231"/>
                    <a:pt x="59063" y="4529"/>
                    <a:pt x="39737" y="4529"/>
                  </a:cubicBezTo>
                  <a:cubicBezTo>
                    <a:pt x="20352" y="4529"/>
                    <a:pt x="4529" y="20231"/>
                    <a:pt x="4529" y="39617"/>
                  </a:cubicBezTo>
                  <a:lnTo>
                    <a:pt x="4529" y="113475"/>
                  </a:lnTo>
                  <a:cubicBezTo>
                    <a:pt x="4529" y="132982"/>
                    <a:pt x="20352" y="148683"/>
                    <a:pt x="39737" y="148683"/>
                  </a:cubicBezTo>
                  <a:cubicBezTo>
                    <a:pt x="59063" y="148683"/>
                    <a:pt x="74764" y="132982"/>
                    <a:pt x="74764" y="113475"/>
                  </a:cubicBezTo>
                  <a:lnTo>
                    <a:pt x="74764" y="39617"/>
                  </a:lnTo>
                  <a:close/>
                </a:path>
              </a:pathLst>
            </a:custGeom>
            <a:grpFill/>
            <a:ln w="9525" cap="flat">
              <a:noFill/>
              <a:prstDash val="solid"/>
              <a:miter/>
            </a:ln>
          </p:spPr>
          <p:txBody>
            <a:bodyPr rtlCol="0" anchor="ctr"/>
            <a:lstStyle/>
            <a:p>
              <a:endParaRPr lang="en-US" sz="2400"/>
            </a:p>
          </p:txBody>
        </p:sp>
        <p:sp>
          <p:nvSpPr>
            <p:cNvPr id="26" name="Freeform: Shape 25">
              <a:extLst>
                <a:ext uri="{FF2B5EF4-FFF2-40B4-BE49-F238E27FC236}">
                  <a16:creationId xmlns:a16="http://schemas.microsoft.com/office/drawing/2014/main" id="{85DF51B4-D5B8-415D-AC88-4538ECA2FEA8}"/>
                </a:ext>
              </a:extLst>
            </p:cNvPr>
            <p:cNvSpPr/>
            <p:nvPr/>
          </p:nvSpPr>
          <p:spPr>
            <a:xfrm>
              <a:off x="4726296" y="2257106"/>
              <a:ext cx="78509" cy="247604"/>
            </a:xfrm>
            <a:custGeom>
              <a:avLst/>
              <a:gdLst>
                <a:gd name="connsiteX0" fmla="*/ 74825 w 78508"/>
                <a:gd name="connsiteY0" fmla="*/ 39677 h 247604"/>
                <a:gd name="connsiteX1" fmla="*/ 39677 w 78508"/>
                <a:gd name="connsiteY1" fmla="*/ 4529 h 247604"/>
                <a:gd name="connsiteX2" fmla="*/ 4529 w 78508"/>
                <a:gd name="connsiteY2" fmla="*/ 39677 h 247604"/>
                <a:gd name="connsiteX3" fmla="*/ 4529 w 78508"/>
                <a:gd name="connsiteY3" fmla="*/ 210403 h 247604"/>
                <a:gd name="connsiteX4" fmla="*/ 39677 w 78508"/>
                <a:gd name="connsiteY4" fmla="*/ 245612 h 247604"/>
                <a:gd name="connsiteX5" fmla="*/ 74825 w 78508"/>
                <a:gd name="connsiteY5" fmla="*/ 210403 h 247604"/>
                <a:gd name="connsiteX6" fmla="*/ 74825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4825" y="39677"/>
                  </a:moveTo>
                  <a:cubicBezTo>
                    <a:pt x="74825" y="20291"/>
                    <a:pt x="59123" y="4529"/>
                    <a:pt x="39677" y="4529"/>
                  </a:cubicBezTo>
                  <a:cubicBezTo>
                    <a:pt x="20291" y="4529"/>
                    <a:pt x="4529" y="20291"/>
                    <a:pt x="4529" y="39677"/>
                  </a:cubicBezTo>
                  <a:lnTo>
                    <a:pt x="4529" y="210403"/>
                  </a:lnTo>
                  <a:cubicBezTo>
                    <a:pt x="4529" y="229910"/>
                    <a:pt x="20291" y="245612"/>
                    <a:pt x="39677" y="245612"/>
                  </a:cubicBezTo>
                  <a:cubicBezTo>
                    <a:pt x="59063" y="245612"/>
                    <a:pt x="74825" y="229910"/>
                    <a:pt x="74825" y="210403"/>
                  </a:cubicBezTo>
                  <a:lnTo>
                    <a:pt x="74825" y="39677"/>
                  </a:lnTo>
                  <a:close/>
                </a:path>
              </a:pathLst>
            </a:custGeom>
            <a:grpFill/>
            <a:ln w="9525" cap="flat">
              <a:noFill/>
              <a:prstDash val="solid"/>
              <a:miter/>
            </a:ln>
          </p:spPr>
          <p:txBody>
            <a:bodyPr rtlCol="0" anchor="ctr"/>
            <a:lstStyle/>
            <a:p>
              <a:endParaRPr lang="en-US" sz="2400"/>
            </a:p>
          </p:txBody>
        </p:sp>
        <p:sp>
          <p:nvSpPr>
            <p:cNvPr id="27" name="Freeform: Shape 26">
              <a:extLst>
                <a:ext uri="{FF2B5EF4-FFF2-40B4-BE49-F238E27FC236}">
                  <a16:creationId xmlns:a16="http://schemas.microsoft.com/office/drawing/2014/main" id="{6D45DA40-A40A-4DD6-A875-03D3600A1F51}"/>
                </a:ext>
              </a:extLst>
            </p:cNvPr>
            <p:cNvSpPr/>
            <p:nvPr/>
          </p:nvSpPr>
          <p:spPr>
            <a:xfrm>
              <a:off x="4920032" y="2124547"/>
              <a:ext cx="78509" cy="446896"/>
            </a:xfrm>
            <a:custGeom>
              <a:avLst/>
              <a:gdLst>
                <a:gd name="connsiteX0" fmla="*/ 74825 w 78508"/>
                <a:gd name="connsiteY0" fmla="*/ 39617 h 446895"/>
                <a:gd name="connsiteX1" fmla="*/ 39677 w 78508"/>
                <a:gd name="connsiteY1" fmla="*/ 4529 h 446895"/>
                <a:gd name="connsiteX2" fmla="*/ 4529 w 78508"/>
                <a:gd name="connsiteY2" fmla="*/ 39617 h 446895"/>
                <a:gd name="connsiteX3" fmla="*/ 4529 w 78508"/>
                <a:gd name="connsiteY3" fmla="*/ 413137 h 446895"/>
                <a:gd name="connsiteX4" fmla="*/ 39677 w 78508"/>
                <a:gd name="connsiteY4" fmla="*/ 448345 h 446895"/>
                <a:gd name="connsiteX5" fmla="*/ 74825 w 78508"/>
                <a:gd name="connsiteY5" fmla="*/ 413137 h 446895"/>
                <a:gd name="connsiteX6" fmla="*/ 74825 w 78508"/>
                <a:gd name="connsiteY6" fmla="*/ 39617 h 446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446895">
                  <a:moveTo>
                    <a:pt x="74825" y="39617"/>
                  </a:moveTo>
                  <a:cubicBezTo>
                    <a:pt x="74825" y="20231"/>
                    <a:pt x="59123" y="4529"/>
                    <a:pt x="39677" y="4529"/>
                  </a:cubicBezTo>
                  <a:cubicBezTo>
                    <a:pt x="20231" y="4529"/>
                    <a:pt x="4529" y="20231"/>
                    <a:pt x="4529" y="39617"/>
                  </a:cubicBezTo>
                  <a:lnTo>
                    <a:pt x="4529" y="413137"/>
                  </a:lnTo>
                  <a:cubicBezTo>
                    <a:pt x="4529" y="432644"/>
                    <a:pt x="20231" y="448345"/>
                    <a:pt x="39677" y="448345"/>
                  </a:cubicBezTo>
                  <a:cubicBezTo>
                    <a:pt x="59123" y="448345"/>
                    <a:pt x="74825" y="432644"/>
                    <a:pt x="74825" y="413137"/>
                  </a:cubicBezTo>
                  <a:lnTo>
                    <a:pt x="74825" y="39617"/>
                  </a:lnTo>
                  <a:close/>
                </a:path>
              </a:pathLst>
            </a:custGeom>
            <a:grpFill/>
            <a:ln w="9525" cap="flat">
              <a:noFill/>
              <a:prstDash val="solid"/>
              <a:miter/>
            </a:ln>
          </p:spPr>
          <p:txBody>
            <a:bodyPr rtlCol="0" anchor="ctr"/>
            <a:lstStyle/>
            <a:p>
              <a:endParaRPr lang="en-US" sz="2400"/>
            </a:p>
          </p:txBody>
        </p:sp>
        <p:sp>
          <p:nvSpPr>
            <p:cNvPr id="28" name="Freeform: Shape 27">
              <a:extLst>
                <a:ext uri="{FF2B5EF4-FFF2-40B4-BE49-F238E27FC236}">
                  <a16:creationId xmlns:a16="http://schemas.microsoft.com/office/drawing/2014/main" id="{A99428F6-D69A-489E-BB8E-C84A6193003A}"/>
                </a:ext>
              </a:extLst>
            </p:cNvPr>
            <p:cNvSpPr/>
            <p:nvPr/>
          </p:nvSpPr>
          <p:spPr>
            <a:xfrm>
              <a:off x="5113224" y="2257106"/>
              <a:ext cx="78509" cy="247604"/>
            </a:xfrm>
            <a:custGeom>
              <a:avLst/>
              <a:gdLst>
                <a:gd name="connsiteX0" fmla="*/ 75248 w 78508"/>
                <a:gd name="connsiteY0" fmla="*/ 39677 h 247604"/>
                <a:gd name="connsiteX1" fmla="*/ 39677 w 78508"/>
                <a:gd name="connsiteY1" fmla="*/ 4529 h 247604"/>
                <a:gd name="connsiteX2" fmla="*/ 4529 w 78508"/>
                <a:gd name="connsiteY2" fmla="*/ 39677 h 247604"/>
                <a:gd name="connsiteX3" fmla="*/ 4529 w 78508"/>
                <a:gd name="connsiteY3" fmla="*/ 210403 h 247604"/>
                <a:gd name="connsiteX4" fmla="*/ 39677 w 78508"/>
                <a:gd name="connsiteY4" fmla="*/ 245612 h 247604"/>
                <a:gd name="connsiteX5" fmla="*/ 75248 w 78508"/>
                <a:gd name="connsiteY5" fmla="*/ 210403 h 247604"/>
                <a:gd name="connsiteX6" fmla="*/ 75248 w 78508"/>
                <a:gd name="connsiteY6" fmla="*/ 39677 h 2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247604">
                  <a:moveTo>
                    <a:pt x="75248" y="39677"/>
                  </a:moveTo>
                  <a:cubicBezTo>
                    <a:pt x="75248" y="20291"/>
                    <a:pt x="59546" y="4529"/>
                    <a:pt x="39677" y="4529"/>
                  </a:cubicBezTo>
                  <a:cubicBezTo>
                    <a:pt x="20291" y="4529"/>
                    <a:pt x="4529" y="20291"/>
                    <a:pt x="4529" y="39677"/>
                  </a:cubicBezTo>
                  <a:lnTo>
                    <a:pt x="4529" y="210403"/>
                  </a:lnTo>
                  <a:cubicBezTo>
                    <a:pt x="4529" y="229910"/>
                    <a:pt x="20231" y="245612"/>
                    <a:pt x="39677" y="245612"/>
                  </a:cubicBezTo>
                  <a:cubicBezTo>
                    <a:pt x="59546" y="245612"/>
                    <a:pt x="75248" y="229910"/>
                    <a:pt x="75248" y="210403"/>
                  </a:cubicBezTo>
                  <a:lnTo>
                    <a:pt x="75248" y="39677"/>
                  </a:lnTo>
                  <a:close/>
                </a:path>
              </a:pathLst>
            </a:custGeom>
            <a:grpFill/>
            <a:ln w="9525" cap="flat">
              <a:noFill/>
              <a:prstDash val="solid"/>
              <a:miter/>
            </a:ln>
          </p:spPr>
          <p:txBody>
            <a:bodyPr rtlCol="0" anchor="ctr"/>
            <a:lstStyle/>
            <a:p>
              <a:endParaRPr lang="en-US" sz="2400"/>
            </a:p>
          </p:txBody>
        </p:sp>
        <p:sp>
          <p:nvSpPr>
            <p:cNvPr id="29" name="Freeform: Shape 28">
              <a:extLst>
                <a:ext uri="{FF2B5EF4-FFF2-40B4-BE49-F238E27FC236}">
                  <a16:creationId xmlns:a16="http://schemas.microsoft.com/office/drawing/2014/main" id="{FBBD02BB-8640-4676-A668-B097964A43C0}"/>
                </a:ext>
              </a:extLst>
            </p:cNvPr>
            <p:cNvSpPr/>
            <p:nvPr/>
          </p:nvSpPr>
          <p:spPr>
            <a:xfrm>
              <a:off x="5306838" y="2354094"/>
              <a:ext cx="78509" cy="150978"/>
            </a:xfrm>
            <a:custGeom>
              <a:avLst/>
              <a:gdLst>
                <a:gd name="connsiteX0" fmla="*/ 74885 w 78508"/>
                <a:gd name="connsiteY0" fmla="*/ 39617 h 150978"/>
                <a:gd name="connsiteX1" fmla="*/ 39737 w 78508"/>
                <a:gd name="connsiteY1" fmla="*/ 4529 h 150978"/>
                <a:gd name="connsiteX2" fmla="*/ 4529 w 78508"/>
                <a:gd name="connsiteY2" fmla="*/ 39617 h 150978"/>
                <a:gd name="connsiteX3" fmla="*/ 4529 w 78508"/>
                <a:gd name="connsiteY3" fmla="*/ 113475 h 150978"/>
                <a:gd name="connsiteX4" fmla="*/ 39737 w 78508"/>
                <a:gd name="connsiteY4" fmla="*/ 148683 h 150978"/>
                <a:gd name="connsiteX5" fmla="*/ 74885 w 78508"/>
                <a:gd name="connsiteY5" fmla="*/ 113475 h 150978"/>
                <a:gd name="connsiteX6" fmla="*/ 74885 w 78508"/>
                <a:gd name="connsiteY6" fmla="*/ 39617 h 15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508" h="150978">
                  <a:moveTo>
                    <a:pt x="74885" y="39617"/>
                  </a:moveTo>
                  <a:cubicBezTo>
                    <a:pt x="74885" y="20231"/>
                    <a:pt x="59123" y="4529"/>
                    <a:pt x="39737" y="4529"/>
                  </a:cubicBezTo>
                  <a:cubicBezTo>
                    <a:pt x="20352" y="4529"/>
                    <a:pt x="4529" y="20231"/>
                    <a:pt x="4529" y="39617"/>
                  </a:cubicBezTo>
                  <a:lnTo>
                    <a:pt x="4529" y="113475"/>
                  </a:lnTo>
                  <a:cubicBezTo>
                    <a:pt x="4529" y="132982"/>
                    <a:pt x="20291" y="148683"/>
                    <a:pt x="39737" y="148683"/>
                  </a:cubicBezTo>
                  <a:cubicBezTo>
                    <a:pt x="59123" y="148683"/>
                    <a:pt x="74885" y="132982"/>
                    <a:pt x="74885" y="113475"/>
                  </a:cubicBezTo>
                  <a:lnTo>
                    <a:pt x="74885" y="39617"/>
                  </a:lnTo>
                  <a:close/>
                </a:path>
              </a:pathLst>
            </a:custGeom>
            <a:grpFill/>
            <a:ln w="9525" cap="flat">
              <a:noFill/>
              <a:prstDash val="solid"/>
              <a:miter/>
            </a:ln>
          </p:spPr>
          <p:txBody>
            <a:bodyPr rtlCol="0" anchor="ctr"/>
            <a:lstStyle/>
            <a:p>
              <a:endParaRPr lang="en-US" sz="2400"/>
            </a:p>
          </p:txBody>
        </p:sp>
      </p:grpSp>
    </p:spTree>
    <p:extLst>
      <p:ext uri="{BB962C8B-B14F-4D97-AF65-F5344CB8AC3E}">
        <p14:creationId xmlns:p14="http://schemas.microsoft.com/office/powerpoint/2010/main" val="352939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bg1"/>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2862673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ctrTitle" hasCustomPrompt="1"/>
          </p:nvPr>
        </p:nvSpPr>
        <p:spPr>
          <a:xfrm>
            <a:off x="555233" y="1220545"/>
            <a:ext cx="10130723" cy="3426595"/>
          </a:xfrm>
          <a:prstGeom prst="rect">
            <a:avLst/>
          </a:prstGeom>
          <a:noFill/>
        </p:spPr>
        <p:txBody>
          <a:bodyPr anchor="b">
            <a:noAutofit/>
          </a:bodyPr>
          <a:lstStyle>
            <a:lvl1pPr marL="0" indent="0" algn="l">
              <a:lnSpc>
                <a:spcPct val="90000"/>
              </a:lnSpc>
              <a:buFont typeface="Arial" panose="020B0604020202020204" pitchFamily="34" charset="0"/>
              <a:buNone/>
              <a:defRPr sz="6133" b="0" i="0" spc="0" baseline="0">
                <a:solidFill>
                  <a:schemeClr val="tx2"/>
                </a:solidFill>
                <a:latin typeface="+mj-lt"/>
                <a:ea typeface="CiscoSansTT Thin" charset="0"/>
                <a:cs typeface="CiscoSansTT Thin" charset="0"/>
              </a:defRPr>
            </a:lvl1pPr>
          </a:lstStyle>
          <a:p>
            <a:r>
              <a:rPr lang="en-GB"/>
              <a:t>Section Title Goes Here</a:t>
            </a:r>
            <a:endParaRPr lang="en-US"/>
          </a:p>
        </p:txBody>
      </p:sp>
    </p:spTree>
    <p:extLst>
      <p:ext uri="{BB962C8B-B14F-4D97-AF65-F5344CB8AC3E}">
        <p14:creationId xmlns:p14="http://schemas.microsoft.com/office/powerpoint/2010/main" val="808212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2">
                  <a:lumMod val="75000"/>
                </a:schemeClr>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bg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bg1"/>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365944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2"/>
              </a:solidFill>
            </a:endParaRPr>
          </a:p>
        </p:txBody>
      </p:sp>
      <p:sp>
        <p:nvSpPr>
          <p:cNvPr id="3" name="Text Placeholder 9"/>
          <p:cNvSpPr>
            <a:spLocks noGrp="1"/>
          </p:cNvSpPr>
          <p:nvPr>
            <p:ph type="body" sz="quarter" idx="11"/>
          </p:nvPr>
        </p:nvSpPr>
        <p:spPr>
          <a:xfrm>
            <a:off x="624417" y="5221411"/>
            <a:ext cx="10389144" cy="465808"/>
          </a:xfrm>
          <a:prstGeom prst="rect">
            <a:avLst/>
          </a:prstGeom>
        </p:spPr>
        <p:txBody>
          <a:bodyPr wrap="square" lIns="91420" tIns="45710" rIns="91420" bIns="45710" anchor="b" anchorCtr="0">
            <a:noAutofit/>
          </a:bodyPr>
          <a:lstStyle>
            <a:lvl1pPr marL="0" indent="0" algn="l" defTabSz="804747">
              <a:lnSpc>
                <a:spcPct val="100000"/>
              </a:lnSpc>
              <a:spcBef>
                <a:spcPct val="50000"/>
              </a:spcBef>
              <a:buNone/>
              <a:defRPr sz="2933"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4" name="Title 1"/>
          <p:cNvSpPr>
            <a:spLocks noGrp="1"/>
          </p:cNvSpPr>
          <p:nvPr>
            <p:ph type="ctrTitle"/>
          </p:nvPr>
        </p:nvSpPr>
        <p:spPr>
          <a:xfrm>
            <a:off x="383897" y="2054069"/>
            <a:ext cx="10629664" cy="3038449"/>
          </a:xfrm>
          <a:prstGeom prst="rect">
            <a:avLst/>
          </a:prstGeom>
        </p:spPr>
        <p:txBody>
          <a:bodyPr>
            <a:noAutofit/>
          </a:bodyPr>
          <a:lstStyle>
            <a:lvl1pPr marL="244794" indent="-533277" algn="l">
              <a:lnSpc>
                <a:spcPct val="90000"/>
              </a:lnSpc>
              <a:defRPr sz="5333" b="0" i="1" spc="0" baseline="0">
                <a:solidFill>
                  <a:schemeClr val="tx2"/>
                </a:solidFill>
                <a:latin typeface="+mj-lt"/>
                <a:cs typeface="CiscoSans Thin"/>
              </a:defRPr>
            </a:lvl1pPr>
          </a:lstStyle>
          <a:p>
            <a:r>
              <a:rPr lang="en-US"/>
              <a:t>Click to edit Master title style</a:t>
            </a:r>
          </a:p>
        </p:txBody>
      </p:sp>
    </p:spTree>
    <p:extLst>
      <p:ext uri="{BB962C8B-B14F-4D97-AF65-F5344CB8AC3E}">
        <p14:creationId xmlns:p14="http://schemas.microsoft.com/office/powerpoint/2010/main" val="53884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Standard-side">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55076E-DED9-6E4F-96D1-6C4C4B4B8432}"/>
              </a:ext>
            </a:extLst>
          </p:cNvPr>
          <p:cNvSpPr txBox="1"/>
          <p:nvPr/>
        </p:nvSpPr>
        <p:spPr>
          <a:xfrm>
            <a:off x="1318661" y="-365760"/>
            <a:ext cx="184731" cy="369332"/>
          </a:xfrm>
          <a:prstGeom prst="rect">
            <a:avLst/>
          </a:prstGeom>
          <a:noFill/>
        </p:spPr>
        <p:txBody>
          <a:bodyPr wrap="none" rtlCol="0">
            <a:spAutoFit/>
          </a:bodyPr>
          <a:lstStyle/>
          <a:p>
            <a:endParaRPr lang="en-US" dirty="0"/>
          </a:p>
        </p:txBody>
      </p:sp>
      <p:sp>
        <p:nvSpPr>
          <p:cNvPr id="13" name="Text Placeholder 2">
            <a:extLst>
              <a:ext uri="{FF2B5EF4-FFF2-40B4-BE49-F238E27FC236}">
                <a16:creationId xmlns:a16="http://schemas.microsoft.com/office/drawing/2014/main" id="{2A401290-690A-164A-A0AB-58D73AD207B8}"/>
              </a:ext>
            </a:extLst>
          </p:cNvPr>
          <p:cNvSpPr>
            <a:spLocks noGrp="1"/>
          </p:cNvSpPr>
          <p:nvPr>
            <p:ph idx="1"/>
          </p:nvPr>
        </p:nvSpPr>
        <p:spPr>
          <a:xfrm>
            <a:off x="504889" y="1216272"/>
            <a:ext cx="6546151" cy="516748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itle Placeholder 1">
            <a:extLst>
              <a:ext uri="{FF2B5EF4-FFF2-40B4-BE49-F238E27FC236}">
                <a16:creationId xmlns:a16="http://schemas.microsoft.com/office/drawing/2014/main" id="{37D9E3B6-E6BA-C241-875C-8E00C239EC4F}"/>
              </a:ext>
            </a:extLst>
          </p:cNvPr>
          <p:cNvSpPr>
            <a:spLocks noGrp="1"/>
          </p:cNvSpPr>
          <p:nvPr>
            <p:ph type="title"/>
          </p:nvPr>
        </p:nvSpPr>
        <p:spPr>
          <a:xfrm>
            <a:off x="504889" y="472978"/>
            <a:ext cx="8504355" cy="452432"/>
          </a:xfrm>
          <a:prstGeom prst="rect">
            <a:avLst/>
          </a:prstGeom>
        </p:spPr>
        <p:txBody>
          <a:bodyPr vert="horz" lIns="91440" tIns="45720" rIns="91440" bIns="45720" rtlCol="0" anchor="t" anchorCtr="0">
            <a:spAutoFit/>
          </a:bodyPr>
          <a:lstStyle>
            <a:lvl1pPr>
              <a:defRPr sz="2600"/>
            </a:lvl1pPr>
          </a:lstStyle>
          <a:p>
            <a:r>
              <a:rPr lang="en-GB"/>
              <a:t>Click to edit Master title style</a:t>
            </a:r>
            <a:endParaRPr lang="en-GB" dirty="0"/>
          </a:p>
        </p:txBody>
      </p:sp>
      <p:grpSp>
        <p:nvGrpSpPr>
          <p:cNvPr id="8" name="Group 7">
            <a:extLst>
              <a:ext uri="{FF2B5EF4-FFF2-40B4-BE49-F238E27FC236}">
                <a16:creationId xmlns:a16="http://schemas.microsoft.com/office/drawing/2014/main" id="{9FAB0A86-00B3-E548-80DF-DA7EBF1109ED}"/>
              </a:ext>
            </a:extLst>
          </p:cNvPr>
          <p:cNvGrpSpPr/>
          <p:nvPr/>
        </p:nvGrpSpPr>
        <p:grpSpPr>
          <a:xfrm rot="16200000" flipH="1">
            <a:off x="5411382" y="81917"/>
            <a:ext cx="1376889" cy="12199660"/>
            <a:chOff x="11405581" y="13444"/>
            <a:chExt cx="772865" cy="6847818"/>
          </a:xfrm>
        </p:grpSpPr>
        <p:sp>
          <p:nvSpPr>
            <p:cNvPr id="10" name="Freeform 9">
              <a:extLst>
                <a:ext uri="{FF2B5EF4-FFF2-40B4-BE49-F238E27FC236}">
                  <a16:creationId xmlns:a16="http://schemas.microsoft.com/office/drawing/2014/main" id="{3F2D0197-DE16-5740-8D02-5B897F00BA1E}"/>
                </a:ext>
              </a:extLst>
            </p:cNvPr>
            <p:cNvSpPr/>
            <p:nvPr/>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5" name="Freeform 14">
              <a:extLst>
                <a:ext uri="{FF2B5EF4-FFF2-40B4-BE49-F238E27FC236}">
                  <a16:creationId xmlns:a16="http://schemas.microsoft.com/office/drawing/2014/main" id="{E1756E65-865D-3A41-96DE-2E90693AF71D}"/>
                </a:ext>
              </a:extLst>
            </p:cNvPr>
            <p:cNvSpPr/>
            <p:nvPr/>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grpSp>
      <p:sp>
        <p:nvSpPr>
          <p:cNvPr id="11" name="Text Placeholder 2">
            <a:extLst>
              <a:ext uri="{FF2B5EF4-FFF2-40B4-BE49-F238E27FC236}">
                <a16:creationId xmlns:a16="http://schemas.microsoft.com/office/drawing/2014/main" id="{048B57FD-39C5-B642-99F4-129E2085EBD8}"/>
              </a:ext>
            </a:extLst>
          </p:cNvPr>
          <p:cNvSpPr>
            <a:spLocks noGrp="1"/>
          </p:cNvSpPr>
          <p:nvPr>
            <p:ph idx="10"/>
          </p:nvPr>
        </p:nvSpPr>
        <p:spPr>
          <a:xfrm>
            <a:off x="8244039" y="1216272"/>
            <a:ext cx="3618223" cy="5167485"/>
          </a:xfrm>
          <a:prstGeom prst="rect">
            <a:avLst/>
          </a:prstGeom>
        </p:spPr>
        <p:txBody>
          <a:bodyPr vert="horz" lIns="91440" tIns="45720" rIns="91440" bIns="45720" rtlCol="0">
            <a:normAutofit/>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Box 11">
            <a:extLst>
              <a:ext uri="{FF2B5EF4-FFF2-40B4-BE49-F238E27FC236}">
                <a16:creationId xmlns:a16="http://schemas.microsoft.com/office/drawing/2014/main" id="{B4546DC7-C447-F345-B41B-E076FCF4C825}"/>
              </a:ext>
            </a:extLst>
          </p:cNvPr>
          <p:cNvSpPr txBox="1"/>
          <p:nvPr userDrawn="1"/>
        </p:nvSpPr>
        <p:spPr>
          <a:xfrm>
            <a:off x="11581190" y="6383757"/>
            <a:ext cx="544004" cy="369332"/>
          </a:xfrm>
          <a:prstGeom prst="rect">
            <a:avLst/>
          </a:prstGeom>
          <a:noFill/>
        </p:spPr>
        <p:txBody>
          <a:bodyPr wrap="square" rtlCol="0">
            <a:spAutoFit/>
          </a:bodyPr>
          <a:lstStyle/>
          <a:p>
            <a:fld id="{BCBF8B4A-597C-434A-A526-E9070BCE37F6}" type="slidenum">
              <a:rPr lang="en-US" smtClean="0">
                <a:solidFill>
                  <a:srgbClr val="274977"/>
                </a:solidFill>
              </a:rPr>
              <a:t>‹#›</a:t>
            </a:fld>
            <a:endParaRPr lang="en-US" dirty="0">
              <a:solidFill>
                <a:srgbClr val="274977"/>
              </a:solidFill>
            </a:endParaRPr>
          </a:p>
        </p:txBody>
      </p:sp>
    </p:spTree>
    <p:extLst>
      <p:ext uri="{BB962C8B-B14F-4D97-AF65-F5344CB8AC3E}">
        <p14:creationId xmlns:p14="http://schemas.microsoft.com/office/powerpoint/2010/main" val="26626408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6" name="Text Placeholder 2"/>
          <p:cNvSpPr>
            <a:spLocks noGrp="1"/>
          </p:cNvSpPr>
          <p:nvPr>
            <p:ph type="body" sz="quarter" idx="11"/>
          </p:nvPr>
        </p:nvSpPr>
        <p:spPr bwMode="auto">
          <a:xfrm>
            <a:off x="666751" y="5231193"/>
            <a:ext cx="10852149" cy="668132"/>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3867"/>
              </a:lnSpc>
              <a:spcBef>
                <a:spcPts val="0"/>
              </a:spcBef>
              <a:buNone/>
              <a:defRPr sz="32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366867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2"/>
            <a:ext cx="12192000" cy="3790949"/>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
        <p:nvSpPr>
          <p:cNvPr id="4" name="Text Placeholder 3"/>
          <p:cNvSpPr>
            <a:spLocks noGrp="1"/>
          </p:cNvSpPr>
          <p:nvPr>
            <p:ph type="body" sz="quarter" idx="11"/>
          </p:nvPr>
        </p:nvSpPr>
        <p:spPr>
          <a:xfrm>
            <a:off x="598380" y="4072691"/>
            <a:ext cx="11152315" cy="716158"/>
          </a:xfrm>
          <a:prstGeom prst="rect">
            <a:avLst/>
          </a:prstGeom>
        </p:spPr>
        <p:txBody>
          <a:bodyPr vert="horz" wrap="square">
            <a:spAutoFit/>
          </a:bodyPr>
          <a:lstStyle>
            <a:lvl1pPr marL="0" indent="0">
              <a:buNone/>
              <a:defRPr sz="4267" baseline="0">
                <a:solidFill>
                  <a:schemeClr val="tx2"/>
                </a:solidFill>
                <a:latin typeface="+mj-lt"/>
              </a:defRPr>
            </a:lvl1pPr>
          </a:lstStyle>
          <a:p>
            <a:pPr lvl="0"/>
            <a:r>
              <a:rPr lang="en-US"/>
              <a:t>Click to edit Master text styles</a:t>
            </a:r>
          </a:p>
        </p:txBody>
      </p:sp>
    </p:spTree>
    <p:extLst>
      <p:ext uri="{BB962C8B-B14F-4D97-AF65-F5344CB8AC3E}">
        <p14:creationId xmlns:p14="http://schemas.microsoft.com/office/powerpoint/2010/main" val="2483078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6464" cy="6858000"/>
          </a:xfrm>
          <a:prstGeom prst="rect">
            <a:avLst/>
          </a:prstGeom>
          <a:solidFill>
            <a:schemeClr val="bg2"/>
          </a:solidFill>
        </p:spPr>
        <p:txBody>
          <a:bodyPr vert="horz" lIns="91420" tIns="45710" rIns="91420" bIns="45710"/>
          <a:lstStyle>
            <a:lvl1pPr marL="0" indent="0" algn="ctr">
              <a:buNone/>
              <a:defRPr sz="2933"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548768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2124267"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latin typeface="+mj-lt"/>
            </a:endParaRPr>
          </a:p>
        </p:txBody>
      </p:sp>
      <p:sp>
        <p:nvSpPr>
          <p:cNvPr id="5" name="Rectangle 4"/>
          <p:cNvSpPr>
            <a:spLocks noChangeArrowheads="1"/>
          </p:cNvSpPr>
          <p:nvPr userDrawn="1"/>
        </p:nvSpPr>
        <p:spPr bwMode="ltGray">
          <a:xfrm>
            <a:off x="636906" y="6322204"/>
            <a:ext cx="4622389"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410683" y="320842"/>
            <a:ext cx="11307184" cy="5688861"/>
          </a:xfrm>
          <a:prstGeom prst="rect">
            <a:avLst/>
          </a:prstGeom>
          <a:solidFill>
            <a:schemeClr val="bg2"/>
          </a:solidFill>
        </p:spPr>
        <p:txBody>
          <a:bodyPr vert="horz" lIns="91424" tIns="45712" rIns="91424" bIns="45712"/>
          <a:lstStyle>
            <a:lvl1pPr marL="0" indent="0" algn="ctr">
              <a:buNone/>
              <a:defRPr sz="2000" baseline="0">
                <a:solidFill>
                  <a:schemeClr val="tx1"/>
                </a:solidFill>
                <a:latin typeface="+mj-lt"/>
                <a:cs typeface="CiscoSans ExtraLight"/>
              </a:defRPr>
            </a:lvl1pPr>
          </a:lstStyle>
          <a:p>
            <a:pPr lvl="0"/>
            <a:r>
              <a:rPr lang="en-US" noProof="0"/>
              <a:t>Click icon to add picture</a:t>
            </a:r>
          </a:p>
        </p:txBody>
      </p:sp>
    </p:spTree>
    <p:extLst>
      <p:ext uri="{BB962C8B-B14F-4D97-AF65-F5344CB8AC3E}">
        <p14:creationId xmlns:p14="http://schemas.microsoft.com/office/powerpoint/2010/main" val="3565080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92" indent="-228594">
              <a:lnSpc>
                <a:spcPct val="95000"/>
              </a:lnSpc>
              <a:spcBef>
                <a:spcPts val="1480"/>
              </a:spcBef>
              <a:buClr>
                <a:schemeClr val="tx1"/>
              </a:buClr>
              <a:buSzPct val="80000"/>
              <a:buFont typeface="Arial"/>
              <a:buChar char="•"/>
              <a:defRPr sz="2667" b="0" i="0">
                <a:solidFill>
                  <a:schemeClr val="tx1"/>
                </a:solidFill>
                <a:latin typeface="+mn-lt"/>
                <a:ea typeface="CiscoSansTT Thin" charset="0"/>
                <a:cs typeface="CiscoSansTT Thin" charset="0"/>
              </a:defRPr>
            </a:lvl1pPr>
            <a:lvl2pPr marL="609585" indent="-220128">
              <a:lnSpc>
                <a:spcPct val="95000"/>
              </a:lnSpc>
              <a:spcBef>
                <a:spcPts val="600"/>
              </a:spcBef>
              <a:buClr>
                <a:schemeClr val="tx1"/>
              </a:buClr>
              <a:buSzPct val="80000"/>
              <a:buFont typeface="Arial"/>
              <a:buChar char="•"/>
              <a:defRPr sz="2400" b="0" i="0">
                <a:solidFill>
                  <a:schemeClr val="tx1"/>
                </a:solidFill>
                <a:latin typeface="+mn-lt"/>
                <a:ea typeface="CiscoSansTT Thin" charset="0"/>
                <a:cs typeface="CiscoSansTT Thin" charset="0"/>
              </a:defRPr>
            </a:lvl2pPr>
            <a:lvl3pPr marL="914377" indent="-146047">
              <a:buClr>
                <a:schemeClr val="tx1"/>
              </a:buClr>
              <a:buSzPct val="80000"/>
              <a:buFont typeface="Arial"/>
              <a:buChar char="•"/>
              <a:defRPr sz="2133" b="0" i="0">
                <a:solidFill>
                  <a:schemeClr val="tx1"/>
                </a:solidFill>
                <a:latin typeface="+mn-lt"/>
                <a:ea typeface="CiscoSansTT Thin" charset="0"/>
                <a:cs typeface="CiscoSansTT Thin" charset="0"/>
              </a:defRPr>
            </a:lvl3pPr>
            <a:lvl4pPr marL="1214683" indent="-228548">
              <a:buClr>
                <a:schemeClr val="tx1"/>
              </a:buClr>
              <a:buSzPct val="80000"/>
              <a:buFont typeface="Arial"/>
              <a:buChar char="•"/>
              <a:defRPr sz="1867" b="0" i="0">
                <a:solidFill>
                  <a:schemeClr val="tx1"/>
                </a:solidFill>
                <a:latin typeface="+mn-lt"/>
                <a:ea typeface="CiscoSansTT Thin" charset="0"/>
                <a:cs typeface="CiscoSansTT Thin" charset="0"/>
              </a:defRPr>
            </a:lvl4pPr>
            <a:lvl5pPr marL="1443231" indent="-224314">
              <a:buClr>
                <a:schemeClr val="tx1"/>
              </a:buClr>
              <a:buSzPct val="80000"/>
              <a:buFont typeface="Arial"/>
              <a:buChar char="•"/>
              <a:defRPr sz="1600" b="0" i="0">
                <a:solidFill>
                  <a:schemeClr val="tx1"/>
                </a:solidFill>
                <a:latin typeface="+mn-lt"/>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427492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711199"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p:cNvSpPr>
            <a:spLocks noGrp="1"/>
          </p:cNvSpPr>
          <p:nvPr>
            <p:ph type="body" sz="quarter" idx="11"/>
          </p:nvPr>
        </p:nvSpPr>
        <p:spPr>
          <a:xfrm>
            <a:off x="6341155" y="1607864"/>
            <a:ext cx="5181600" cy="4110792"/>
          </a:xfrm>
          <a:prstGeom prst="rect">
            <a:avLst/>
          </a:prstGeom>
        </p:spPr>
        <p:txBody>
          <a:bodyPr lIns="0" tIns="45710" rIns="0" bIns="45710">
            <a:noAutofit/>
          </a:bodyPr>
          <a:lstStyle>
            <a:lvl1pPr marL="232828" indent="-156629">
              <a:lnSpc>
                <a:spcPct val="95000"/>
              </a:lnSpc>
              <a:spcBef>
                <a:spcPts val="1480"/>
              </a:spcBef>
              <a:buClr>
                <a:schemeClr val="tx1"/>
              </a:buClr>
              <a:buSzPct val="60000"/>
              <a:buFont typeface="Arial"/>
              <a:buChar char="•"/>
              <a:defRPr sz="2667" b="0" i="0" baseline="0">
                <a:solidFill>
                  <a:schemeClr val="tx1"/>
                </a:solidFill>
                <a:latin typeface="+mn-lt"/>
                <a:cs typeface="CiscoSans ExtraLight"/>
              </a:defRPr>
            </a:lvl1pPr>
            <a:lvl2pPr marL="385224" indent="-152396">
              <a:lnSpc>
                <a:spcPct val="95000"/>
              </a:lnSpc>
              <a:spcBef>
                <a:spcPts val="600"/>
              </a:spcBef>
              <a:buClr>
                <a:schemeClr val="tx1"/>
              </a:buClr>
              <a:buSzPct val="60000"/>
              <a:buFont typeface="Arial"/>
              <a:buChar char="•"/>
              <a:defRPr sz="2400" b="0" i="0">
                <a:solidFill>
                  <a:schemeClr val="tx1"/>
                </a:solidFill>
                <a:latin typeface="+mn-lt"/>
                <a:cs typeface="CiscoSans ExtraLight"/>
              </a:defRPr>
            </a:lvl2pPr>
            <a:lvl3pPr marL="537620" indent="-152396">
              <a:buClr>
                <a:schemeClr val="tx1"/>
              </a:buClr>
              <a:buSzPct val="60000"/>
              <a:buFont typeface="Arial"/>
              <a:buChar char="•"/>
              <a:defRPr sz="2133" b="0" i="0">
                <a:solidFill>
                  <a:schemeClr val="tx1"/>
                </a:solidFill>
                <a:latin typeface="+mn-lt"/>
                <a:cs typeface="CiscoSans ExtraLight"/>
              </a:defRPr>
            </a:lvl3pPr>
            <a:lvl4pPr marL="690016" indent="-152396">
              <a:buClr>
                <a:schemeClr val="tx1"/>
              </a:buClr>
              <a:buSzPct val="60000"/>
              <a:buFont typeface="Arial"/>
              <a:buChar char="•"/>
              <a:defRPr sz="1867" b="0" i="0">
                <a:solidFill>
                  <a:schemeClr val="tx1"/>
                </a:solidFill>
                <a:latin typeface="+mn-lt"/>
                <a:cs typeface="CiscoSans ExtraLight"/>
              </a:defRPr>
            </a:lvl4pPr>
            <a:lvl5pPr marL="842412" indent="-152396">
              <a:buClr>
                <a:schemeClr val="tx1"/>
              </a:buClr>
              <a:buSzPct val="60000"/>
              <a:buFont typeface="Arial"/>
              <a:buChar char="•"/>
              <a:defRPr sz="1600" b="0" i="0">
                <a:solidFill>
                  <a:schemeClr val="tx1"/>
                </a:solidFill>
                <a:latin typeface="+mn-lt"/>
                <a:cs typeface="CiscoSans Extra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547263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13187855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68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711200" y="1602317"/>
            <a:ext cx="10820400" cy="3739704"/>
          </a:xfrm>
          <a:prstGeom prst="rect">
            <a:avLst/>
          </a:prstGeom>
        </p:spPr>
        <p:txBody>
          <a:bodyPr lIns="91420" tIns="45710" rIns="91420" bIns="45710">
            <a:noAutofit/>
          </a:bodyPr>
          <a:lstStyle>
            <a:lvl1pPr marL="0" indent="0" algn="ctr">
              <a:buNone/>
              <a:defRPr sz="2667" baseline="0">
                <a:solidFill>
                  <a:schemeClr val="tx1"/>
                </a:solidFill>
                <a:latin typeface="+mn-lt"/>
              </a:defRPr>
            </a:lvl1pPr>
          </a:lstStyle>
          <a:p>
            <a:pPr lvl="0"/>
            <a:r>
              <a:rPr lang="en-US" noProof="0"/>
              <a:t>Click icon to add table</a:t>
            </a:r>
            <a:endParaRPr lang="en-GB" noProof="0"/>
          </a:p>
        </p:txBody>
      </p:sp>
      <p:sp>
        <p:nvSpPr>
          <p:cNvPr id="6"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733">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3368350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711200" y="1602318"/>
            <a:ext cx="10820400" cy="3744383"/>
          </a:xfrm>
          <a:prstGeom prst="rect">
            <a:avLst/>
          </a:prstGeom>
        </p:spPr>
        <p:txBody>
          <a:bodyPr vert="horz" lIns="91420" tIns="45710" rIns="91420" bIns="45710">
            <a:noAutofit/>
          </a:bodyPr>
          <a:lstStyle>
            <a:lvl1pPr marL="0" indent="0" algn="ctr">
              <a:buNone/>
              <a:defRPr sz="2667" b="0" i="0">
                <a:solidFill>
                  <a:schemeClr val="tx1"/>
                </a:solidFill>
                <a:latin typeface="+mn-lt"/>
                <a:cs typeface="CiscoSans ExtraLight"/>
              </a:defRPr>
            </a:lvl1pPr>
          </a:lstStyle>
          <a:p>
            <a:pPr lvl="0"/>
            <a:r>
              <a:rPr lang="en-US" noProof="0"/>
              <a:t>Click icon to add chart</a:t>
            </a:r>
          </a:p>
        </p:txBody>
      </p:sp>
      <p:sp>
        <p:nvSpPr>
          <p:cNvPr id="7" name="Text Placeholder 9"/>
          <p:cNvSpPr>
            <a:spLocks noGrp="1"/>
          </p:cNvSpPr>
          <p:nvPr>
            <p:ph type="body" sz="quarter" idx="11"/>
          </p:nvPr>
        </p:nvSpPr>
        <p:spPr>
          <a:xfrm>
            <a:off x="583690" y="5530961"/>
            <a:ext cx="9573749" cy="434977"/>
          </a:xfrm>
          <a:prstGeom prst="rect">
            <a:avLst/>
          </a:prstGeom>
        </p:spPr>
        <p:txBody>
          <a:bodyPr wrap="square" lIns="91420" tIns="45710" rIns="91420" bIns="45710" anchor="b" anchorCtr="0">
            <a:noAutofit/>
          </a:bodyPr>
          <a:lstStyle>
            <a:lvl1pPr algn="l" defTabSz="804747">
              <a:lnSpc>
                <a:spcPct val="100000"/>
              </a:lnSpc>
              <a:spcBef>
                <a:spcPct val="50000"/>
              </a:spcBef>
              <a:buNone/>
              <a:defRPr sz="1867" b="0" i="0">
                <a:solidFill>
                  <a:schemeClr val="tx1"/>
                </a:solidFill>
                <a:latin typeface="+mn-lt"/>
                <a:cs typeface="CiscoSans ExtraLight"/>
              </a:defRPr>
            </a:lvl1pPr>
            <a:lvl2pPr>
              <a:buFont typeface="Arial" pitchFamily="34" charset="0"/>
              <a:buNone/>
              <a:defRPr sz="1467"/>
            </a:lvl2pPr>
            <a:lvl3pPr>
              <a:buFont typeface="Arial" pitchFamily="34" charset="0"/>
              <a:buNone/>
              <a:defRPr sz="1467"/>
            </a:lvl3pPr>
            <a:lvl4pPr>
              <a:buFont typeface="Arial" pitchFamily="34" charset="0"/>
              <a:buNone/>
              <a:defRPr sz="1467"/>
            </a:lvl4pPr>
            <a:lvl5pPr>
              <a:buFont typeface="Arial" pitchFamily="34" charset="0"/>
              <a:buNone/>
              <a:defRPr sz="1467"/>
            </a:lvl5pPr>
          </a:lstStyle>
          <a:p>
            <a:pPr lvl="0"/>
            <a:r>
              <a:rPr lang="en-US"/>
              <a:t>Click to edit Master text styles</a:t>
            </a:r>
          </a:p>
        </p:txBody>
      </p:sp>
      <p:sp>
        <p:nvSpPr>
          <p:cNvPr id="5"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t>Click to edit Master title style</a:t>
            </a:r>
            <a:endParaRPr lang="en-GB"/>
          </a:p>
        </p:txBody>
      </p:sp>
    </p:spTree>
    <p:extLst>
      <p:ext uri="{BB962C8B-B14F-4D97-AF65-F5344CB8AC3E}">
        <p14:creationId xmlns:p14="http://schemas.microsoft.com/office/powerpoint/2010/main" val="1342851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8" Type="http://schemas.openxmlformats.org/officeDocument/2006/relationships/slideLayout" Target="../slideLayouts/slideLayout26.xml"/><Relationship Id="rId3"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7.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 name="Freeform 50">
            <a:extLst>
              <a:ext uri="{FF2B5EF4-FFF2-40B4-BE49-F238E27FC236}">
                <a16:creationId xmlns:a16="http://schemas.microsoft.com/office/drawing/2014/main" id="{2F78DB46-470D-3944-9ADD-99D3A1FECC29}"/>
              </a:ext>
            </a:extLst>
          </p:cNvPr>
          <p:cNvSpPr/>
          <p:nvPr userDrawn="1"/>
        </p:nvSpPr>
        <p:spPr>
          <a:xfrm>
            <a:off x="6923661" y="738272"/>
            <a:ext cx="4672450" cy="806843"/>
          </a:xfrm>
          <a:custGeom>
            <a:avLst/>
            <a:gdLst>
              <a:gd name="connsiteX0" fmla="*/ 3872161 w 4672450"/>
              <a:gd name="connsiteY0" fmla="*/ 330984 h 806843"/>
              <a:gd name="connsiteX1" fmla="*/ 3717255 w 4672450"/>
              <a:gd name="connsiteY1" fmla="*/ 493690 h 806843"/>
              <a:gd name="connsiteX2" fmla="*/ 3717255 w 4672450"/>
              <a:gd name="connsiteY2" fmla="*/ 495919 h 806843"/>
              <a:gd name="connsiteX3" fmla="*/ 3874389 w 4672450"/>
              <a:gd name="connsiteY3" fmla="*/ 660854 h 806843"/>
              <a:gd name="connsiteX4" fmla="*/ 4029295 w 4672450"/>
              <a:gd name="connsiteY4" fmla="*/ 498147 h 806843"/>
              <a:gd name="connsiteX5" fmla="*/ 4029295 w 4672450"/>
              <a:gd name="connsiteY5" fmla="*/ 495919 h 806843"/>
              <a:gd name="connsiteX6" fmla="*/ 3872161 w 4672450"/>
              <a:gd name="connsiteY6" fmla="*/ 330984 h 806843"/>
              <a:gd name="connsiteX7" fmla="*/ 1109911 w 4672450"/>
              <a:gd name="connsiteY7" fmla="*/ 330984 h 806843"/>
              <a:gd name="connsiteX8" fmla="*/ 955006 w 4672450"/>
              <a:gd name="connsiteY8" fmla="*/ 493690 h 806843"/>
              <a:gd name="connsiteX9" fmla="*/ 955006 w 4672450"/>
              <a:gd name="connsiteY9" fmla="*/ 495919 h 806843"/>
              <a:gd name="connsiteX10" fmla="*/ 1112140 w 4672450"/>
              <a:gd name="connsiteY10" fmla="*/ 660854 h 806843"/>
              <a:gd name="connsiteX11" fmla="*/ 1267045 w 4672450"/>
              <a:gd name="connsiteY11" fmla="*/ 498147 h 806843"/>
              <a:gd name="connsiteX12" fmla="*/ 1267045 w 4672450"/>
              <a:gd name="connsiteY12" fmla="*/ 495919 h 806843"/>
              <a:gd name="connsiteX13" fmla="*/ 1109911 w 4672450"/>
              <a:gd name="connsiteY13" fmla="*/ 330984 h 806843"/>
              <a:gd name="connsiteX14" fmla="*/ 2799703 w 4672450"/>
              <a:gd name="connsiteY14" fmla="*/ 187223 h 806843"/>
              <a:gd name="connsiteX15" fmla="*/ 3022588 w 4672450"/>
              <a:gd name="connsiteY15" fmla="*/ 256317 h 806843"/>
              <a:gd name="connsiteX16" fmla="*/ 2957951 w 4672450"/>
              <a:gd name="connsiteY16" fmla="*/ 373332 h 806843"/>
              <a:gd name="connsiteX17" fmla="*/ 2796359 w 4672450"/>
              <a:gd name="connsiteY17" fmla="*/ 317611 h 806843"/>
              <a:gd name="connsiteX18" fmla="*/ 2733952 w 4672450"/>
              <a:gd name="connsiteY18" fmla="*/ 358844 h 806843"/>
              <a:gd name="connsiteX19" fmla="*/ 2733952 w 4672450"/>
              <a:gd name="connsiteY19" fmla="*/ 361073 h 806843"/>
              <a:gd name="connsiteX20" fmla="*/ 2855424 w 4672450"/>
              <a:gd name="connsiteY20" fmla="*/ 432396 h 806843"/>
              <a:gd name="connsiteX21" fmla="*/ 3035961 w 4672450"/>
              <a:gd name="connsiteY21" fmla="*/ 609590 h 806843"/>
              <a:gd name="connsiteX22" fmla="*/ 3035961 w 4672450"/>
              <a:gd name="connsiteY22" fmla="*/ 611819 h 806843"/>
              <a:gd name="connsiteX23" fmla="*/ 2807504 w 4672450"/>
              <a:gd name="connsiteY23" fmla="*/ 804614 h 806843"/>
              <a:gd name="connsiteX24" fmla="*/ 2551186 w 4672450"/>
              <a:gd name="connsiteY24" fmla="*/ 714346 h 806843"/>
              <a:gd name="connsiteX25" fmla="*/ 2623624 w 4672450"/>
              <a:gd name="connsiteY25" fmla="*/ 602903 h 806843"/>
              <a:gd name="connsiteX26" fmla="*/ 2811961 w 4672450"/>
              <a:gd name="connsiteY26" fmla="*/ 674227 h 806843"/>
              <a:gd name="connsiteX27" fmla="*/ 2883285 w 4672450"/>
              <a:gd name="connsiteY27" fmla="*/ 629650 h 806843"/>
              <a:gd name="connsiteX28" fmla="*/ 2883285 w 4672450"/>
              <a:gd name="connsiteY28" fmla="*/ 627421 h 806843"/>
              <a:gd name="connsiteX29" fmla="*/ 2759584 w 4672450"/>
              <a:gd name="connsiteY29" fmla="*/ 558327 h 806843"/>
              <a:gd name="connsiteX30" fmla="*/ 2581275 w 4672450"/>
              <a:gd name="connsiteY30" fmla="*/ 378904 h 806843"/>
              <a:gd name="connsiteX31" fmla="*/ 2581275 w 4672450"/>
              <a:gd name="connsiteY31" fmla="*/ 376675 h 806843"/>
              <a:gd name="connsiteX32" fmla="*/ 2799703 w 4672450"/>
              <a:gd name="connsiteY32" fmla="*/ 187223 h 806843"/>
              <a:gd name="connsiteX33" fmla="*/ 4672450 w 4672450"/>
              <a:gd name="connsiteY33" fmla="*/ 184994 h 806843"/>
              <a:gd name="connsiteX34" fmla="*/ 4672450 w 4672450"/>
              <a:gd name="connsiteY34" fmla="*/ 362188 h 806843"/>
              <a:gd name="connsiteX35" fmla="*/ 4663534 w 4672450"/>
              <a:gd name="connsiteY35" fmla="*/ 362188 h 806843"/>
              <a:gd name="connsiteX36" fmla="*/ 4481883 w 4672450"/>
              <a:gd name="connsiteY36" fmla="*/ 572814 h 806843"/>
              <a:gd name="connsiteX37" fmla="*/ 4481883 w 4672450"/>
              <a:gd name="connsiteY37" fmla="*/ 793470 h 806843"/>
              <a:gd name="connsiteX38" fmla="*/ 4312490 w 4672450"/>
              <a:gd name="connsiteY38" fmla="*/ 793470 h 806843"/>
              <a:gd name="connsiteX39" fmla="*/ 4312490 w 4672450"/>
              <a:gd name="connsiteY39" fmla="*/ 196138 h 806843"/>
              <a:gd name="connsiteX40" fmla="*/ 4481883 w 4672450"/>
              <a:gd name="connsiteY40" fmla="*/ 196138 h 806843"/>
              <a:gd name="connsiteX41" fmla="*/ 4481883 w 4672450"/>
              <a:gd name="connsiteY41" fmla="*/ 316496 h 806843"/>
              <a:gd name="connsiteX42" fmla="*/ 4672450 w 4672450"/>
              <a:gd name="connsiteY42" fmla="*/ 184994 h 806843"/>
              <a:gd name="connsiteX43" fmla="*/ 3874389 w 4672450"/>
              <a:gd name="connsiteY43" fmla="*/ 184994 h 806843"/>
              <a:gd name="connsiteX44" fmla="*/ 4196458 w 4672450"/>
              <a:gd name="connsiteY44" fmla="*/ 493690 h 806843"/>
              <a:gd name="connsiteX45" fmla="*/ 4196458 w 4672450"/>
              <a:gd name="connsiteY45" fmla="*/ 495919 h 806843"/>
              <a:gd name="connsiteX46" fmla="*/ 3872161 w 4672450"/>
              <a:gd name="connsiteY46" fmla="*/ 806843 h 806843"/>
              <a:gd name="connsiteX47" fmla="*/ 3550091 w 4672450"/>
              <a:gd name="connsiteY47" fmla="*/ 498147 h 806843"/>
              <a:gd name="connsiteX48" fmla="*/ 3550091 w 4672450"/>
              <a:gd name="connsiteY48" fmla="*/ 495919 h 806843"/>
              <a:gd name="connsiteX49" fmla="*/ 3874389 w 4672450"/>
              <a:gd name="connsiteY49" fmla="*/ 184994 h 806843"/>
              <a:gd name="connsiteX50" fmla="*/ 1895714 w 4672450"/>
              <a:gd name="connsiteY50" fmla="*/ 184994 h 806843"/>
              <a:gd name="connsiteX51" fmla="*/ 2063992 w 4672450"/>
              <a:gd name="connsiteY51" fmla="*/ 279720 h 806843"/>
              <a:gd name="connsiteX52" fmla="*/ 2260131 w 4672450"/>
              <a:gd name="connsiteY52" fmla="*/ 184994 h 806843"/>
              <a:gd name="connsiteX53" fmla="*/ 2461841 w 4672450"/>
              <a:gd name="connsiteY53" fmla="*/ 404536 h 806843"/>
              <a:gd name="connsiteX54" fmla="*/ 2461841 w 4672450"/>
              <a:gd name="connsiteY54" fmla="*/ 793470 h 806843"/>
              <a:gd name="connsiteX55" fmla="*/ 2292449 w 4672450"/>
              <a:gd name="connsiteY55" fmla="*/ 793470 h 806843"/>
              <a:gd name="connsiteX56" fmla="*/ 2292449 w 4672450"/>
              <a:gd name="connsiteY56" fmla="*/ 460257 h 806843"/>
              <a:gd name="connsiteX57" fmla="*/ 2193265 w 4672450"/>
              <a:gd name="connsiteY57" fmla="*/ 338785 h 806843"/>
              <a:gd name="connsiteX58" fmla="*/ 2090739 w 4672450"/>
              <a:gd name="connsiteY58" fmla="*/ 460257 h 806843"/>
              <a:gd name="connsiteX59" fmla="*/ 2090739 w 4672450"/>
              <a:gd name="connsiteY59" fmla="*/ 793470 h 806843"/>
              <a:gd name="connsiteX60" fmla="*/ 1921345 w 4672450"/>
              <a:gd name="connsiteY60" fmla="*/ 793470 h 806843"/>
              <a:gd name="connsiteX61" fmla="*/ 1921345 w 4672450"/>
              <a:gd name="connsiteY61" fmla="*/ 460257 h 806843"/>
              <a:gd name="connsiteX62" fmla="*/ 1822162 w 4672450"/>
              <a:gd name="connsiteY62" fmla="*/ 338785 h 806843"/>
              <a:gd name="connsiteX63" fmla="*/ 1719634 w 4672450"/>
              <a:gd name="connsiteY63" fmla="*/ 460257 h 806843"/>
              <a:gd name="connsiteX64" fmla="*/ 1719634 w 4672450"/>
              <a:gd name="connsiteY64" fmla="*/ 793470 h 806843"/>
              <a:gd name="connsiteX65" fmla="*/ 1550242 w 4672450"/>
              <a:gd name="connsiteY65" fmla="*/ 793470 h 806843"/>
              <a:gd name="connsiteX66" fmla="*/ 1550242 w 4672450"/>
              <a:gd name="connsiteY66" fmla="*/ 196138 h 806843"/>
              <a:gd name="connsiteX67" fmla="*/ 1719634 w 4672450"/>
              <a:gd name="connsiteY67" fmla="*/ 196138 h 806843"/>
              <a:gd name="connsiteX68" fmla="*/ 1719634 w 4672450"/>
              <a:gd name="connsiteY68" fmla="*/ 280835 h 806843"/>
              <a:gd name="connsiteX69" fmla="*/ 1895714 w 4672450"/>
              <a:gd name="connsiteY69" fmla="*/ 184994 h 806843"/>
              <a:gd name="connsiteX70" fmla="*/ 1112140 w 4672450"/>
              <a:gd name="connsiteY70" fmla="*/ 184994 h 806843"/>
              <a:gd name="connsiteX71" fmla="*/ 1434209 w 4672450"/>
              <a:gd name="connsiteY71" fmla="*/ 493690 h 806843"/>
              <a:gd name="connsiteX72" fmla="*/ 1434209 w 4672450"/>
              <a:gd name="connsiteY72" fmla="*/ 495919 h 806843"/>
              <a:gd name="connsiteX73" fmla="*/ 1109911 w 4672450"/>
              <a:gd name="connsiteY73" fmla="*/ 806843 h 806843"/>
              <a:gd name="connsiteX74" fmla="*/ 787842 w 4672450"/>
              <a:gd name="connsiteY74" fmla="*/ 498147 h 806843"/>
              <a:gd name="connsiteX75" fmla="*/ 787842 w 4672450"/>
              <a:gd name="connsiteY75" fmla="*/ 495919 h 806843"/>
              <a:gd name="connsiteX76" fmla="*/ 1112140 w 4672450"/>
              <a:gd name="connsiteY76" fmla="*/ 184994 h 806843"/>
              <a:gd name="connsiteX77" fmla="*/ 3168777 w 4672450"/>
              <a:gd name="connsiteY77" fmla="*/ 43462 h 806843"/>
              <a:gd name="connsiteX78" fmla="*/ 3338169 w 4672450"/>
              <a:gd name="connsiteY78" fmla="*/ 43462 h 806843"/>
              <a:gd name="connsiteX79" fmla="*/ 3338169 w 4672450"/>
              <a:gd name="connsiteY79" fmla="*/ 196138 h 806843"/>
              <a:gd name="connsiteX80" fmla="*/ 3478587 w 4672450"/>
              <a:gd name="connsiteY80" fmla="*/ 196138 h 806843"/>
              <a:gd name="connsiteX81" fmla="*/ 3478587 w 4672450"/>
              <a:gd name="connsiteY81" fmla="*/ 341014 h 806843"/>
              <a:gd name="connsiteX82" fmla="*/ 3338169 w 4672450"/>
              <a:gd name="connsiteY82" fmla="*/ 341014 h 806843"/>
              <a:gd name="connsiteX83" fmla="*/ 3338169 w 4672450"/>
              <a:gd name="connsiteY83" fmla="*/ 596217 h 806843"/>
              <a:gd name="connsiteX84" fmla="*/ 3392777 w 4672450"/>
              <a:gd name="connsiteY84" fmla="*/ 654167 h 806843"/>
              <a:gd name="connsiteX85" fmla="*/ 3476359 w 4672450"/>
              <a:gd name="connsiteY85" fmla="*/ 632993 h 806843"/>
              <a:gd name="connsiteX86" fmla="*/ 3476359 w 4672450"/>
              <a:gd name="connsiteY86" fmla="*/ 768953 h 806843"/>
              <a:gd name="connsiteX87" fmla="*/ 3342627 w 4672450"/>
              <a:gd name="connsiteY87" fmla="*/ 803500 h 806843"/>
              <a:gd name="connsiteX88" fmla="*/ 3168777 w 4672450"/>
              <a:gd name="connsiteY88" fmla="*/ 624078 h 806843"/>
              <a:gd name="connsiteX89" fmla="*/ 3168777 w 4672450"/>
              <a:gd name="connsiteY89" fmla="*/ 341014 h 806843"/>
              <a:gd name="connsiteX90" fmla="*/ 3097454 w 4672450"/>
              <a:gd name="connsiteY90" fmla="*/ 341014 h 806843"/>
              <a:gd name="connsiteX91" fmla="*/ 3097454 w 4672450"/>
              <a:gd name="connsiteY91" fmla="*/ 196138 h 806843"/>
              <a:gd name="connsiteX92" fmla="*/ 3168777 w 4672450"/>
              <a:gd name="connsiteY92" fmla="*/ 196138 h 806843"/>
              <a:gd name="connsiteX93" fmla="*/ 406765 w 4672450"/>
              <a:gd name="connsiteY93" fmla="*/ 0 h 806843"/>
              <a:gd name="connsiteX94" fmla="*/ 714346 w 4672450"/>
              <a:gd name="connsiteY94" fmla="*/ 120358 h 806843"/>
              <a:gd name="connsiteX95" fmla="*/ 605133 w 4672450"/>
              <a:gd name="connsiteY95" fmla="*/ 246287 h 806843"/>
              <a:gd name="connsiteX96" fmla="*/ 405651 w 4672450"/>
              <a:gd name="connsiteY96" fmla="*/ 158248 h 806843"/>
              <a:gd name="connsiteX97" fmla="*/ 179422 w 4672450"/>
              <a:gd name="connsiteY97" fmla="*/ 401193 h 806843"/>
              <a:gd name="connsiteX98" fmla="*/ 179422 w 4672450"/>
              <a:gd name="connsiteY98" fmla="*/ 403421 h 806843"/>
              <a:gd name="connsiteX99" fmla="*/ 405651 w 4672450"/>
              <a:gd name="connsiteY99" fmla="*/ 648595 h 806843"/>
              <a:gd name="connsiteX100" fmla="*/ 610705 w 4672450"/>
              <a:gd name="connsiteY100" fmla="*/ 557212 h 806843"/>
              <a:gd name="connsiteX101" fmla="*/ 719918 w 4672450"/>
              <a:gd name="connsiteY101" fmla="*/ 667540 h 806843"/>
              <a:gd name="connsiteX102" fmla="*/ 400079 w 4672450"/>
              <a:gd name="connsiteY102" fmla="*/ 806843 h 806843"/>
              <a:gd name="connsiteX103" fmla="*/ 0 w 4672450"/>
              <a:gd name="connsiteY103" fmla="*/ 405650 h 806843"/>
              <a:gd name="connsiteX104" fmla="*/ 0 w 4672450"/>
              <a:gd name="connsiteY104" fmla="*/ 403421 h 806843"/>
              <a:gd name="connsiteX105" fmla="*/ 406765 w 4672450"/>
              <a:gd name="connsiteY105" fmla="*/ 0 h 80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672450" h="806843">
                <a:moveTo>
                  <a:pt x="3872161" y="330984"/>
                </a:moveTo>
                <a:cubicBezTo>
                  <a:pt x="3775205" y="330984"/>
                  <a:pt x="3717255" y="405650"/>
                  <a:pt x="3717255" y="493690"/>
                </a:cubicBezTo>
                <a:lnTo>
                  <a:pt x="3717255" y="495919"/>
                </a:lnTo>
                <a:cubicBezTo>
                  <a:pt x="3717255" y="583958"/>
                  <a:pt x="3780777" y="660854"/>
                  <a:pt x="3874389" y="660854"/>
                </a:cubicBezTo>
                <a:cubicBezTo>
                  <a:pt x="3971345" y="660854"/>
                  <a:pt x="4029295" y="586187"/>
                  <a:pt x="4029295" y="498147"/>
                </a:cubicBezTo>
                <a:lnTo>
                  <a:pt x="4029295" y="495919"/>
                </a:lnTo>
                <a:cubicBezTo>
                  <a:pt x="4029295" y="407879"/>
                  <a:pt x="3965772" y="330984"/>
                  <a:pt x="3872161" y="330984"/>
                </a:cubicBezTo>
                <a:close/>
                <a:moveTo>
                  <a:pt x="1109911" y="330984"/>
                </a:moveTo>
                <a:cubicBezTo>
                  <a:pt x="1012956" y="330984"/>
                  <a:pt x="955006" y="405650"/>
                  <a:pt x="955006" y="493690"/>
                </a:cubicBezTo>
                <a:lnTo>
                  <a:pt x="955006" y="495919"/>
                </a:lnTo>
                <a:cubicBezTo>
                  <a:pt x="955006" y="583958"/>
                  <a:pt x="1018528" y="660854"/>
                  <a:pt x="1112140" y="660854"/>
                </a:cubicBezTo>
                <a:cubicBezTo>
                  <a:pt x="1209095" y="660854"/>
                  <a:pt x="1267045" y="586187"/>
                  <a:pt x="1267045" y="498147"/>
                </a:cubicBezTo>
                <a:lnTo>
                  <a:pt x="1267045" y="495919"/>
                </a:lnTo>
                <a:cubicBezTo>
                  <a:pt x="1267045" y="407879"/>
                  <a:pt x="1203522" y="330984"/>
                  <a:pt x="1109911" y="330984"/>
                </a:cubicBezTo>
                <a:close/>
                <a:moveTo>
                  <a:pt x="2799703" y="187223"/>
                </a:moveTo>
                <a:cubicBezTo>
                  <a:pt x="2875484" y="187223"/>
                  <a:pt x="2957951" y="212855"/>
                  <a:pt x="3022588" y="256317"/>
                </a:cubicBezTo>
                <a:lnTo>
                  <a:pt x="2957951" y="373332"/>
                </a:lnTo>
                <a:cubicBezTo>
                  <a:pt x="2898887" y="338785"/>
                  <a:pt x="2839822" y="317611"/>
                  <a:pt x="2796359" y="317611"/>
                </a:cubicBezTo>
                <a:cubicBezTo>
                  <a:pt x="2755126" y="317611"/>
                  <a:pt x="2733952" y="335441"/>
                  <a:pt x="2733952" y="358844"/>
                </a:cubicBezTo>
                <a:lnTo>
                  <a:pt x="2733952" y="361073"/>
                </a:lnTo>
                <a:cubicBezTo>
                  <a:pt x="2733952" y="394506"/>
                  <a:pt x="2790788" y="410108"/>
                  <a:pt x="2855424" y="432396"/>
                </a:cubicBezTo>
                <a:cubicBezTo>
                  <a:pt x="2939005" y="460257"/>
                  <a:pt x="3035961" y="500376"/>
                  <a:pt x="3035961" y="609590"/>
                </a:cubicBezTo>
                <a:lnTo>
                  <a:pt x="3035961" y="611819"/>
                </a:lnTo>
                <a:cubicBezTo>
                  <a:pt x="3035961" y="744435"/>
                  <a:pt x="2936777" y="804614"/>
                  <a:pt x="2807504" y="804614"/>
                </a:cubicBezTo>
                <a:cubicBezTo>
                  <a:pt x="2723922" y="804614"/>
                  <a:pt x="2630310" y="776754"/>
                  <a:pt x="2551186" y="714346"/>
                </a:cubicBezTo>
                <a:lnTo>
                  <a:pt x="2623624" y="602903"/>
                </a:lnTo>
                <a:cubicBezTo>
                  <a:pt x="2688260" y="649709"/>
                  <a:pt x="2756240" y="674227"/>
                  <a:pt x="2811961" y="674227"/>
                </a:cubicBezTo>
                <a:cubicBezTo>
                  <a:pt x="2860996" y="674227"/>
                  <a:pt x="2883285" y="656396"/>
                  <a:pt x="2883285" y="629650"/>
                </a:cubicBezTo>
                <a:lnTo>
                  <a:pt x="2883285" y="627421"/>
                </a:lnTo>
                <a:cubicBezTo>
                  <a:pt x="2883285" y="590645"/>
                  <a:pt x="2825334" y="578386"/>
                  <a:pt x="2759584" y="558327"/>
                </a:cubicBezTo>
                <a:cubicBezTo>
                  <a:pt x="2676002" y="533809"/>
                  <a:pt x="2581275" y="494804"/>
                  <a:pt x="2581275" y="378904"/>
                </a:cubicBezTo>
                <a:lnTo>
                  <a:pt x="2581275" y="376675"/>
                </a:lnTo>
                <a:cubicBezTo>
                  <a:pt x="2581275" y="255203"/>
                  <a:pt x="2679345" y="187223"/>
                  <a:pt x="2799703" y="187223"/>
                </a:cubicBezTo>
                <a:close/>
                <a:moveTo>
                  <a:pt x="4672450" y="184994"/>
                </a:moveTo>
                <a:lnTo>
                  <a:pt x="4672450" y="362188"/>
                </a:lnTo>
                <a:lnTo>
                  <a:pt x="4663534" y="362188"/>
                </a:lnTo>
                <a:cubicBezTo>
                  <a:pt x="4550978" y="362188"/>
                  <a:pt x="4481883" y="430168"/>
                  <a:pt x="4481883" y="572814"/>
                </a:cubicBezTo>
                <a:lnTo>
                  <a:pt x="4481883" y="793470"/>
                </a:lnTo>
                <a:lnTo>
                  <a:pt x="4312490" y="793470"/>
                </a:lnTo>
                <a:lnTo>
                  <a:pt x="4312490" y="196138"/>
                </a:lnTo>
                <a:lnTo>
                  <a:pt x="4481883" y="196138"/>
                </a:lnTo>
                <a:lnTo>
                  <a:pt x="4481883" y="316496"/>
                </a:lnTo>
                <a:cubicBezTo>
                  <a:pt x="4516430" y="234029"/>
                  <a:pt x="4572152" y="180536"/>
                  <a:pt x="4672450" y="184994"/>
                </a:cubicBezTo>
                <a:close/>
                <a:moveTo>
                  <a:pt x="3874389" y="184994"/>
                </a:moveTo>
                <a:cubicBezTo>
                  <a:pt x="4059384" y="184994"/>
                  <a:pt x="4196458" y="322068"/>
                  <a:pt x="4196458" y="493690"/>
                </a:cubicBezTo>
                <a:lnTo>
                  <a:pt x="4196458" y="495919"/>
                </a:lnTo>
                <a:cubicBezTo>
                  <a:pt x="4196458" y="667540"/>
                  <a:pt x="4058269" y="806843"/>
                  <a:pt x="3872161" y="806843"/>
                </a:cubicBezTo>
                <a:cubicBezTo>
                  <a:pt x="3687166" y="806843"/>
                  <a:pt x="3550091" y="669769"/>
                  <a:pt x="3550091" y="498147"/>
                </a:cubicBezTo>
                <a:lnTo>
                  <a:pt x="3550091" y="495919"/>
                </a:lnTo>
                <a:cubicBezTo>
                  <a:pt x="3550091" y="324297"/>
                  <a:pt x="3688281" y="184994"/>
                  <a:pt x="3874389" y="184994"/>
                </a:cubicBezTo>
                <a:close/>
                <a:moveTo>
                  <a:pt x="1895714" y="184994"/>
                </a:moveTo>
                <a:cubicBezTo>
                  <a:pt x="1973724" y="184994"/>
                  <a:pt x="2032788" y="219541"/>
                  <a:pt x="2063992" y="279720"/>
                </a:cubicBezTo>
                <a:cubicBezTo>
                  <a:pt x="2116370" y="218427"/>
                  <a:pt x="2178778" y="184994"/>
                  <a:pt x="2260131" y="184994"/>
                </a:cubicBezTo>
                <a:cubicBezTo>
                  <a:pt x="2386061" y="184994"/>
                  <a:pt x="2461841" y="260775"/>
                  <a:pt x="2461841" y="404536"/>
                </a:cubicBezTo>
                <a:lnTo>
                  <a:pt x="2461841" y="793470"/>
                </a:lnTo>
                <a:lnTo>
                  <a:pt x="2292449" y="793470"/>
                </a:lnTo>
                <a:lnTo>
                  <a:pt x="2292449" y="460257"/>
                </a:lnTo>
                <a:cubicBezTo>
                  <a:pt x="2292449" y="380019"/>
                  <a:pt x="2256788" y="338785"/>
                  <a:pt x="2193265" y="338785"/>
                </a:cubicBezTo>
                <a:cubicBezTo>
                  <a:pt x="2129743" y="338785"/>
                  <a:pt x="2090739" y="380019"/>
                  <a:pt x="2090739" y="460257"/>
                </a:cubicBezTo>
                <a:lnTo>
                  <a:pt x="2090739" y="793470"/>
                </a:lnTo>
                <a:lnTo>
                  <a:pt x="1921345" y="793470"/>
                </a:lnTo>
                <a:lnTo>
                  <a:pt x="1921345" y="460257"/>
                </a:lnTo>
                <a:cubicBezTo>
                  <a:pt x="1921345" y="380019"/>
                  <a:pt x="1885684" y="338785"/>
                  <a:pt x="1822162" y="338785"/>
                </a:cubicBezTo>
                <a:cubicBezTo>
                  <a:pt x="1758640" y="338785"/>
                  <a:pt x="1719634" y="380019"/>
                  <a:pt x="1719634" y="460257"/>
                </a:cubicBezTo>
                <a:lnTo>
                  <a:pt x="1719634" y="793470"/>
                </a:lnTo>
                <a:lnTo>
                  <a:pt x="1550242" y="793470"/>
                </a:lnTo>
                <a:lnTo>
                  <a:pt x="1550242" y="196138"/>
                </a:lnTo>
                <a:lnTo>
                  <a:pt x="1719634" y="196138"/>
                </a:lnTo>
                <a:lnTo>
                  <a:pt x="1719634" y="280835"/>
                </a:lnTo>
                <a:cubicBezTo>
                  <a:pt x="1758640" y="230686"/>
                  <a:pt x="1809903" y="184994"/>
                  <a:pt x="1895714" y="184994"/>
                </a:cubicBezTo>
                <a:close/>
                <a:moveTo>
                  <a:pt x="1112140" y="184994"/>
                </a:moveTo>
                <a:cubicBezTo>
                  <a:pt x="1297135" y="184994"/>
                  <a:pt x="1434209" y="322068"/>
                  <a:pt x="1434209" y="493690"/>
                </a:cubicBezTo>
                <a:lnTo>
                  <a:pt x="1434209" y="495919"/>
                </a:lnTo>
                <a:cubicBezTo>
                  <a:pt x="1434209" y="667540"/>
                  <a:pt x="1296020" y="806843"/>
                  <a:pt x="1109911" y="806843"/>
                </a:cubicBezTo>
                <a:cubicBezTo>
                  <a:pt x="924916" y="806843"/>
                  <a:pt x="787842" y="669769"/>
                  <a:pt x="787842" y="498147"/>
                </a:cubicBezTo>
                <a:lnTo>
                  <a:pt x="787842" y="495919"/>
                </a:lnTo>
                <a:cubicBezTo>
                  <a:pt x="787842" y="324297"/>
                  <a:pt x="926031" y="184994"/>
                  <a:pt x="1112140" y="184994"/>
                </a:cubicBezTo>
                <a:close/>
                <a:moveTo>
                  <a:pt x="3168777" y="43462"/>
                </a:moveTo>
                <a:lnTo>
                  <a:pt x="3338169" y="43462"/>
                </a:lnTo>
                <a:lnTo>
                  <a:pt x="3338169" y="196138"/>
                </a:lnTo>
                <a:lnTo>
                  <a:pt x="3478587" y="196138"/>
                </a:lnTo>
                <a:lnTo>
                  <a:pt x="3478587" y="341014"/>
                </a:lnTo>
                <a:lnTo>
                  <a:pt x="3338169" y="341014"/>
                </a:lnTo>
                <a:lnTo>
                  <a:pt x="3338169" y="596217"/>
                </a:lnTo>
                <a:cubicBezTo>
                  <a:pt x="3338169" y="635222"/>
                  <a:pt x="3354886" y="654167"/>
                  <a:pt x="3392777" y="654167"/>
                </a:cubicBezTo>
                <a:cubicBezTo>
                  <a:pt x="3423981" y="654167"/>
                  <a:pt x="3451841" y="646366"/>
                  <a:pt x="3476359" y="632993"/>
                </a:cubicBezTo>
                <a:lnTo>
                  <a:pt x="3476359" y="768953"/>
                </a:lnTo>
                <a:cubicBezTo>
                  <a:pt x="3440697" y="790127"/>
                  <a:pt x="3399463" y="803500"/>
                  <a:pt x="3342627" y="803500"/>
                </a:cubicBezTo>
                <a:cubicBezTo>
                  <a:pt x="3238986" y="803500"/>
                  <a:pt x="3168777" y="762266"/>
                  <a:pt x="3168777" y="624078"/>
                </a:cubicBezTo>
                <a:lnTo>
                  <a:pt x="3168777" y="341014"/>
                </a:lnTo>
                <a:lnTo>
                  <a:pt x="3097454" y="341014"/>
                </a:lnTo>
                <a:lnTo>
                  <a:pt x="3097454" y="196138"/>
                </a:lnTo>
                <a:lnTo>
                  <a:pt x="3168777" y="196138"/>
                </a:lnTo>
                <a:close/>
                <a:moveTo>
                  <a:pt x="406765" y="0"/>
                </a:moveTo>
                <a:cubicBezTo>
                  <a:pt x="553869" y="0"/>
                  <a:pt x="641909" y="49034"/>
                  <a:pt x="714346" y="120358"/>
                </a:cubicBezTo>
                <a:lnTo>
                  <a:pt x="605133" y="246287"/>
                </a:lnTo>
                <a:cubicBezTo>
                  <a:pt x="544954" y="191681"/>
                  <a:pt x="483660" y="158248"/>
                  <a:pt x="405651" y="158248"/>
                </a:cubicBezTo>
                <a:cubicBezTo>
                  <a:pt x="274148" y="158248"/>
                  <a:pt x="179422" y="267462"/>
                  <a:pt x="179422" y="401193"/>
                </a:cubicBezTo>
                <a:lnTo>
                  <a:pt x="179422" y="403421"/>
                </a:lnTo>
                <a:cubicBezTo>
                  <a:pt x="179422" y="537152"/>
                  <a:pt x="271919" y="648595"/>
                  <a:pt x="405651" y="648595"/>
                </a:cubicBezTo>
                <a:cubicBezTo>
                  <a:pt x="494805" y="648595"/>
                  <a:pt x="549411" y="612933"/>
                  <a:pt x="610705" y="557212"/>
                </a:cubicBezTo>
                <a:lnTo>
                  <a:pt x="719918" y="667540"/>
                </a:lnTo>
                <a:cubicBezTo>
                  <a:pt x="639680" y="753351"/>
                  <a:pt x="550526" y="806843"/>
                  <a:pt x="400079" y="806843"/>
                </a:cubicBezTo>
                <a:cubicBezTo>
                  <a:pt x="170507" y="806843"/>
                  <a:pt x="0" y="629650"/>
                  <a:pt x="0" y="405650"/>
                </a:cubicBezTo>
                <a:lnTo>
                  <a:pt x="0" y="403421"/>
                </a:lnTo>
                <a:cubicBezTo>
                  <a:pt x="0" y="181651"/>
                  <a:pt x="167164" y="0"/>
                  <a:pt x="406765" y="0"/>
                </a:cubicBez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Tree>
    <p:extLst>
      <p:ext uri="{BB962C8B-B14F-4D97-AF65-F5344CB8AC3E}">
        <p14:creationId xmlns:p14="http://schemas.microsoft.com/office/powerpoint/2010/main" val="3019345754"/>
      </p:ext>
    </p:extLst>
  </p:cSld>
  <p:clrMap bg1="lt1" tx1="dk1" bg2="lt2" tx2="dk2" accent1="accent1" accent2="accent2" accent3="accent3" accent4="accent4" accent5="accent5" accent6="accent6" hlink="hlink" folHlink="folHlink"/>
  <p:sldLayoutIdLst>
    <p:sldLayoutId id="2147484959" r:id="rId1"/>
    <p:sldLayoutId id="2147484931" r:id="rId2"/>
    <p:sldLayoutId id="2147485256" r:id="rId3"/>
    <p:sldLayoutId id="2147485326" r:id="rId4"/>
    <p:sldLayoutId id="2147485327" r:id="rId5"/>
    <p:sldLayoutId id="2147485328" r:id="rId6"/>
    <p:sldLayoutId id="2147485330" r:id="rId7"/>
    <p:sldLayoutId id="2147485331" r:id="rId8"/>
    <p:sldLayoutId id="2147485332" r:id="rId9"/>
    <p:sldLayoutId id="2147485333" r:id="rId10"/>
    <p:sldLayoutId id="2147485334" r:id="rId11"/>
    <p:sldLayoutId id="2147485335" r:id="rId12"/>
    <p:sldLayoutId id="2147485336" r:id="rId13"/>
    <p:sldLayoutId id="2147485337" r:id="rId14"/>
  </p:sldLayoutIdLst>
  <p:txStyles>
    <p:title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DAD38823-A7E3-6C4D-BFF0-A26DDE492540}"/>
              </a:ext>
            </a:extLst>
          </p:cNvPr>
          <p:cNvSpPr/>
          <p:nvPr userDrawn="1"/>
        </p:nvSpPr>
        <p:spPr>
          <a:xfrm>
            <a:off x="6844156" y="749416"/>
            <a:ext cx="4751955" cy="795699"/>
          </a:xfrm>
          <a:custGeom>
            <a:avLst/>
            <a:gdLst>
              <a:gd name="connsiteX0" fmla="*/ 3764442 w 4751955"/>
              <a:gd name="connsiteY0" fmla="*/ 319840 h 795699"/>
              <a:gd name="connsiteX1" fmla="*/ 3609536 w 4751955"/>
              <a:gd name="connsiteY1" fmla="*/ 482546 h 795699"/>
              <a:gd name="connsiteX2" fmla="*/ 3609536 w 4751955"/>
              <a:gd name="connsiteY2" fmla="*/ 484775 h 795699"/>
              <a:gd name="connsiteX3" fmla="*/ 3766670 w 4751955"/>
              <a:gd name="connsiteY3" fmla="*/ 649710 h 795699"/>
              <a:gd name="connsiteX4" fmla="*/ 3921576 w 4751955"/>
              <a:gd name="connsiteY4" fmla="*/ 487004 h 795699"/>
              <a:gd name="connsiteX5" fmla="*/ 3921576 w 4751955"/>
              <a:gd name="connsiteY5" fmla="*/ 484775 h 795699"/>
              <a:gd name="connsiteX6" fmla="*/ 3764442 w 4751955"/>
              <a:gd name="connsiteY6" fmla="*/ 319840 h 795699"/>
              <a:gd name="connsiteX7" fmla="*/ 1470746 w 4751955"/>
              <a:gd name="connsiteY7" fmla="*/ 309810 h 795699"/>
              <a:gd name="connsiteX8" fmla="*/ 1341472 w 4751955"/>
              <a:gd name="connsiteY8" fmla="*/ 436854 h 795699"/>
              <a:gd name="connsiteX9" fmla="*/ 1596676 w 4751955"/>
              <a:gd name="connsiteY9" fmla="*/ 436854 h 795699"/>
              <a:gd name="connsiteX10" fmla="*/ 1470746 w 4751955"/>
              <a:gd name="connsiteY10" fmla="*/ 309810 h 795699"/>
              <a:gd name="connsiteX11" fmla="*/ 2082384 w 4751955"/>
              <a:gd name="connsiteY11" fmla="*/ 176079 h 795699"/>
              <a:gd name="connsiteX12" fmla="*/ 2305269 w 4751955"/>
              <a:gd name="connsiteY12" fmla="*/ 245173 h 795699"/>
              <a:gd name="connsiteX13" fmla="*/ 2240632 w 4751955"/>
              <a:gd name="connsiteY13" fmla="*/ 362188 h 795699"/>
              <a:gd name="connsiteX14" fmla="*/ 2079040 w 4751955"/>
              <a:gd name="connsiteY14" fmla="*/ 306467 h 795699"/>
              <a:gd name="connsiteX15" fmla="*/ 2016633 w 4751955"/>
              <a:gd name="connsiteY15" fmla="*/ 347700 h 795699"/>
              <a:gd name="connsiteX16" fmla="*/ 2016633 w 4751955"/>
              <a:gd name="connsiteY16" fmla="*/ 349929 h 795699"/>
              <a:gd name="connsiteX17" fmla="*/ 2138105 w 4751955"/>
              <a:gd name="connsiteY17" fmla="*/ 421253 h 795699"/>
              <a:gd name="connsiteX18" fmla="*/ 2318642 w 4751955"/>
              <a:gd name="connsiteY18" fmla="*/ 598446 h 795699"/>
              <a:gd name="connsiteX19" fmla="*/ 2318642 w 4751955"/>
              <a:gd name="connsiteY19" fmla="*/ 600675 h 795699"/>
              <a:gd name="connsiteX20" fmla="*/ 2090185 w 4751955"/>
              <a:gd name="connsiteY20" fmla="*/ 793470 h 795699"/>
              <a:gd name="connsiteX21" fmla="*/ 1833867 w 4751955"/>
              <a:gd name="connsiteY21" fmla="*/ 703202 h 795699"/>
              <a:gd name="connsiteX22" fmla="*/ 1906305 w 4751955"/>
              <a:gd name="connsiteY22" fmla="*/ 591760 h 795699"/>
              <a:gd name="connsiteX23" fmla="*/ 2094643 w 4751955"/>
              <a:gd name="connsiteY23" fmla="*/ 663083 h 795699"/>
              <a:gd name="connsiteX24" fmla="*/ 2165966 w 4751955"/>
              <a:gd name="connsiteY24" fmla="*/ 618506 h 795699"/>
              <a:gd name="connsiteX25" fmla="*/ 2165966 w 4751955"/>
              <a:gd name="connsiteY25" fmla="*/ 616277 h 795699"/>
              <a:gd name="connsiteX26" fmla="*/ 2042265 w 4751955"/>
              <a:gd name="connsiteY26" fmla="*/ 547183 h 795699"/>
              <a:gd name="connsiteX27" fmla="*/ 1863956 w 4751955"/>
              <a:gd name="connsiteY27" fmla="*/ 367760 h 795699"/>
              <a:gd name="connsiteX28" fmla="*/ 1863956 w 4751955"/>
              <a:gd name="connsiteY28" fmla="*/ 365531 h 795699"/>
              <a:gd name="connsiteX29" fmla="*/ 2082384 w 4751955"/>
              <a:gd name="connsiteY29" fmla="*/ 176079 h 795699"/>
              <a:gd name="connsiteX30" fmla="*/ 4549130 w 4751955"/>
              <a:gd name="connsiteY30" fmla="*/ 173850 h 795699"/>
              <a:gd name="connsiteX31" fmla="*/ 4751955 w 4751955"/>
              <a:gd name="connsiteY31" fmla="*/ 395621 h 795699"/>
              <a:gd name="connsiteX32" fmla="*/ 4751955 w 4751955"/>
              <a:gd name="connsiteY32" fmla="*/ 782326 h 795699"/>
              <a:gd name="connsiteX33" fmla="*/ 4582562 w 4751955"/>
              <a:gd name="connsiteY33" fmla="*/ 782326 h 795699"/>
              <a:gd name="connsiteX34" fmla="*/ 4582562 w 4751955"/>
              <a:gd name="connsiteY34" fmla="*/ 449113 h 795699"/>
              <a:gd name="connsiteX35" fmla="*/ 4480036 w 4751955"/>
              <a:gd name="connsiteY35" fmla="*/ 327641 h 795699"/>
              <a:gd name="connsiteX36" fmla="*/ 4374165 w 4751955"/>
              <a:gd name="connsiteY36" fmla="*/ 449113 h 795699"/>
              <a:gd name="connsiteX37" fmla="*/ 4374165 w 4751955"/>
              <a:gd name="connsiteY37" fmla="*/ 782326 h 795699"/>
              <a:gd name="connsiteX38" fmla="*/ 4204772 w 4751955"/>
              <a:gd name="connsiteY38" fmla="*/ 782326 h 795699"/>
              <a:gd name="connsiteX39" fmla="*/ 4204772 w 4751955"/>
              <a:gd name="connsiteY39" fmla="*/ 184994 h 795699"/>
              <a:gd name="connsiteX40" fmla="*/ 4374165 w 4751955"/>
              <a:gd name="connsiteY40" fmla="*/ 184994 h 795699"/>
              <a:gd name="connsiteX41" fmla="*/ 4374165 w 4751955"/>
              <a:gd name="connsiteY41" fmla="*/ 269691 h 795699"/>
              <a:gd name="connsiteX42" fmla="*/ 4549130 w 4751955"/>
              <a:gd name="connsiteY42" fmla="*/ 173850 h 795699"/>
              <a:gd name="connsiteX43" fmla="*/ 3766670 w 4751955"/>
              <a:gd name="connsiteY43" fmla="*/ 173850 h 795699"/>
              <a:gd name="connsiteX44" fmla="*/ 4088739 w 4751955"/>
              <a:gd name="connsiteY44" fmla="*/ 482546 h 795699"/>
              <a:gd name="connsiteX45" fmla="*/ 4088739 w 4751955"/>
              <a:gd name="connsiteY45" fmla="*/ 484775 h 795699"/>
              <a:gd name="connsiteX46" fmla="*/ 3764442 w 4751955"/>
              <a:gd name="connsiteY46" fmla="*/ 795699 h 795699"/>
              <a:gd name="connsiteX47" fmla="*/ 3442372 w 4751955"/>
              <a:gd name="connsiteY47" fmla="*/ 487004 h 795699"/>
              <a:gd name="connsiteX48" fmla="*/ 3442372 w 4751955"/>
              <a:gd name="connsiteY48" fmla="*/ 484775 h 795699"/>
              <a:gd name="connsiteX49" fmla="*/ 3766670 w 4751955"/>
              <a:gd name="connsiteY49" fmla="*/ 173850 h 795699"/>
              <a:gd name="connsiteX50" fmla="*/ 3145926 w 4751955"/>
              <a:gd name="connsiteY50" fmla="*/ 173850 h 795699"/>
              <a:gd name="connsiteX51" fmla="*/ 3384413 w 4751955"/>
              <a:gd name="connsiteY51" fmla="*/ 274148 h 795699"/>
              <a:gd name="connsiteX52" fmla="*/ 3280772 w 4751955"/>
              <a:gd name="connsiteY52" fmla="*/ 385591 h 795699"/>
              <a:gd name="connsiteX53" fmla="*/ 3144812 w 4751955"/>
              <a:gd name="connsiteY53" fmla="*/ 319840 h 795699"/>
              <a:gd name="connsiteX54" fmla="*/ 2999936 w 4751955"/>
              <a:gd name="connsiteY54" fmla="*/ 482546 h 795699"/>
              <a:gd name="connsiteX55" fmla="*/ 2999936 w 4751955"/>
              <a:gd name="connsiteY55" fmla="*/ 484775 h 795699"/>
              <a:gd name="connsiteX56" fmla="*/ 3151498 w 4751955"/>
              <a:gd name="connsiteY56" fmla="*/ 649710 h 795699"/>
              <a:gd name="connsiteX57" fmla="*/ 3288572 w 4751955"/>
              <a:gd name="connsiteY57" fmla="*/ 586187 h 795699"/>
              <a:gd name="connsiteX58" fmla="*/ 3387756 w 4751955"/>
              <a:gd name="connsiteY58" fmla="*/ 686486 h 795699"/>
              <a:gd name="connsiteX59" fmla="*/ 3143698 w 4751955"/>
              <a:gd name="connsiteY59" fmla="*/ 795699 h 795699"/>
              <a:gd name="connsiteX60" fmla="*/ 2832773 w 4751955"/>
              <a:gd name="connsiteY60" fmla="*/ 487004 h 795699"/>
              <a:gd name="connsiteX61" fmla="*/ 2832773 w 4751955"/>
              <a:gd name="connsiteY61" fmla="*/ 484775 h 795699"/>
              <a:gd name="connsiteX62" fmla="*/ 3145926 w 4751955"/>
              <a:gd name="connsiteY62" fmla="*/ 173850 h 795699"/>
              <a:gd name="connsiteX63" fmla="*/ 1470746 w 4751955"/>
              <a:gd name="connsiteY63" fmla="*/ 173850 h 795699"/>
              <a:gd name="connsiteX64" fmla="*/ 1761610 w 4751955"/>
              <a:gd name="connsiteY64" fmla="*/ 498148 h 795699"/>
              <a:gd name="connsiteX65" fmla="*/ 1759381 w 4751955"/>
              <a:gd name="connsiteY65" fmla="*/ 542725 h 795699"/>
              <a:gd name="connsiteX66" fmla="*/ 1343701 w 4751955"/>
              <a:gd name="connsiteY66" fmla="*/ 542725 h 795699"/>
              <a:gd name="connsiteX67" fmla="*/ 1489691 w 4751955"/>
              <a:gd name="connsiteY67" fmla="*/ 659739 h 795699"/>
              <a:gd name="connsiteX68" fmla="*/ 1634566 w 4751955"/>
              <a:gd name="connsiteY68" fmla="*/ 598446 h 795699"/>
              <a:gd name="connsiteX69" fmla="*/ 1731521 w 4751955"/>
              <a:gd name="connsiteY69" fmla="*/ 684257 h 795699"/>
              <a:gd name="connsiteX70" fmla="*/ 1487462 w 4751955"/>
              <a:gd name="connsiteY70" fmla="*/ 795699 h 795699"/>
              <a:gd name="connsiteX71" fmla="*/ 1175423 w 4751955"/>
              <a:gd name="connsiteY71" fmla="*/ 487004 h 795699"/>
              <a:gd name="connsiteX72" fmla="*/ 1175423 w 4751955"/>
              <a:gd name="connsiteY72" fmla="*/ 484775 h 795699"/>
              <a:gd name="connsiteX73" fmla="*/ 1470746 w 4751955"/>
              <a:gd name="connsiteY73" fmla="*/ 173850 h 795699"/>
              <a:gd name="connsiteX74" fmla="*/ 2451457 w 4751955"/>
              <a:gd name="connsiteY74" fmla="*/ 32318 h 795699"/>
              <a:gd name="connsiteX75" fmla="*/ 2620850 w 4751955"/>
              <a:gd name="connsiteY75" fmla="*/ 32318 h 795699"/>
              <a:gd name="connsiteX76" fmla="*/ 2620850 w 4751955"/>
              <a:gd name="connsiteY76" fmla="*/ 184994 h 795699"/>
              <a:gd name="connsiteX77" fmla="*/ 2761268 w 4751955"/>
              <a:gd name="connsiteY77" fmla="*/ 184994 h 795699"/>
              <a:gd name="connsiteX78" fmla="*/ 2761268 w 4751955"/>
              <a:gd name="connsiteY78" fmla="*/ 329870 h 795699"/>
              <a:gd name="connsiteX79" fmla="*/ 2620850 w 4751955"/>
              <a:gd name="connsiteY79" fmla="*/ 329870 h 795699"/>
              <a:gd name="connsiteX80" fmla="*/ 2620850 w 4751955"/>
              <a:gd name="connsiteY80" fmla="*/ 585073 h 795699"/>
              <a:gd name="connsiteX81" fmla="*/ 2675457 w 4751955"/>
              <a:gd name="connsiteY81" fmla="*/ 643023 h 795699"/>
              <a:gd name="connsiteX82" fmla="*/ 2759039 w 4751955"/>
              <a:gd name="connsiteY82" fmla="*/ 621849 h 795699"/>
              <a:gd name="connsiteX83" fmla="*/ 2759039 w 4751955"/>
              <a:gd name="connsiteY83" fmla="*/ 757809 h 795699"/>
              <a:gd name="connsiteX84" fmla="*/ 2625308 w 4751955"/>
              <a:gd name="connsiteY84" fmla="*/ 792356 h 795699"/>
              <a:gd name="connsiteX85" fmla="*/ 2451457 w 4751955"/>
              <a:gd name="connsiteY85" fmla="*/ 612934 h 795699"/>
              <a:gd name="connsiteX86" fmla="*/ 2451457 w 4751955"/>
              <a:gd name="connsiteY86" fmla="*/ 329870 h 795699"/>
              <a:gd name="connsiteX87" fmla="*/ 2380134 w 4751955"/>
              <a:gd name="connsiteY87" fmla="*/ 329870 h 795699"/>
              <a:gd name="connsiteX88" fmla="*/ 2380134 w 4751955"/>
              <a:gd name="connsiteY88" fmla="*/ 184994 h 795699"/>
              <a:gd name="connsiteX89" fmla="*/ 2451457 w 4751955"/>
              <a:gd name="connsiteY89" fmla="*/ 184994 h 795699"/>
              <a:gd name="connsiteX90" fmla="*/ 520436 w 4751955"/>
              <a:gd name="connsiteY90" fmla="*/ 0 h 795699"/>
              <a:gd name="connsiteX91" fmla="*/ 667541 w 4751955"/>
              <a:gd name="connsiteY91" fmla="*/ 0 h 795699"/>
              <a:gd name="connsiteX92" fmla="*/ 842505 w 4751955"/>
              <a:gd name="connsiteY92" fmla="*/ 530466 h 795699"/>
              <a:gd name="connsiteX93" fmla="*/ 1004097 w 4751955"/>
              <a:gd name="connsiteY93" fmla="*/ 2229 h 795699"/>
              <a:gd name="connsiteX94" fmla="*/ 1183519 w 4751955"/>
              <a:gd name="connsiteY94" fmla="*/ 2229 h 795699"/>
              <a:gd name="connsiteX95" fmla="*/ 917172 w 4751955"/>
              <a:gd name="connsiteY95" fmla="*/ 787898 h 795699"/>
              <a:gd name="connsiteX96" fmla="*/ 767839 w 4751955"/>
              <a:gd name="connsiteY96" fmla="*/ 787898 h 795699"/>
              <a:gd name="connsiteX97" fmla="*/ 591760 w 4751955"/>
              <a:gd name="connsiteY97" fmla="*/ 277492 h 795699"/>
              <a:gd name="connsiteX98" fmla="*/ 415681 w 4751955"/>
              <a:gd name="connsiteY98" fmla="*/ 787898 h 795699"/>
              <a:gd name="connsiteX99" fmla="*/ 266347 w 4751955"/>
              <a:gd name="connsiteY99" fmla="*/ 787898 h 795699"/>
              <a:gd name="connsiteX100" fmla="*/ 0 w 4751955"/>
              <a:gd name="connsiteY100" fmla="*/ 2229 h 795699"/>
              <a:gd name="connsiteX101" fmla="*/ 183880 w 4751955"/>
              <a:gd name="connsiteY101" fmla="*/ 2229 h 795699"/>
              <a:gd name="connsiteX102" fmla="*/ 345472 w 4751955"/>
              <a:gd name="connsiteY102" fmla="*/ 530466 h 79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51955" h="795699">
                <a:moveTo>
                  <a:pt x="3764442" y="319840"/>
                </a:moveTo>
                <a:cubicBezTo>
                  <a:pt x="3667486" y="319840"/>
                  <a:pt x="3609536" y="394506"/>
                  <a:pt x="3609536" y="482546"/>
                </a:cubicBezTo>
                <a:lnTo>
                  <a:pt x="3609536" y="484775"/>
                </a:lnTo>
                <a:cubicBezTo>
                  <a:pt x="3609536" y="572814"/>
                  <a:pt x="3673058" y="649710"/>
                  <a:pt x="3766670" y="649710"/>
                </a:cubicBezTo>
                <a:cubicBezTo>
                  <a:pt x="3863626" y="649710"/>
                  <a:pt x="3921576" y="575043"/>
                  <a:pt x="3921576" y="487004"/>
                </a:cubicBezTo>
                <a:lnTo>
                  <a:pt x="3921576" y="484775"/>
                </a:lnTo>
                <a:cubicBezTo>
                  <a:pt x="3921576" y="396735"/>
                  <a:pt x="3858053" y="319840"/>
                  <a:pt x="3764442" y="319840"/>
                </a:cubicBezTo>
                <a:close/>
                <a:moveTo>
                  <a:pt x="1470746" y="309810"/>
                </a:moveTo>
                <a:cubicBezTo>
                  <a:pt x="1400537" y="309810"/>
                  <a:pt x="1354846" y="359959"/>
                  <a:pt x="1341472" y="436854"/>
                </a:cubicBezTo>
                <a:lnTo>
                  <a:pt x="1596676" y="436854"/>
                </a:lnTo>
                <a:cubicBezTo>
                  <a:pt x="1586646" y="361074"/>
                  <a:pt x="1542069" y="309810"/>
                  <a:pt x="1470746" y="309810"/>
                </a:cubicBezTo>
                <a:close/>
                <a:moveTo>
                  <a:pt x="2082384" y="176079"/>
                </a:moveTo>
                <a:cubicBezTo>
                  <a:pt x="2158165" y="176079"/>
                  <a:pt x="2240632" y="201711"/>
                  <a:pt x="2305269" y="245173"/>
                </a:cubicBezTo>
                <a:lnTo>
                  <a:pt x="2240632" y="362188"/>
                </a:lnTo>
                <a:cubicBezTo>
                  <a:pt x="2181568" y="327641"/>
                  <a:pt x="2122503" y="306467"/>
                  <a:pt x="2079040" y="306467"/>
                </a:cubicBezTo>
                <a:cubicBezTo>
                  <a:pt x="2037807" y="306467"/>
                  <a:pt x="2016633" y="324298"/>
                  <a:pt x="2016633" y="347700"/>
                </a:cubicBezTo>
                <a:lnTo>
                  <a:pt x="2016633" y="349929"/>
                </a:lnTo>
                <a:cubicBezTo>
                  <a:pt x="2016633" y="383362"/>
                  <a:pt x="2073469" y="398964"/>
                  <a:pt x="2138105" y="421253"/>
                </a:cubicBezTo>
                <a:cubicBezTo>
                  <a:pt x="2221687" y="449113"/>
                  <a:pt x="2318642" y="489232"/>
                  <a:pt x="2318642" y="598446"/>
                </a:cubicBezTo>
                <a:lnTo>
                  <a:pt x="2318642" y="600675"/>
                </a:lnTo>
                <a:cubicBezTo>
                  <a:pt x="2318642" y="733291"/>
                  <a:pt x="2219458" y="793470"/>
                  <a:pt x="2090185" y="793470"/>
                </a:cubicBezTo>
                <a:cubicBezTo>
                  <a:pt x="2006603" y="793470"/>
                  <a:pt x="1912991" y="765610"/>
                  <a:pt x="1833867" y="703202"/>
                </a:cubicBezTo>
                <a:lnTo>
                  <a:pt x="1906305" y="591760"/>
                </a:lnTo>
                <a:cubicBezTo>
                  <a:pt x="1970941" y="638565"/>
                  <a:pt x="2038921" y="663083"/>
                  <a:pt x="2094643" y="663083"/>
                </a:cubicBezTo>
                <a:cubicBezTo>
                  <a:pt x="2143677" y="663083"/>
                  <a:pt x="2165966" y="645252"/>
                  <a:pt x="2165966" y="618506"/>
                </a:cubicBezTo>
                <a:lnTo>
                  <a:pt x="2165966" y="616277"/>
                </a:lnTo>
                <a:cubicBezTo>
                  <a:pt x="2165966" y="579501"/>
                  <a:pt x="2108015" y="567242"/>
                  <a:pt x="2042265" y="547183"/>
                </a:cubicBezTo>
                <a:cubicBezTo>
                  <a:pt x="1958683" y="522665"/>
                  <a:pt x="1863956" y="483660"/>
                  <a:pt x="1863956" y="367760"/>
                </a:cubicBezTo>
                <a:lnTo>
                  <a:pt x="1863956" y="365531"/>
                </a:lnTo>
                <a:cubicBezTo>
                  <a:pt x="1863956" y="244059"/>
                  <a:pt x="1962026" y="176079"/>
                  <a:pt x="2082384" y="176079"/>
                </a:cubicBezTo>
                <a:close/>
                <a:moveTo>
                  <a:pt x="4549130" y="173850"/>
                </a:moveTo>
                <a:cubicBezTo>
                  <a:pt x="4677289" y="173850"/>
                  <a:pt x="4751955" y="258546"/>
                  <a:pt x="4751955" y="395621"/>
                </a:cubicBezTo>
                <a:lnTo>
                  <a:pt x="4751955" y="782326"/>
                </a:lnTo>
                <a:lnTo>
                  <a:pt x="4582562" y="782326"/>
                </a:lnTo>
                <a:lnTo>
                  <a:pt x="4582562" y="449113"/>
                </a:lnTo>
                <a:cubicBezTo>
                  <a:pt x="4582562" y="368875"/>
                  <a:pt x="4544672" y="327641"/>
                  <a:pt x="4480036" y="327641"/>
                </a:cubicBezTo>
                <a:cubicBezTo>
                  <a:pt x="4415398" y="327641"/>
                  <a:pt x="4374165" y="368875"/>
                  <a:pt x="4374165" y="449113"/>
                </a:cubicBezTo>
                <a:lnTo>
                  <a:pt x="4374165" y="782326"/>
                </a:lnTo>
                <a:lnTo>
                  <a:pt x="4204772" y="782326"/>
                </a:lnTo>
                <a:lnTo>
                  <a:pt x="4204772" y="184994"/>
                </a:lnTo>
                <a:lnTo>
                  <a:pt x="4374165" y="184994"/>
                </a:lnTo>
                <a:lnTo>
                  <a:pt x="4374165" y="269691"/>
                </a:lnTo>
                <a:cubicBezTo>
                  <a:pt x="4413170" y="219542"/>
                  <a:pt x="4463319" y="173850"/>
                  <a:pt x="4549130" y="173850"/>
                </a:cubicBezTo>
                <a:close/>
                <a:moveTo>
                  <a:pt x="3766670" y="173850"/>
                </a:moveTo>
                <a:cubicBezTo>
                  <a:pt x="3951665" y="173850"/>
                  <a:pt x="4088739" y="310924"/>
                  <a:pt x="4088739" y="482546"/>
                </a:cubicBezTo>
                <a:lnTo>
                  <a:pt x="4088739" y="484775"/>
                </a:lnTo>
                <a:cubicBezTo>
                  <a:pt x="4088739" y="656396"/>
                  <a:pt x="3950550" y="795699"/>
                  <a:pt x="3764442" y="795699"/>
                </a:cubicBezTo>
                <a:cubicBezTo>
                  <a:pt x="3579447" y="795699"/>
                  <a:pt x="3442372" y="658625"/>
                  <a:pt x="3442372" y="487004"/>
                </a:cubicBezTo>
                <a:lnTo>
                  <a:pt x="3442372" y="484775"/>
                </a:lnTo>
                <a:cubicBezTo>
                  <a:pt x="3442372" y="313153"/>
                  <a:pt x="3580562" y="173850"/>
                  <a:pt x="3766670" y="173850"/>
                </a:cubicBezTo>
                <a:close/>
                <a:moveTo>
                  <a:pt x="3145926" y="173850"/>
                </a:moveTo>
                <a:cubicBezTo>
                  <a:pt x="3258482" y="173850"/>
                  <a:pt x="3328692" y="211741"/>
                  <a:pt x="3384413" y="274148"/>
                </a:cubicBezTo>
                <a:lnTo>
                  <a:pt x="3280772" y="385591"/>
                </a:lnTo>
                <a:cubicBezTo>
                  <a:pt x="3242880" y="345472"/>
                  <a:pt x="3204990" y="319840"/>
                  <a:pt x="3144812" y="319840"/>
                </a:cubicBezTo>
                <a:cubicBezTo>
                  <a:pt x="3060115" y="319840"/>
                  <a:pt x="2999936" y="394506"/>
                  <a:pt x="2999936" y="482546"/>
                </a:cubicBezTo>
                <a:lnTo>
                  <a:pt x="2999936" y="484775"/>
                </a:lnTo>
                <a:cubicBezTo>
                  <a:pt x="2999936" y="576158"/>
                  <a:pt x="3059000" y="649710"/>
                  <a:pt x="3151498" y="649710"/>
                </a:cubicBezTo>
                <a:cubicBezTo>
                  <a:pt x="3208334" y="649710"/>
                  <a:pt x="3247338" y="625192"/>
                  <a:pt x="3288572" y="586187"/>
                </a:cubicBezTo>
                <a:lnTo>
                  <a:pt x="3387756" y="686486"/>
                </a:lnTo>
                <a:cubicBezTo>
                  <a:pt x="3329806" y="750008"/>
                  <a:pt x="3262940" y="795699"/>
                  <a:pt x="3143698" y="795699"/>
                </a:cubicBezTo>
                <a:cubicBezTo>
                  <a:pt x="2964275" y="795699"/>
                  <a:pt x="2832773" y="657511"/>
                  <a:pt x="2832773" y="487004"/>
                </a:cubicBezTo>
                <a:lnTo>
                  <a:pt x="2832773" y="484775"/>
                </a:lnTo>
                <a:cubicBezTo>
                  <a:pt x="2832773" y="314268"/>
                  <a:pt x="2963160" y="173850"/>
                  <a:pt x="3145926" y="173850"/>
                </a:cubicBezTo>
                <a:close/>
                <a:moveTo>
                  <a:pt x="1470746" y="173850"/>
                </a:moveTo>
                <a:cubicBezTo>
                  <a:pt x="1670228" y="173850"/>
                  <a:pt x="1761610" y="328755"/>
                  <a:pt x="1761610" y="498148"/>
                </a:cubicBezTo>
                <a:cubicBezTo>
                  <a:pt x="1761610" y="511521"/>
                  <a:pt x="1760496" y="527123"/>
                  <a:pt x="1759381" y="542725"/>
                </a:cubicBezTo>
                <a:lnTo>
                  <a:pt x="1343701" y="542725"/>
                </a:lnTo>
                <a:cubicBezTo>
                  <a:pt x="1360417" y="619620"/>
                  <a:pt x="1413910" y="659739"/>
                  <a:pt x="1489691" y="659739"/>
                </a:cubicBezTo>
                <a:cubicBezTo>
                  <a:pt x="1546526" y="659739"/>
                  <a:pt x="1587761" y="641909"/>
                  <a:pt x="1634566" y="598446"/>
                </a:cubicBezTo>
                <a:lnTo>
                  <a:pt x="1731521" y="684257"/>
                </a:lnTo>
                <a:cubicBezTo>
                  <a:pt x="1675800" y="753351"/>
                  <a:pt x="1595561" y="795699"/>
                  <a:pt x="1487462" y="795699"/>
                </a:cubicBezTo>
                <a:cubicBezTo>
                  <a:pt x="1308040" y="795699"/>
                  <a:pt x="1175423" y="669769"/>
                  <a:pt x="1175423" y="487004"/>
                </a:cubicBezTo>
                <a:lnTo>
                  <a:pt x="1175423" y="484775"/>
                </a:lnTo>
                <a:cubicBezTo>
                  <a:pt x="1175423" y="314268"/>
                  <a:pt x="1296895" y="173850"/>
                  <a:pt x="1470746" y="173850"/>
                </a:cubicBezTo>
                <a:close/>
                <a:moveTo>
                  <a:pt x="2451457" y="32318"/>
                </a:moveTo>
                <a:lnTo>
                  <a:pt x="2620850" y="32318"/>
                </a:lnTo>
                <a:lnTo>
                  <a:pt x="2620850" y="184994"/>
                </a:lnTo>
                <a:lnTo>
                  <a:pt x="2761268" y="184994"/>
                </a:lnTo>
                <a:lnTo>
                  <a:pt x="2761268" y="329870"/>
                </a:lnTo>
                <a:lnTo>
                  <a:pt x="2620850" y="329870"/>
                </a:lnTo>
                <a:lnTo>
                  <a:pt x="2620850" y="585073"/>
                </a:lnTo>
                <a:cubicBezTo>
                  <a:pt x="2620850" y="624078"/>
                  <a:pt x="2637566" y="643023"/>
                  <a:pt x="2675457" y="643023"/>
                </a:cubicBezTo>
                <a:cubicBezTo>
                  <a:pt x="2706661" y="643023"/>
                  <a:pt x="2734521" y="635222"/>
                  <a:pt x="2759039" y="621849"/>
                </a:cubicBezTo>
                <a:lnTo>
                  <a:pt x="2759039" y="757809"/>
                </a:lnTo>
                <a:cubicBezTo>
                  <a:pt x="2723377" y="778983"/>
                  <a:pt x="2682143" y="792356"/>
                  <a:pt x="2625308" y="792356"/>
                </a:cubicBezTo>
                <a:cubicBezTo>
                  <a:pt x="2521666" y="792356"/>
                  <a:pt x="2451457" y="751122"/>
                  <a:pt x="2451457" y="612934"/>
                </a:cubicBezTo>
                <a:lnTo>
                  <a:pt x="2451457" y="329870"/>
                </a:lnTo>
                <a:lnTo>
                  <a:pt x="2380134" y="329870"/>
                </a:lnTo>
                <a:lnTo>
                  <a:pt x="2380134" y="184994"/>
                </a:lnTo>
                <a:lnTo>
                  <a:pt x="2451457" y="184994"/>
                </a:lnTo>
                <a:close/>
                <a:moveTo>
                  <a:pt x="520436" y="0"/>
                </a:moveTo>
                <a:lnTo>
                  <a:pt x="667541" y="0"/>
                </a:lnTo>
                <a:lnTo>
                  <a:pt x="842505" y="530466"/>
                </a:lnTo>
                <a:lnTo>
                  <a:pt x="1004097" y="2229"/>
                </a:lnTo>
                <a:lnTo>
                  <a:pt x="1183519" y="2229"/>
                </a:lnTo>
                <a:lnTo>
                  <a:pt x="917172" y="787898"/>
                </a:lnTo>
                <a:lnTo>
                  <a:pt x="767839" y="787898"/>
                </a:lnTo>
                <a:lnTo>
                  <a:pt x="591760" y="277492"/>
                </a:lnTo>
                <a:lnTo>
                  <a:pt x="415681" y="787898"/>
                </a:lnTo>
                <a:lnTo>
                  <a:pt x="266347" y="787898"/>
                </a:lnTo>
                <a:lnTo>
                  <a:pt x="0" y="2229"/>
                </a:lnTo>
                <a:lnTo>
                  <a:pt x="183880" y="2229"/>
                </a:lnTo>
                <a:lnTo>
                  <a:pt x="345472" y="530466"/>
                </a:ln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51" name="Freeform 50">
            <a:extLst>
              <a:ext uri="{FF2B5EF4-FFF2-40B4-BE49-F238E27FC236}">
                <a16:creationId xmlns:a16="http://schemas.microsoft.com/office/drawing/2014/main" id="{2F78DB46-470D-3944-9ADD-99D3A1FECC29}"/>
              </a:ext>
            </a:extLst>
          </p:cNvPr>
          <p:cNvSpPr/>
          <p:nvPr userDrawn="1"/>
        </p:nvSpPr>
        <p:spPr>
          <a:xfrm>
            <a:off x="6965036" y="2071772"/>
            <a:ext cx="4672450" cy="806843"/>
          </a:xfrm>
          <a:custGeom>
            <a:avLst/>
            <a:gdLst>
              <a:gd name="connsiteX0" fmla="*/ 3872161 w 4672450"/>
              <a:gd name="connsiteY0" fmla="*/ 330984 h 806843"/>
              <a:gd name="connsiteX1" fmla="*/ 3717255 w 4672450"/>
              <a:gd name="connsiteY1" fmla="*/ 493690 h 806843"/>
              <a:gd name="connsiteX2" fmla="*/ 3717255 w 4672450"/>
              <a:gd name="connsiteY2" fmla="*/ 495919 h 806843"/>
              <a:gd name="connsiteX3" fmla="*/ 3874389 w 4672450"/>
              <a:gd name="connsiteY3" fmla="*/ 660854 h 806843"/>
              <a:gd name="connsiteX4" fmla="*/ 4029295 w 4672450"/>
              <a:gd name="connsiteY4" fmla="*/ 498147 h 806843"/>
              <a:gd name="connsiteX5" fmla="*/ 4029295 w 4672450"/>
              <a:gd name="connsiteY5" fmla="*/ 495919 h 806843"/>
              <a:gd name="connsiteX6" fmla="*/ 3872161 w 4672450"/>
              <a:gd name="connsiteY6" fmla="*/ 330984 h 806843"/>
              <a:gd name="connsiteX7" fmla="*/ 1109911 w 4672450"/>
              <a:gd name="connsiteY7" fmla="*/ 330984 h 806843"/>
              <a:gd name="connsiteX8" fmla="*/ 955006 w 4672450"/>
              <a:gd name="connsiteY8" fmla="*/ 493690 h 806843"/>
              <a:gd name="connsiteX9" fmla="*/ 955006 w 4672450"/>
              <a:gd name="connsiteY9" fmla="*/ 495919 h 806843"/>
              <a:gd name="connsiteX10" fmla="*/ 1112140 w 4672450"/>
              <a:gd name="connsiteY10" fmla="*/ 660854 h 806843"/>
              <a:gd name="connsiteX11" fmla="*/ 1267045 w 4672450"/>
              <a:gd name="connsiteY11" fmla="*/ 498147 h 806843"/>
              <a:gd name="connsiteX12" fmla="*/ 1267045 w 4672450"/>
              <a:gd name="connsiteY12" fmla="*/ 495919 h 806843"/>
              <a:gd name="connsiteX13" fmla="*/ 1109911 w 4672450"/>
              <a:gd name="connsiteY13" fmla="*/ 330984 h 806843"/>
              <a:gd name="connsiteX14" fmla="*/ 2799703 w 4672450"/>
              <a:gd name="connsiteY14" fmla="*/ 187223 h 806843"/>
              <a:gd name="connsiteX15" fmla="*/ 3022588 w 4672450"/>
              <a:gd name="connsiteY15" fmla="*/ 256317 h 806843"/>
              <a:gd name="connsiteX16" fmla="*/ 2957951 w 4672450"/>
              <a:gd name="connsiteY16" fmla="*/ 373332 h 806843"/>
              <a:gd name="connsiteX17" fmla="*/ 2796359 w 4672450"/>
              <a:gd name="connsiteY17" fmla="*/ 317611 h 806843"/>
              <a:gd name="connsiteX18" fmla="*/ 2733952 w 4672450"/>
              <a:gd name="connsiteY18" fmla="*/ 358844 h 806843"/>
              <a:gd name="connsiteX19" fmla="*/ 2733952 w 4672450"/>
              <a:gd name="connsiteY19" fmla="*/ 361073 h 806843"/>
              <a:gd name="connsiteX20" fmla="*/ 2855424 w 4672450"/>
              <a:gd name="connsiteY20" fmla="*/ 432396 h 806843"/>
              <a:gd name="connsiteX21" fmla="*/ 3035961 w 4672450"/>
              <a:gd name="connsiteY21" fmla="*/ 609590 h 806843"/>
              <a:gd name="connsiteX22" fmla="*/ 3035961 w 4672450"/>
              <a:gd name="connsiteY22" fmla="*/ 611819 h 806843"/>
              <a:gd name="connsiteX23" fmla="*/ 2807504 w 4672450"/>
              <a:gd name="connsiteY23" fmla="*/ 804614 h 806843"/>
              <a:gd name="connsiteX24" fmla="*/ 2551186 w 4672450"/>
              <a:gd name="connsiteY24" fmla="*/ 714346 h 806843"/>
              <a:gd name="connsiteX25" fmla="*/ 2623624 w 4672450"/>
              <a:gd name="connsiteY25" fmla="*/ 602903 h 806843"/>
              <a:gd name="connsiteX26" fmla="*/ 2811961 w 4672450"/>
              <a:gd name="connsiteY26" fmla="*/ 674227 h 806843"/>
              <a:gd name="connsiteX27" fmla="*/ 2883285 w 4672450"/>
              <a:gd name="connsiteY27" fmla="*/ 629650 h 806843"/>
              <a:gd name="connsiteX28" fmla="*/ 2883285 w 4672450"/>
              <a:gd name="connsiteY28" fmla="*/ 627421 h 806843"/>
              <a:gd name="connsiteX29" fmla="*/ 2759584 w 4672450"/>
              <a:gd name="connsiteY29" fmla="*/ 558327 h 806843"/>
              <a:gd name="connsiteX30" fmla="*/ 2581275 w 4672450"/>
              <a:gd name="connsiteY30" fmla="*/ 378904 h 806843"/>
              <a:gd name="connsiteX31" fmla="*/ 2581275 w 4672450"/>
              <a:gd name="connsiteY31" fmla="*/ 376675 h 806843"/>
              <a:gd name="connsiteX32" fmla="*/ 2799703 w 4672450"/>
              <a:gd name="connsiteY32" fmla="*/ 187223 h 806843"/>
              <a:gd name="connsiteX33" fmla="*/ 4672450 w 4672450"/>
              <a:gd name="connsiteY33" fmla="*/ 184994 h 806843"/>
              <a:gd name="connsiteX34" fmla="*/ 4672450 w 4672450"/>
              <a:gd name="connsiteY34" fmla="*/ 362188 h 806843"/>
              <a:gd name="connsiteX35" fmla="*/ 4663534 w 4672450"/>
              <a:gd name="connsiteY35" fmla="*/ 362188 h 806843"/>
              <a:gd name="connsiteX36" fmla="*/ 4481883 w 4672450"/>
              <a:gd name="connsiteY36" fmla="*/ 572814 h 806843"/>
              <a:gd name="connsiteX37" fmla="*/ 4481883 w 4672450"/>
              <a:gd name="connsiteY37" fmla="*/ 793470 h 806843"/>
              <a:gd name="connsiteX38" fmla="*/ 4312490 w 4672450"/>
              <a:gd name="connsiteY38" fmla="*/ 793470 h 806843"/>
              <a:gd name="connsiteX39" fmla="*/ 4312490 w 4672450"/>
              <a:gd name="connsiteY39" fmla="*/ 196138 h 806843"/>
              <a:gd name="connsiteX40" fmla="*/ 4481883 w 4672450"/>
              <a:gd name="connsiteY40" fmla="*/ 196138 h 806843"/>
              <a:gd name="connsiteX41" fmla="*/ 4481883 w 4672450"/>
              <a:gd name="connsiteY41" fmla="*/ 316496 h 806843"/>
              <a:gd name="connsiteX42" fmla="*/ 4672450 w 4672450"/>
              <a:gd name="connsiteY42" fmla="*/ 184994 h 806843"/>
              <a:gd name="connsiteX43" fmla="*/ 3874389 w 4672450"/>
              <a:gd name="connsiteY43" fmla="*/ 184994 h 806843"/>
              <a:gd name="connsiteX44" fmla="*/ 4196458 w 4672450"/>
              <a:gd name="connsiteY44" fmla="*/ 493690 h 806843"/>
              <a:gd name="connsiteX45" fmla="*/ 4196458 w 4672450"/>
              <a:gd name="connsiteY45" fmla="*/ 495919 h 806843"/>
              <a:gd name="connsiteX46" fmla="*/ 3872161 w 4672450"/>
              <a:gd name="connsiteY46" fmla="*/ 806843 h 806843"/>
              <a:gd name="connsiteX47" fmla="*/ 3550091 w 4672450"/>
              <a:gd name="connsiteY47" fmla="*/ 498147 h 806843"/>
              <a:gd name="connsiteX48" fmla="*/ 3550091 w 4672450"/>
              <a:gd name="connsiteY48" fmla="*/ 495919 h 806843"/>
              <a:gd name="connsiteX49" fmla="*/ 3874389 w 4672450"/>
              <a:gd name="connsiteY49" fmla="*/ 184994 h 806843"/>
              <a:gd name="connsiteX50" fmla="*/ 1895714 w 4672450"/>
              <a:gd name="connsiteY50" fmla="*/ 184994 h 806843"/>
              <a:gd name="connsiteX51" fmla="*/ 2063992 w 4672450"/>
              <a:gd name="connsiteY51" fmla="*/ 279720 h 806843"/>
              <a:gd name="connsiteX52" fmla="*/ 2260131 w 4672450"/>
              <a:gd name="connsiteY52" fmla="*/ 184994 h 806843"/>
              <a:gd name="connsiteX53" fmla="*/ 2461841 w 4672450"/>
              <a:gd name="connsiteY53" fmla="*/ 404536 h 806843"/>
              <a:gd name="connsiteX54" fmla="*/ 2461841 w 4672450"/>
              <a:gd name="connsiteY54" fmla="*/ 793470 h 806843"/>
              <a:gd name="connsiteX55" fmla="*/ 2292449 w 4672450"/>
              <a:gd name="connsiteY55" fmla="*/ 793470 h 806843"/>
              <a:gd name="connsiteX56" fmla="*/ 2292449 w 4672450"/>
              <a:gd name="connsiteY56" fmla="*/ 460257 h 806843"/>
              <a:gd name="connsiteX57" fmla="*/ 2193265 w 4672450"/>
              <a:gd name="connsiteY57" fmla="*/ 338785 h 806843"/>
              <a:gd name="connsiteX58" fmla="*/ 2090739 w 4672450"/>
              <a:gd name="connsiteY58" fmla="*/ 460257 h 806843"/>
              <a:gd name="connsiteX59" fmla="*/ 2090739 w 4672450"/>
              <a:gd name="connsiteY59" fmla="*/ 793470 h 806843"/>
              <a:gd name="connsiteX60" fmla="*/ 1921345 w 4672450"/>
              <a:gd name="connsiteY60" fmla="*/ 793470 h 806843"/>
              <a:gd name="connsiteX61" fmla="*/ 1921345 w 4672450"/>
              <a:gd name="connsiteY61" fmla="*/ 460257 h 806843"/>
              <a:gd name="connsiteX62" fmla="*/ 1822162 w 4672450"/>
              <a:gd name="connsiteY62" fmla="*/ 338785 h 806843"/>
              <a:gd name="connsiteX63" fmla="*/ 1719634 w 4672450"/>
              <a:gd name="connsiteY63" fmla="*/ 460257 h 806843"/>
              <a:gd name="connsiteX64" fmla="*/ 1719634 w 4672450"/>
              <a:gd name="connsiteY64" fmla="*/ 793470 h 806843"/>
              <a:gd name="connsiteX65" fmla="*/ 1550242 w 4672450"/>
              <a:gd name="connsiteY65" fmla="*/ 793470 h 806843"/>
              <a:gd name="connsiteX66" fmla="*/ 1550242 w 4672450"/>
              <a:gd name="connsiteY66" fmla="*/ 196138 h 806843"/>
              <a:gd name="connsiteX67" fmla="*/ 1719634 w 4672450"/>
              <a:gd name="connsiteY67" fmla="*/ 196138 h 806843"/>
              <a:gd name="connsiteX68" fmla="*/ 1719634 w 4672450"/>
              <a:gd name="connsiteY68" fmla="*/ 280835 h 806843"/>
              <a:gd name="connsiteX69" fmla="*/ 1895714 w 4672450"/>
              <a:gd name="connsiteY69" fmla="*/ 184994 h 806843"/>
              <a:gd name="connsiteX70" fmla="*/ 1112140 w 4672450"/>
              <a:gd name="connsiteY70" fmla="*/ 184994 h 806843"/>
              <a:gd name="connsiteX71" fmla="*/ 1434209 w 4672450"/>
              <a:gd name="connsiteY71" fmla="*/ 493690 h 806843"/>
              <a:gd name="connsiteX72" fmla="*/ 1434209 w 4672450"/>
              <a:gd name="connsiteY72" fmla="*/ 495919 h 806843"/>
              <a:gd name="connsiteX73" fmla="*/ 1109911 w 4672450"/>
              <a:gd name="connsiteY73" fmla="*/ 806843 h 806843"/>
              <a:gd name="connsiteX74" fmla="*/ 787842 w 4672450"/>
              <a:gd name="connsiteY74" fmla="*/ 498147 h 806843"/>
              <a:gd name="connsiteX75" fmla="*/ 787842 w 4672450"/>
              <a:gd name="connsiteY75" fmla="*/ 495919 h 806843"/>
              <a:gd name="connsiteX76" fmla="*/ 1112140 w 4672450"/>
              <a:gd name="connsiteY76" fmla="*/ 184994 h 806843"/>
              <a:gd name="connsiteX77" fmla="*/ 3168777 w 4672450"/>
              <a:gd name="connsiteY77" fmla="*/ 43462 h 806843"/>
              <a:gd name="connsiteX78" fmla="*/ 3338169 w 4672450"/>
              <a:gd name="connsiteY78" fmla="*/ 43462 h 806843"/>
              <a:gd name="connsiteX79" fmla="*/ 3338169 w 4672450"/>
              <a:gd name="connsiteY79" fmla="*/ 196138 h 806843"/>
              <a:gd name="connsiteX80" fmla="*/ 3478587 w 4672450"/>
              <a:gd name="connsiteY80" fmla="*/ 196138 h 806843"/>
              <a:gd name="connsiteX81" fmla="*/ 3478587 w 4672450"/>
              <a:gd name="connsiteY81" fmla="*/ 341014 h 806843"/>
              <a:gd name="connsiteX82" fmla="*/ 3338169 w 4672450"/>
              <a:gd name="connsiteY82" fmla="*/ 341014 h 806843"/>
              <a:gd name="connsiteX83" fmla="*/ 3338169 w 4672450"/>
              <a:gd name="connsiteY83" fmla="*/ 596217 h 806843"/>
              <a:gd name="connsiteX84" fmla="*/ 3392777 w 4672450"/>
              <a:gd name="connsiteY84" fmla="*/ 654167 h 806843"/>
              <a:gd name="connsiteX85" fmla="*/ 3476359 w 4672450"/>
              <a:gd name="connsiteY85" fmla="*/ 632993 h 806843"/>
              <a:gd name="connsiteX86" fmla="*/ 3476359 w 4672450"/>
              <a:gd name="connsiteY86" fmla="*/ 768953 h 806843"/>
              <a:gd name="connsiteX87" fmla="*/ 3342627 w 4672450"/>
              <a:gd name="connsiteY87" fmla="*/ 803500 h 806843"/>
              <a:gd name="connsiteX88" fmla="*/ 3168777 w 4672450"/>
              <a:gd name="connsiteY88" fmla="*/ 624078 h 806843"/>
              <a:gd name="connsiteX89" fmla="*/ 3168777 w 4672450"/>
              <a:gd name="connsiteY89" fmla="*/ 341014 h 806843"/>
              <a:gd name="connsiteX90" fmla="*/ 3097454 w 4672450"/>
              <a:gd name="connsiteY90" fmla="*/ 341014 h 806843"/>
              <a:gd name="connsiteX91" fmla="*/ 3097454 w 4672450"/>
              <a:gd name="connsiteY91" fmla="*/ 196138 h 806843"/>
              <a:gd name="connsiteX92" fmla="*/ 3168777 w 4672450"/>
              <a:gd name="connsiteY92" fmla="*/ 196138 h 806843"/>
              <a:gd name="connsiteX93" fmla="*/ 406765 w 4672450"/>
              <a:gd name="connsiteY93" fmla="*/ 0 h 806843"/>
              <a:gd name="connsiteX94" fmla="*/ 714346 w 4672450"/>
              <a:gd name="connsiteY94" fmla="*/ 120358 h 806843"/>
              <a:gd name="connsiteX95" fmla="*/ 605133 w 4672450"/>
              <a:gd name="connsiteY95" fmla="*/ 246287 h 806843"/>
              <a:gd name="connsiteX96" fmla="*/ 405651 w 4672450"/>
              <a:gd name="connsiteY96" fmla="*/ 158248 h 806843"/>
              <a:gd name="connsiteX97" fmla="*/ 179422 w 4672450"/>
              <a:gd name="connsiteY97" fmla="*/ 401193 h 806843"/>
              <a:gd name="connsiteX98" fmla="*/ 179422 w 4672450"/>
              <a:gd name="connsiteY98" fmla="*/ 403421 h 806843"/>
              <a:gd name="connsiteX99" fmla="*/ 405651 w 4672450"/>
              <a:gd name="connsiteY99" fmla="*/ 648595 h 806843"/>
              <a:gd name="connsiteX100" fmla="*/ 610705 w 4672450"/>
              <a:gd name="connsiteY100" fmla="*/ 557212 h 806843"/>
              <a:gd name="connsiteX101" fmla="*/ 719918 w 4672450"/>
              <a:gd name="connsiteY101" fmla="*/ 667540 h 806843"/>
              <a:gd name="connsiteX102" fmla="*/ 400079 w 4672450"/>
              <a:gd name="connsiteY102" fmla="*/ 806843 h 806843"/>
              <a:gd name="connsiteX103" fmla="*/ 0 w 4672450"/>
              <a:gd name="connsiteY103" fmla="*/ 405650 h 806843"/>
              <a:gd name="connsiteX104" fmla="*/ 0 w 4672450"/>
              <a:gd name="connsiteY104" fmla="*/ 403421 h 806843"/>
              <a:gd name="connsiteX105" fmla="*/ 406765 w 4672450"/>
              <a:gd name="connsiteY105" fmla="*/ 0 h 80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672450" h="806843">
                <a:moveTo>
                  <a:pt x="3872161" y="330984"/>
                </a:moveTo>
                <a:cubicBezTo>
                  <a:pt x="3775205" y="330984"/>
                  <a:pt x="3717255" y="405650"/>
                  <a:pt x="3717255" y="493690"/>
                </a:cubicBezTo>
                <a:lnTo>
                  <a:pt x="3717255" y="495919"/>
                </a:lnTo>
                <a:cubicBezTo>
                  <a:pt x="3717255" y="583958"/>
                  <a:pt x="3780777" y="660854"/>
                  <a:pt x="3874389" y="660854"/>
                </a:cubicBezTo>
                <a:cubicBezTo>
                  <a:pt x="3971345" y="660854"/>
                  <a:pt x="4029295" y="586187"/>
                  <a:pt x="4029295" y="498147"/>
                </a:cubicBezTo>
                <a:lnTo>
                  <a:pt x="4029295" y="495919"/>
                </a:lnTo>
                <a:cubicBezTo>
                  <a:pt x="4029295" y="407879"/>
                  <a:pt x="3965772" y="330984"/>
                  <a:pt x="3872161" y="330984"/>
                </a:cubicBezTo>
                <a:close/>
                <a:moveTo>
                  <a:pt x="1109911" y="330984"/>
                </a:moveTo>
                <a:cubicBezTo>
                  <a:pt x="1012956" y="330984"/>
                  <a:pt x="955006" y="405650"/>
                  <a:pt x="955006" y="493690"/>
                </a:cubicBezTo>
                <a:lnTo>
                  <a:pt x="955006" y="495919"/>
                </a:lnTo>
                <a:cubicBezTo>
                  <a:pt x="955006" y="583958"/>
                  <a:pt x="1018528" y="660854"/>
                  <a:pt x="1112140" y="660854"/>
                </a:cubicBezTo>
                <a:cubicBezTo>
                  <a:pt x="1209095" y="660854"/>
                  <a:pt x="1267045" y="586187"/>
                  <a:pt x="1267045" y="498147"/>
                </a:cubicBezTo>
                <a:lnTo>
                  <a:pt x="1267045" y="495919"/>
                </a:lnTo>
                <a:cubicBezTo>
                  <a:pt x="1267045" y="407879"/>
                  <a:pt x="1203522" y="330984"/>
                  <a:pt x="1109911" y="330984"/>
                </a:cubicBezTo>
                <a:close/>
                <a:moveTo>
                  <a:pt x="2799703" y="187223"/>
                </a:moveTo>
                <a:cubicBezTo>
                  <a:pt x="2875484" y="187223"/>
                  <a:pt x="2957951" y="212855"/>
                  <a:pt x="3022588" y="256317"/>
                </a:cubicBezTo>
                <a:lnTo>
                  <a:pt x="2957951" y="373332"/>
                </a:lnTo>
                <a:cubicBezTo>
                  <a:pt x="2898887" y="338785"/>
                  <a:pt x="2839822" y="317611"/>
                  <a:pt x="2796359" y="317611"/>
                </a:cubicBezTo>
                <a:cubicBezTo>
                  <a:pt x="2755126" y="317611"/>
                  <a:pt x="2733952" y="335441"/>
                  <a:pt x="2733952" y="358844"/>
                </a:cubicBezTo>
                <a:lnTo>
                  <a:pt x="2733952" y="361073"/>
                </a:lnTo>
                <a:cubicBezTo>
                  <a:pt x="2733952" y="394506"/>
                  <a:pt x="2790788" y="410108"/>
                  <a:pt x="2855424" y="432396"/>
                </a:cubicBezTo>
                <a:cubicBezTo>
                  <a:pt x="2939005" y="460257"/>
                  <a:pt x="3035961" y="500376"/>
                  <a:pt x="3035961" y="609590"/>
                </a:cubicBezTo>
                <a:lnTo>
                  <a:pt x="3035961" y="611819"/>
                </a:lnTo>
                <a:cubicBezTo>
                  <a:pt x="3035961" y="744435"/>
                  <a:pt x="2936777" y="804614"/>
                  <a:pt x="2807504" y="804614"/>
                </a:cubicBezTo>
                <a:cubicBezTo>
                  <a:pt x="2723922" y="804614"/>
                  <a:pt x="2630310" y="776754"/>
                  <a:pt x="2551186" y="714346"/>
                </a:cubicBezTo>
                <a:lnTo>
                  <a:pt x="2623624" y="602903"/>
                </a:lnTo>
                <a:cubicBezTo>
                  <a:pt x="2688260" y="649709"/>
                  <a:pt x="2756240" y="674227"/>
                  <a:pt x="2811961" y="674227"/>
                </a:cubicBezTo>
                <a:cubicBezTo>
                  <a:pt x="2860996" y="674227"/>
                  <a:pt x="2883285" y="656396"/>
                  <a:pt x="2883285" y="629650"/>
                </a:cubicBezTo>
                <a:lnTo>
                  <a:pt x="2883285" y="627421"/>
                </a:lnTo>
                <a:cubicBezTo>
                  <a:pt x="2883285" y="590645"/>
                  <a:pt x="2825334" y="578386"/>
                  <a:pt x="2759584" y="558327"/>
                </a:cubicBezTo>
                <a:cubicBezTo>
                  <a:pt x="2676002" y="533809"/>
                  <a:pt x="2581275" y="494804"/>
                  <a:pt x="2581275" y="378904"/>
                </a:cubicBezTo>
                <a:lnTo>
                  <a:pt x="2581275" y="376675"/>
                </a:lnTo>
                <a:cubicBezTo>
                  <a:pt x="2581275" y="255203"/>
                  <a:pt x="2679345" y="187223"/>
                  <a:pt x="2799703" y="187223"/>
                </a:cubicBezTo>
                <a:close/>
                <a:moveTo>
                  <a:pt x="4672450" y="184994"/>
                </a:moveTo>
                <a:lnTo>
                  <a:pt x="4672450" y="362188"/>
                </a:lnTo>
                <a:lnTo>
                  <a:pt x="4663534" y="362188"/>
                </a:lnTo>
                <a:cubicBezTo>
                  <a:pt x="4550978" y="362188"/>
                  <a:pt x="4481883" y="430168"/>
                  <a:pt x="4481883" y="572814"/>
                </a:cubicBezTo>
                <a:lnTo>
                  <a:pt x="4481883" y="793470"/>
                </a:lnTo>
                <a:lnTo>
                  <a:pt x="4312490" y="793470"/>
                </a:lnTo>
                <a:lnTo>
                  <a:pt x="4312490" y="196138"/>
                </a:lnTo>
                <a:lnTo>
                  <a:pt x="4481883" y="196138"/>
                </a:lnTo>
                <a:lnTo>
                  <a:pt x="4481883" y="316496"/>
                </a:lnTo>
                <a:cubicBezTo>
                  <a:pt x="4516430" y="234029"/>
                  <a:pt x="4572152" y="180536"/>
                  <a:pt x="4672450" y="184994"/>
                </a:cubicBezTo>
                <a:close/>
                <a:moveTo>
                  <a:pt x="3874389" y="184994"/>
                </a:moveTo>
                <a:cubicBezTo>
                  <a:pt x="4059384" y="184994"/>
                  <a:pt x="4196458" y="322068"/>
                  <a:pt x="4196458" y="493690"/>
                </a:cubicBezTo>
                <a:lnTo>
                  <a:pt x="4196458" y="495919"/>
                </a:lnTo>
                <a:cubicBezTo>
                  <a:pt x="4196458" y="667540"/>
                  <a:pt x="4058269" y="806843"/>
                  <a:pt x="3872161" y="806843"/>
                </a:cubicBezTo>
                <a:cubicBezTo>
                  <a:pt x="3687166" y="806843"/>
                  <a:pt x="3550091" y="669769"/>
                  <a:pt x="3550091" y="498147"/>
                </a:cubicBezTo>
                <a:lnTo>
                  <a:pt x="3550091" y="495919"/>
                </a:lnTo>
                <a:cubicBezTo>
                  <a:pt x="3550091" y="324297"/>
                  <a:pt x="3688281" y="184994"/>
                  <a:pt x="3874389" y="184994"/>
                </a:cubicBezTo>
                <a:close/>
                <a:moveTo>
                  <a:pt x="1895714" y="184994"/>
                </a:moveTo>
                <a:cubicBezTo>
                  <a:pt x="1973724" y="184994"/>
                  <a:pt x="2032788" y="219541"/>
                  <a:pt x="2063992" y="279720"/>
                </a:cubicBezTo>
                <a:cubicBezTo>
                  <a:pt x="2116370" y="218427"/>
                  <a:pt x="2178778" y="184994"/>
                  <a:pt x="2260131" y="184994"/>
                </a:cubicBezTo>
                <a:cubicBezTo>
                  <a:pt x="2386061" y="184994"/>
                  <a:pt x="2461841" y="260775"/>
                  <a:pt x="2461841" y="404536"/>
                </a:cubicBezTo>
                <a:lnTo>
                  <a:pt x="2461841" y="793470"/>
                </a:lnTo>
                <a:lnTo>
                  <a:pt x="2292449" y="793470"/>
                </a:lnTo>
                <a:lnTo>
                  <a:pt x="2292449" y="460257"/>
                </a:lnTo>
                <a:cubicBezTo>
                  <a:pt x="2292449" y="380019"/>
                  <a:pt x="2256788" y="338785"/>
                  <a:pt x="2193265" y="338785"/>
                </a:cubicBezTo>
                <a:cubicBezTo>
                  <a:pt x="2129743" y="338785"/>
                  <a:pt x="2090739" y="380019"/>
                  <a:pt x="2090739" y="460257"/>
                </a:cubicBezTo>
                <a:lnTo>
                  <a:pt x="2090739" y="793470"/>
                </a:lnTo>
                <a:lnTo>
                  <a:pt x="1921345" y="793470"/>
                </a:lnTo>
                <a:lnTo>
                  <a:pt x="1921345" y="460257"/>
                </a:lnTo>
                <a:cubicBezTo>
                  <a:pt x="1921345" y="380019"/>
                  <a:pt x="1885684" y="338785"/>
                  <a:pt x="1822162" y="338785"/>
                </a:cubicBezTo>
                <a:cubicBezTo>
                  <a:pt x="1758640" y="338785"/>
                  <a:pt x="1719634" y="380019"/>
                  <a:pt x="1719634" y="460257"/>
                </a:cubicBezTo>
                <a:lnTo>
                  <a:pt x="1719634" y="793470"/>
                </a:lnTo>
                <a:lnTo>
                  <a:pt x="1550242" y="793470"/>
                </a:lnTo>
                <a:lnTo>
                  <a:pt x="1550242" y="196138"/>
                </a:lnTo>
                <a:lnTo>
                  <a:pt x="1719634" y="196138"/>
                </a:lnTo>
                <a:lnTo>
                  <a:pt x="1719634" y="280835"/>
                </a:lnTo>
                <a:cubicBezTo>
                  <a:pt x="1758640" y="230686"/>
                  <a:pt x="1809903" y="184994"/>
                  <a:pt x="1895714" y="184994"/>
                </a:cubicBezTo>
                <a:close/>
                <a:moveTo>
                  <a:pt x="1112140" y="184994"/>
                </a:moveTo>
                <a:cubicBezTo>
                  <a:pt x="1297135" y="184994"/>
                  <a:pt x="1434209" y="322068"/>
                  <a:pt x="1434209" y="493690"/>
                </a:cubicBezTo>
                <a:lnTo>
                  <a:pt x="1434209" y="495919"/>
                </a:lnTo>
                <a:cubicBezTo>
                  <a:pt x="1434209" y="667540"/>
                  <a:pt x="1296020" y="806843"/>
                  <a:pt x="1109911" y="806843"/>
                </a:cubicBezTo>
                <a:cubicBezTo>
                  <a:pt x="924916" y="806843"/>
                  <a:pt x="787842" y="669769"/>
                  <a:pt x="787842" y="498147"/>
                </a:cubicBezTo>
                <a:lnTo>
                  <a:pt x="787842" y="495919"/>
                </a:lnTo>
                <a:cubicBezTo>
                  <a:pt x="787842" y="324297"/>
                  <a:pt x="926031" y="184994"/>
                  <a:pt x="1112140" y="184994"/>
                </a:cubicBezTo>
                <a:close/>
                <a:moveTo>
                  <a:pt x="3168777" y="43462"/>
                </a:moveTo>
                <a:lnTo>
                  <a:pt x="3338169" y="43462"/>
                </a:lnTo>
                <a:lnTo>
                  <a:pt x="3338169" y="196138"/>
                </a:lnTo>
                <a:lnTo>
                  <a:pt x="3478587" y="196138"/>
                </a:lnTo>
                <a:lnTo>
                  <a:pt x="3478587" y="341014"/>
                </a:lnTo>
                <a:lnTo>
                  <a:pt x="3338169" y="341014"/>
                </a:lnTo>
                <a:lnTo>
                  <a:pt x="3338169" y="596217"/>
                </a:lnTo>
                <a:cubicBezTo>
                  <a:pt x="3338169" y="635222"/>
                  <a:pt x="3354886" y="654167"/>
                  <a:pt x="3392777" y="654167"/>
                </a:cubicBezTo>
                <a:cubicBezTo>
                  <a:pt x="3423981" y="654167"/>
                  <a:pt x="3451841" y="646366"/>
                  <a:pt x="3476359" y="632993"/>
                </a:cubicBezTo>
                <a:lnTo>
                  <a:pt x="3476359" y="768953"/>
                </a:lnTo>
                <a:cubicBezTo>
                  <a:pt x="3440697" y="790127"/>
                  <a:pt x="3399463" y="803500"/>
                  <a:pt x="3342627" y="803500"/>
                </a:cubicBezTo>
                <a:cubicBezTo>
                  <a:pt x="3238986" y="803500"/>
                  <a:pt x="3168777" y="762266"/>
                  <a:pt x="3168777" y="624078"/>
                </a:cubicBezTo>
                <a:lnTo>
                  <a:pt x="3168777" y="341014"/>
                </a:lnTo>
                <a:lnTo>
                  <a:pt x="3097454" y="341014"/>
                </a:lnTo>
                <a:lnTo>
                  <a:pt x="3097454" y="196138"/>
                </a:lnTo>
                <a:lnTo>
                  <a:pt x="3168777" y="196138"/>
                </a:lnTo>
                <a:close/>
                <a:moveTo>
                  <a:pt x="406765" y="0"/>
                </a:moveTo>
                <a:cubicBezTo>
                  <a:pt x="553869" y="0"/>
                  <a:pt x="641909" y="49034"/>
                  <a:pt x="714346" y="120358"/>
                </a:cubicBezTo>
                <a:lnTo>
                  <a:pt x="605133" y="246287"/>
                </a:lnTo>
                <a:cubicBezTo>
                  <a:pt x="544954" y="191681"/>
                  <a:pt x="483660" y="158248"/>
                  <a:pt x="405651" y="158248"/>
                </a:cubicBezTo>
                <a:cubicBezTo>
                  <a:pt x="274148" y="158248"/>
                  <a:pt x="179422" y="267462"/>
                  <a:pt x="179422" y="401193"/>
                </a:cubicBezTo>
                <a:lnTo>
                  <a:pt x="179422" y="403421"/>
                </a:lnTo>
                <a:cubicBezTo>
                  <a:pt x="179422" y="537152"/>
                  <a:pt x="271919" y="648595"/>
                  <a:pt x="405651" y="648595"/>
                </a:cubicBezTo>
                <a:cubicBezTo>
                  <a:pt x="494805" y="648595"/>
                  <a:pt x="549411" y="612933"/>
                  <a:pt x="610705" y="557212"/>
                </a:cubicBezTo>
                <a:lnTo>
                  <a:pt x="719918" y="667540"/>
                </a:lnTo>
                <a:cubicBezTo>
                  <a:pt x="639680" y="753351"/>
                  <a:pt x="550526" y="806843"/>
                  <a:pt x="400079" y="806843"/>
                </a:cubicBezTo>
                <a:cubicBezTo>
                  <a:pt x="170507" y="806843"/>
                  <a:pt x="0" y="629650"/>
                  <a:pt x="0" y="405650"/>
                </a:cubicBezTo>
                <a:lnTo>
                  <a:pt x="0" y="403421"/>
                </a:lnTo>
                <a:cubicBezTo>
                  <a:pt x="0" y="181651"/>
                  <a:pt x="167164" y="0"/>
                  <a:pt x="406765" y="0"/>
                </a:cubicBez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Tree>
    <p:extLst>
      <p:ext uri="{BB962C8B-B14F-4D97-AF65-F5344CB8AC3E}">
        <p14:creationId xmlns:p14="http://schemas.microsoft.com/office/powerpoint/2010/main" val="3599274865"/>
      </p:ext>
    </p:extLst>
  </p:cSld>
  <p:clrMap bg1="lt1" tx1="dk1" bg2="lt2" tx2="dk2" accent1="accent1" accent2="accent2" accent3="accent3" accent4="accent4" accent5="accent5" accent6="accent6" hlink="hlink" folHlink="folHlink"/>
  <p:sldLayoutIdLst>
    <p:sldLayoutId id="2147485255" r:id="rId1"/>
    <p:sldLayoutId id="2147485257" r:id="rId2"/>
    <p:sldLayoutId id="2147485259" r:id="rId3"/>
    <p:sldLayoutId id="2147485296" r:id="rId4"/>
  </p:sldLayoutIdLst>
  <p:txStyles>
    <p:title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DAD38823-A7E3-6C4D-BFF0-A26DDE492540}"/>
              </a:ext>
            </a:extLst>
          </p:cNvPr>
          <p:cNvSpPr/>
          <p:nvPr userDrawn="1"/>
        </p:nvSpPr>
        <p:spPr>
          <a:xfrm>
            <a:off x="6844156" y="749416"/>
            <a:ext cx="4751955" cy="795699"/>
          </a:xfrm>
          <a:custGeom>
            <a:avLst/>
            <a:gdLst>
              <a:gd name="connsiteX0" fmla="*/ 3764442 w 4751955"/>
              <a:gd name="connsiteY0" fmla="*/ 319840 h 795699"/>
              <a:gd name="connsiteX1" fmla="*/ 3609536 w 4751955"/>
              <a:gd name="connsiteY1" fmla="*/ 482546 h 795699"/>
              <a:gd name="connsiteX2" fmla="*/ 3609536 w 4751955"/>
              <a:gd name="connsiteY2" fmla="*/ 484775 h 795699"/>
              <a:gd name="connsiteX3" fmla="*/ 3766670 w 4751955"/>
              <a:gd name="connsiteY3" fmla="*/ 649710 h 795699"/>
              <a:gd name="connsiteX4" fmla="*/ 3921576 w 4751955"/>
              <a:gd name="connsiteY4" fmla="*/ 487004 h 795699"/>
              <a:gd name="connsiteX5" fmla="*/ 3921576 w 4751955"/>
              <a:gd name="connsiteY5" fmla="*/ 484775 h 795699"/>
              <a:gd name="connsiteX6" fmla="*/ 3764442 w 4751955"/>
              <a:gd name="connsiteY6" fmla="*/ 319840 h 795699"/>
              <a:gd name="connsiteX7" fmla="*/ 1470746 w 4751955"/>
              <a:gd name="connsiteY7" fmla="*/ 309810 h 795699"/>
              <a:gd name="connsiteX8" fmla="*/ 1341472 w 4751955"/>
              <a:gd name="connsiteY8" fmla="*/ 436854 h 795699"/>
              <a:gd name="connsiteX9" fmla="*/ 1596676 w 4751955"/>
              <a:gd name="connsiteY9" fmla="*/ 436854 h 795699"/>
              <a:gd name="connsiteX10" fmla="*/ 1470746 w 4751955"/>
              <a:gd name="connsiteY10" fmla="*/ 309810 h 795699"/>
              <a:gd name="connsiteX11" fmla="*/ 2082384 w 4751955"/>
              <a:gd name="connsiteY11" fmla="*/ 176079 h 795699"/>
              <a:gd name="connsiteX12" fmla="*/ 2305269 w 4751955"/>
              <a:gd name="connsiteY12" fmla="*/ 245173 h 795699"/>
              <a:gd name="connsiteX13" fmla="*/ 2240632 w 4751955"/>
              <a:gd name="connsiteY13" fmla="*/ 362188 h 795699"/>
              <a:gd name="connsiteX14" fmla="*/ 2079040 w 4751955"/>
              <a:gd name="connsiteY14" fmla="*/ 306467 h 795699"/>
              <a:gd name="connsiteX15" fmla="*/ 2016633 w 4751955"/>
              <a:gd name="connsiteY15" fmla="*/ 347700 h 795699"/>
              <a:gd name="connsiteX16" fmla="*/ 2016633 w 4751955"/>
              <a:gd name="connsiteY16" fmla="*/ 349929 h 795699"/>
              <a:gd name="connsiteX17" fmla="*/ 2138105 w 4751955"/>
              <a:gd name="connsiteY17" fmla="*/ 421253 h 795699"/>
              <a:gd name="connsiteX18" fmla="*/ 2318642 w 4751955"/>
              <a:gd name="connsiteY18" fmla="*/ 598446 h 795699"/>
              <a:gd name="connsiteX19" fmla="*/ 2318642 w 4751955"/>
              <a:gd name="connsiteY19" fmla="*/ 600675 h 795699"/>
              <a:gd name="connsiteX20" fmla="*/ 2090185 w 4751955"/>
              <a:gd name="connsiteY20" fmla="*/ 793470 h 795699"/>
              <a:gd name="connsiteX21" fmla="*/ 1833867 w 4751955"/>
              <a:gd name="connsiteY21" fmla="*/ 703202 h 795699"/>
              <a:gd name="connsiteX22" fmla="*/ 1906305 w 4751955"/>
              <a:gd name="connsiteY22" fmla="*/ 591760 h 795699"/>
              <a:gd name="connsiteX23" fmla="*/ 2094643 w 4751955"/>
              <a:gd name="connsiteY23" fmla="*/ 663083 h 795699"/>
              <a:gd name="connsiteX24" fmla="*/ 2165966 w 4751955"/>
              <a:gd name="connsiteY24" fmla="*/ 618506 h 795699"/>
              <a:gd name="connsiteX25" fmla="*/ 2165966 w 4751955"/>
              <a:gd name="connsiteY25" fmla="*/ 616277 h 795699"/>
              <a:gd name="connsiteX26" fmla="*/ 2042265 w 4751955"/>
              <a:gd name="connsiteY26" fmla="*/ 547183 h 795699"/>
              <a:gd name="connsiteX27" fmla="*/ 1863956 w 4751955"/>
              <a:gd name="connsiteY27" fmla="*/ 367760 h 795699"/>
              <a:gd name="connsiteX28" fmla="*/ 1863956 w 4751955"/>
              <a:gd name="connsiteY28" fmla="*/ 365531 h 795699"/>
              <a:gd name="connsiteX29" fmla="*/ 2082384 w 4751955"/>
              <a:gd name="connsiteY29" fmla="*/ 176079 h 795699"/>
              <a:gd name="connsiteX30" fmla="*/ 4549130 w 4751955"/>
              <a:gd name="connsiteY30" fmla="*/ 173850 h 795699"/>
              <a:gd name="connsiteX31" fmla="*/ 4751955 w 4751955"/>
              <a:gd name="connsiteY31" fmla="*/ 395621 h 795699"/>
              <a:gd name="connsiteX32" fmla="*/ 4751955 w 4751955"/>
              <a:gd name="connsiteY32" fmla="*/ 782326 h 795699"/>
              <a:gd name="connsiteX33" fmla="*/ 4582562 w 4751955"/>
              <a:gd name="connsiteY33" fmla="*/ 782326 h 795699"/>
              <a:gd name="connsiteX34" fmla="*/ 4582562 w 4751955"/>
              <a:gd name="connsiteY34" fmla="*/ 449113 h 795699"/>
              <a:gd name="connsiteX35" fmla="*/ 4480036 w 4751955"/>
              <a:gd name="connsiteY35" fmla="*/ 327641 h 795699"/>
              <a:gd name="connsiteX36" fmla="*/ 4374165 w 4751955"/>
              <a:gd name="connsiteY36" fmla="*/ 449113 h 795699"/>
              <a:gd name="connsiteX37" fmla="*/ 4374165 w 4751955"/>
              <a:gd name="connsiteY37" fmla="*/ 782326 h 795699"/>
              <a:gd name="connsiteX38" fmla="*/ 4204772 w 4751955"/>
              <a:gd name="connsiteY38" fmla="*/ 782326 h 795699"/>
              <a:gd name="connsiteX39" fmla="*/ 4204772 w 4751955"/>
              <a:gd name="connsiteY39" fmla="*/ 184994 h 795699"/>
              <a:gd name="connsiteX40" fmla="*/ 4374165 w 4751955"/>
              <a:gd name="connsiteY40" fmla="*/ 184994 h 795699"/>
              <a:gd name="connsiteX41" fmla="*/ 4374165 w 4751955"/>
              <a:gd name="connsiteY41" fmla="*/ 269691 h 795699"/>
              <a:gd name="connsiteX42" fmla="*/ 4549130 w 4751955"/>
              <a:gd name="connsiteY42" fmla="*/ 173850 h 795699"/>
              <a:gd name="connsiteX43" fmla="*/ 3766670 w 4751955"/>
              <a:gd name="connsiteY43" fmla="*/ 173850 h 795699"/>
              <a:gd name="connsiteX44" fmla="*/ 4088739 w 4751955"/>
              <a:gd name="connsiteY44" fmla="*/ 482546 h 795699"/>
              <a:gd name="connsiteX45" fmla="*/ 4088739 w 4751955"/>
              <a:gd name="connsiteY45" fmla="*/ 484775 h 795699"/>
              <a:gd name="connsiteX46" fmla="*/ 3764442 w 4751955"/>
              <a:gd name="connsiteY46" fmla="*/ 795699 h 795699"/>
              <a:gd name="connsiteX47" fmla="*/ 3442372 w 4751955"/>
              <a:gd name="connsiteY47" fmla="*/ 487004 h 795699"/>
              <a:gd name="connsiteX48" fmla="*/ 3442372 w 4751955"/>
              <a:gd name="connsiteY48" fmla="*/ 484775 h 795699"/>
              <a:gd name="connsiteX49" fmla="*/ 3766670 w 4751955"/>
              <a:gd name="connsiteY49" fmla="*/ 173850 h 795699"/>
              <a:gd name="connsiteX50" fmla="*/ 3145926 w 4751955"/>
              <a:gd name="connsiteY50" fmla="*/ 173850 h 795699"/>
              <a:gd name="connsiteX51" fmla="*/ 3384413 w 4751955"/>
              <a:gd name="connsiteY51" fmla="*/ 274148 h 795699"/>
              <a:gd name="connsiteX52" fmla="*/ 3280772 w 4751955"/>
              <a:gd name="connsiteY52" fmla="*/ 385591 h 795699"/>
              <a:gd name="connsiteX53" fmla="*/ 3144812 w 4751955"/>
              <a:gd name="connsiteY53" fmla="*/ 319840 h 795699"/>
              <a:gd name="connsiteX54" fmla="*/ 2999936 w 4751955"/>
              <a:gd name="connsiteY54" fmla="*/ 482546 h 795699"/>
              <a:gd name="connsiteX55" fmla="*/ 2999936 w 4751955"/>
              <a:gd name="connsiteY55" fmla="*/ 484775 h 795699"/>
              <a:gd name="connsiteX56" fmla="*/ 3151498 w 4751955"/>
              <a:gd name="connsiteY56" fmla="*/ 649710 h 795699"/>
              <a:gd name="connsiteX57" fmla="*/ 3288572 w 4751955"/>
              <a:gd name="connsiteY57" fmla="*/ 586187 h 795699"/>
              <a:gd name="connsiteX58" fmla="*/ 3387756 w 4751955"/>
              <a:gd name="connsiteY58" fmla="*/ 686486 h 795699"/>
              <a:gd name="connsiteX59" fmla="*/ 3143698 w 4751955"/>
              <a:gd name="connsiteY59" fmla="*/ 795699 h 795699"/>
              <a:gd name="connsiteX60" fmla="*/ 2832773 w 4751955"/>
              <a:gd name="connsiteY60" fmla="*/ 487004 h 795699"/>
              <a:gd name="connsiteX61" fmla="*/ 2832773 w 4751955"/>
              <a:gd name="connsiteY61" fmla="*/ 484775 h 795699"/>
              <a:gd name="connsiteX62" fmla="*/ 3145926 w 4751955"/>
              <a:gd name="connsiteY62" fmla="*/ 173850 h 795699"/>
              <a:gd name="connsiteX63" fmla="*/ 1470746 w 4751955"/>
              <a:gd name="connsiteY63" fmla="*/ 173850 h 795699"/>
              <a:gd name="connsiteX64" fmla="*/ 1761610 w 4751955"/>
              <a:gd name="connsiteY64" fmla="*/ 498148 h 795699"/>
              <a:gd name="connsiteX65" fmla="*/ 1759381 w 4751955"/>
              <a:gd name="connsiteY65" fmla="*/ 542725 h 795699"/>
              <a:gd name="connsiteX66" fmla="*/ 1343701 w 4751955"/>
              <a:gd name="connsiteY66" fmla="*/ 542725 h 795699"/>
              <a:gd name="connsiteX67" fmla="*/ 1489691 w 4751955"/>
              <a:gd name="connsiteY67" fmla="*/ 659739 h 795699"/>
              <a:gd name="connsiteX68" fmla="*/ 1634566 w 4751955"/>
              <a:gd name="connsiteY68" fmla="*/ 598446 h 795699"/>
              <a:gd name="connsiteX69" fmla="*/ 1731521 w 4751955"/>
              <a:gd name="connsiteY69" fmla="*/ 684257 h 795699"/>
              <a:gd name="connsiteX70" fmla="*/ 1487462 w 4751955"/>
              <a:gd name="connsiteY70" fmla="*/ 795699 h 795699"/>
              <a:gd name="connsiteX71" fmla="*/ 1175423 w 4751955"/>
              <a:gd name="connsiteY71" fmla="*/ 487004 h 795699"/>
              <a:gd name="connsiteX72" fmla="*/ 1175423 w 4751955"/>
              <a:gd name="connsiteY72" fmla="*/ 484775 h 795699"/>
              <a:gd name="connsiteX73" fmla="*/ 1470746 w 4751955"/>
              <a:gd name="connsiteY73" fmla="*/ 173850 h 795699"/>
              <a:gd name="connsiteX74" fmla="*/ 2451457 w 4751955"/>
              <a:gd name="connsiteY74" fmla="*/ 32318 h 795699"/>
              <a:gd name="connsiteX75" fmla="*/ 2620850 w 4751955"/>
              <a:gd name="connsiteY75" fmla="*/ 32318 h 795699"/>
              <a:gd name="connsiteX76" fmla="*/ 2620850 w 4751955"/>
              <a:gd name="connsiteY76" fmla="*/ 184994 h 795699"/>
              <a:gd name="connsiteX77" fmla="*/ 2761268 w 4751955"/>
              <a:gd name="connsiteY77" fmla="*/ 184994 h 795699"/>
              <a:gd name="connsiteX78" fmla="*/ 2761268 w 4751955"/>
              <a:gd name="connsiteY78" fmla="*/ 329870 h 795699"/>
              <a:gd name="connsiteX79" fmla="*/ 2620850 w 4751955"/>
              <a:gd name="connsiteY79" fmla="*/ 329870 h 795699"/>
              <a:gd name="connsiteX80" fmla="*/ 2620850 w 4751955"/>
              <a:gd name="connsiteY80" fmla="*/ 585073 h 795699"/>
              <a:gd name="connsiteX81" fmla="*/ 2675457 w 4751955"/>
              <a:gd name="connsiteY81" fmla="*/ 643023 h 795699"/>
              <a:gd name="connsiteX82" fmla="*/ 2759039 w 4751955"/>
              <a:gd name="connsiteY82" fmla="*/ 621849 h 795699"/>
              <a:gd name="connsiteX83" fmla="*/ 2759039 w 4751955"/>
              <a:gd name="connsiteY83" fmla="*/ 757809 h 795699"/>
              <a:gd name="connsiteX84" fmla="*/ 2625308 w 4751955"/>
              <a:gd name="connsiteY84" fmla="*/ 792356 h 795699"/>
              <a:gd name="connsiteX85" fmla="*/ 2451457 w 4751955"/>
              <a:gd name="connsiteY85" fmla="*/ 612934 h 795699"/>
              <a:gd name="connsiteX86" fmla="*/ 2451457 w 4751955"/>
              <a:gd name="connsiteY86" fmla="*/ 329870 h 795699"/>
              <a:gd name="connsiteX87" fmla="*/ 2380134 w 4751955"/>
              <a:gd name="connsiteY87" fmla="*/ 329870 h 795699"/>
              <a:gd name="connsiteX88" fmla="*/ 2380134 w 4751955"/>
              <a:gd name="connsiteY88" fmla="*/ 184994 h 795699"/>
              <a:gd name="connsiteX89" fmla="*/ 2451457 w 4751955"/>
              <a:gd name="connsiteY89" fmla="*/ 184994 h 795699"/>
              <a:gd name="connsiteX90" fmla="*/ 520436 w 4751955"/>
              <a:gd name="connsiteY90" fmla="*/ 0 h 795699"/>
              <a:gd name="connsiteX91" fmla="*/ 667541 w 4751955"/>
              <a:gd name="connsiteY91" fmla="*/ 0 h 795699"/>
              <a:gd name="connsiteX92" fmla="*/ 842505 w 4751955"/>
              <a:gd name="connsiteY92" fmla="*/ 530466 h 795699"/>
              <a:gd name="connsiteX93" fmla="*/ 1004097 w 4751955"/>
              <a:gd name="connsiteY93" fmla="*/ 2229 h 795699"/>
              <a:gd name="connsiteX94" fmla="*/ 1183519 w 4751955"/>
              <a:gd name="connsiteY94" fmla="*/ 2229 h 795699"/>
              <a:gd name="connsiteX95" fmla="*/ 917172 w 4751955"/>
              <a:gd name="connsiteY95" fmla="*/ 787898 h 795699"/>
              <a:gd name="connsiteX96" fmla="*/ 767839 w 4751955"/>
              <a:gd name="connsiteY96" fmla="*/ 787898 h 795699"/>
              <a:gd name="connsiteX97" fmla="*/ 591760 w 4751955"/>
              <a:gd name="connsiteY97" fmla="*/ 277492 h 795699"/>
              <a:gd name="connsiteX98" fmla="*/ 415681 w 4751955"/>
              <a:gd name="connsiteY98" fmla="*/ 787898 h 795699"/>
              <a:gd name="connsiteX99" fmla="*/ 266347 w 4751955"/>
              <a:gd name="connsiteY99" fmla="*/ 787898 h 795699"/>
              <a:gd name="connsiteX100" fmla="*/ 0 w 4751955"/>
              <a:gd name="connsiteY100" fmla="*/ 2229 h 795699"/>
              <a:gd name="connsiteX101" fmla="*/ 183880 w 4751955"/>
              <a:gd name="connsiteY101" fmla="*/ 2229 h 795699"/>
              <a:gd name="connsiteX102" fmla="*/ 345472 w 4751955"/>
              <a:gd name="connsiteY102" fmla="*/ 530466 h 79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51955" h="795699">
                <a:moveTo>
                  <a:pt x="3764442" y="319840"/>
                </a:moveTo>
                <a:cubicBezTo>
                  <a:pt x="3667486" y="319840"/>
                  <a:pt x="3609536" y="394506"/>
                  <a:pt x="3609536" y="482546"/>
                </a:cubicBezTo>
                <a:lnTo>
                  <a:pt x="3609536" y="484775"/>
                </a:lnTo>
                <a:cubicBezTo>
                  <a:pt x="3609536" y="572814"/>
                  <a:pt x="3673058" y="649710"/>
                  <a:pt x="3766670" y="649710"/>
                </a:cubicBezTo>
                <a:cubicBezTo>
                  <a:pt x="3863626" y="649710"/>
                  <a:pt x="3921576" y="575043"/>
                  <a:pt x="3921576" y="487004"/>
                </a:cubicBezTo>
                <a:lnTo>
                  <a:pt x="3921576" y="484775"/>
                </a:lnTo>
                <a:cubicBezTo>
                  <a:pt x="3921576" y="396735"/>
                  <a:pt x="3858053" y="319840"/>
                  <a:pt x="3764442" y="319840"/>
                </a:cubicBezTo>
                <a:close/>
                <a:moveTo>
                  <a:pt x="1470746" y="309810"/>
                </a:moveTo>
                <a:cubicBezTo>
                  <a:pt x="1400537" y="309810"/>
                  <a:pt x="1354846" y="359959"/>
                  <a:pt x="1341472" y="436854"/>
                </a:cubicBezTo>
                <a:lnTo>
                  <a:pt x="1596676" y="436854"/>
                </a:lnTo>
                <a:cubicBezTo>
                  <a:pt x="1586646" y="361074"/>
                  <a:pt x="1542069" y="309810"/>
                  <a:pt x="1470746" y="309810"/>
                </a:cubicBezTo>
                <a:close/>
                <a:moveTo>
                  <a:pt x="2082384" y="176079"/>
                </a:moveTo>
                <a:cubicBezTo>
                  <a:pt x="2158165" y="176079"/>
                  <a:pt x="2240632" y="201711"/>
                  <a:pt x="2305269" y="245173"/>
                </a:cubicBezTo>
                <a:lnTo>
                  <a:pt x="2240632" y="362188"/>
                </a:lnTo>
                <a:cubicBezTo>
                  <a:pt x="2181568" y="327641"/>
                  <a:pt x="2122503" y="306467"/>
                  <a:pt x="2079040" y="306467"/>
                </a:cubicBezTo>
                <a:cubicBezTo>
                  <a:pt x="2037807" y="306467"/>
                  <a:pt x="2016633" y="324298"/>
                  <a:pt x="2016633" y="347700"/>
                </a:cubicBezTo>
                <a:lnTo>
                  <a:pt x="2016633" y="349929"/>
                </a:lnTo>
                <a:cubicBezTo>
                  <a:pt x="2016633" y="383362"/>
                  <a:pt x="2073469" y="398964"/>
                  <a:pt x="2138105" y="421253"/>
                </a:cubicBezTo>
                <a:cubicBezTo>
                  <a:pt x="2221687" y="449113"/>
                  <a:pt x="2318642" y="489232"/>
                  <a:pt x="2318642" y="598446"/>
                </a:cubicBezTo>
                <a:lnTo>
                  <a:pt x="2318642" y="600675"/>
                </a:lnTo>
                <a:cubicBezTo>
                  <a:pt x="2318642" y="733291"/>
                  <a:pt x="2219458" y="793470"/>
                  <a:pt x="2090185" y="793470"/>
                </a:cubicBezTo>
                <a:cubicBezTo>
                  <a:pt x="2006603" y="793470"/>
                  <a:pt x="1912991" y="765610"/>
                  <a:pt x="1833867" y="703202"/>
                </a:cubicBezTo>
                <a:lnTo>
                  <a:pt x="1906305" y="591760"/>
                </a:lnTo>
                <a:cubicBezTo>
                  <a:pt x="1970941" y="638565"/>
                  <a:pt x="2038921" y="663083"/>
                  <a:pt x="2094643" y="663083"/>
                </a:cubicBezTo>
                <a:cubicBezTo>
                  <a:pt x="2143677" y="663083"/>
                  <a:pt x="2165966" y="645252"/>
                  <a:pt x="2165966" y="618506"/>
                </a:cubicBezTo>
                <a:lnTo>
                  <a:pt x="2165966" y="616277"/>
                </a:lnTo>
                <a:cubicBezTo>
                  <a:pt x="2165966" y="579501"/>
                  <a:pt x="2108015" y="567242"/>
                  <a:pt x="2042265" y="547183"/>
                </a:cubicBezTo>
                <a:cubicBezTo>
                  <a:pt x="1958683" y="522665"/>
                  <a:pt x="1863956" y="483660"/>
                  <a:pt x="1863956" y="367760"/>
                </a:cubicBezTo>
                <a:lnTo>
                  <a:pt x="1863956" y="365531"/>
                </a:lnTo>
                <a:cubicBezTo>
                  <a:pt x="1863956" y="244059"/>
                  <a:pt x="1962026" y="176079"/>
                  <a:pt x="2082384" y="176079"/>
                </a:cubicBezTo>
                <a:close/>
                <a:moveTo>
                  <a:pt x="4549130" y="173850"/>
                </a:moveTo>
                <a:cubicBezTo>
                  <a:pt x="4677289" y="173850"/>
                  <a:pt x="4751955" y="258546"/>
                  <a:pt x="4751955" y="395621"/>
                </a:cubicBezTo>
                <a:lnTo>
                  <a:pt x="4751955" y="782326"/>
                </a:lnTo>
                <a:lnTo>
                  <a:pt x="4582562" y="782326"/>
                </a:lnTo>
                <a:lnTo>
                  <a:pt x="4582562" y="449113"/>
                </a:lnTo>
                <a:cubicBezTo>
                  <a:pt x="4582562" y="368875"/>
                  <a:pt x="4544672" y="327641"/>
                  <a:pt x="4480036" y="327641"/>
                </a:cubicBezTo>
                <a:cubicBezTo>
                  <a:pt x="4415398" y="327641"/>
                  <a:pt x="4374165" y="368875"/>
                  <a:pt x="4374165" y="449113"/>
                </a:cubicBezTo>
                <a:lnTo>
                  <a:pt x="4374165" y="782326"/>
                </a:lnTo>
                <a:lnTo>
                  <a:pt x="4204772" y="782326"/>
                </a:lnTo>
                <a:lnTo>
                  <a:pt x="4204772" y="184994"/>
                </a:lnTo>
                <a:lnTo>
                  <a:pt x="4374165" y="184994"/>
                </a:lnTo>
                <a:lnTo>
                  <a:pt x="4374165" y="269691"/>
                </a:lnTo>
                <a:cubicBezTo>
                  <a:pt x="4413170" y="219542"/>
                  <a:pt x="4463319" y="173850"/>
                  <a:pt x="4549130" y="173850"/>
                </a:cubicBezTo>
                <a:close/>
                <a:moveTo>
                  <a:pt x="3766670" y="173850"/>
                </a:moveTo>
                <a:cubicBezTo>
                  <a:pt x="3951665" y="173850"/>
                  <a:pt x="4088739" y="310924"/>
                  <a:pt x="4088739" y="482546"/>
                </a:cubicBezTo>
                <a:lnTo>
                  <a:pt x="4088739" y="484775"/>
                </a:lnTo>
                <a:cubicBezTo>
                  <a:pt x="4088739" y="656396"/>
                  <a:pt x="3950550" y="795699"/>
                  <a:pt x="3764442" y="795699"/>
                </a:cubicBezTo>
                <a:cubicBezTo>
                  <a:pt x="3579447" y="795699"/>
                  <a:pt x="3442372" y="658625"/>
                  <a:pt x="3442372" y="487004"/>
                </a:cubicBezTo>
                <a:lnTo>
                  <a:pt x="3442372" y="484775"/>
                </a:lnTo>
                <a:cubicBezTo>
                  <a:pt x="3442372" y="313153"/>
                  <a:pt x="3580562" y="173850"/>
                  <a:pt x="3766670" y="173850"/>
                </a:cubicBezTo>
                <a:close/>
                <a:moveTo>
                  <a:pt x="3145926" y="173850"/>
                </a:moveTo>
                <a:cubicBezTo>
                  <a:pt x="3258482" y="173850"/>
                  <a:pt x="3328692" y="211741"/>
                  <a:pt x="3384413" y="274148"/>
                </a:cubicBezTo>
                <a:lnTo>
                  <a:pt x="3280772" y="385591"/>
                </a:lnTo>
                <a:cubicBezTo>
                  <a:pt x="3242880" y="345472"/>
                  <a:pt x="3204990" y="319840"/>
                  <a:pt x="3144812" y="319840"/>
                </a:cubicBezTo>
                <a:cubicBezTo>
                  <a:pt x="3060115" y="319840"/>
                  <a:pt x="2999936" y="394506"/>
                  <a:pt x="2999936" y="482546"/>
                </a:cubicBezTo>
                <a:lnTo>
                  <a:pt x="2999936" y="484775"/>
                </a:lnTo>
                <a:cubicBezTo>
                  <a:pt x="2999936" y="576158"/>
                  <a:pt x="3059000" y="649710"/>
                  <a:pt x="3151498" y="649710"/>
                </a:cubicBezTo>
                <a:cubicBezTo>
                  <a:pt x="3208334" y="649710"/>
                  <a:pt x="3247338" y="625192"/>
                  <a:pt x="3288572" y="586187"/>
                </a:cubicBezTo>
                <a:lnTo>
                  <a:pt x="3387756" y="686486"/>
                </a:lnTo>
                <a:cubicBezTo>
                  <a:pt x="3329806" y="750008"/>
                  <a:pt x="3262940" y="795699"/>
                  <a:pt x="3143698" y="795699"/>
                </a:cubicBezTo>
                <a:cubicBezTo>
                  <a:pt x="2964275" y="795699"/>
                  <a:pt x="2832773" y="657511"/>
                  <a:pt x="2832773" y="487004"/>
                </a:cubicBezTo>
                <a:lnTo>
                  <a:pt x="2832773" y="484775"/>
                </a:lnTo>
                <a:cubicBezTo>
                  <a:pt x="2832773" y="314268"/>
                  <a:pt x="2963160" y="173850"/>
                  <a:pt x="3145926" y="173850"/>
                </a:cubicBezTo>
                <a:close/>
                <a:moveTo>
                  <a:pt x="1470746" y="173850"/>
                </a:moveTo>
                <a:cubicBezTo>
                  <a:pt x="1670228" y="173850"/>
                  <a:pt x="1761610" y="328755"/>
                  <a:pt x="1761610" y="498148"/>
                </a:cubicBezTo>
                <a:cubicBezTo>
                  <a:pt x="1761610" y="511521"/>
                  <a:pt x="1760496" y="527123"/>
                  <a:pt x="1759381" y="542725"/>
                </a:cubicBezTo>
                <a:lnTo>
                  <a:pt x="1343701" y="542725"/>
                </a:lnTo>
                <a:cubicBezTo>
                  <a:pt x="1360417" y="619620"/>
                  <a:pt x="1413910" y="659739"/>
                  <a:pt x="1489691" y="659739"/>
                </a:cubicBezTo>
                <a:cubicBezTo>
                  <a:pt x="1546526" y="659739"/>
                  <a:pt x="1587761" y="641909"/>
                  <a:pt x="1634566" y="598446"/>
                </a:cubicBezTo>
                <a:lnTo>
                  <a:pt x="1731521" y="684257"/>
                </a:lnTo>
                <a:cubicBezTo>
                  <a:pt x="1675800" y="753351"/>
                  <a:pt x="1595561" y="795699"/>
                  <a:pt x="1487462" y="795699"/>
                </a:cubicBezTo>
                <a:cubicBezTo>
                  <a:pt x="1308040" y="795699"/>
                  <a:pt x="1175423" y="669769"/>
                  <a:pt x="1175423" y="487004"/>
                </a:cubicBezTo>
                <a:lnTo>
                  <a:pt x="1175423" y="484775"/>
                </a:lnTo>
                <a:cubicBezTo>
                  <a:pt x="1175423" y="314268"/>
                  <a:pt x="1296895" y="173850"/>
                  <a:pt x="1470746" y="173850"/>
                </a:cubicBezTo>
                <a:close/>
                <a:moveTo>
                  <a:pt x="2451457" y="32318"/>
                </a:moveTo>
                <a:lnTo>
                  <a:pt x="2620850" y="32318"/>
                </a:lnTo>
                <a:lnTo>
                  <a:pt x="2620850" y="184994"/>
                </a:lnTo>
                <a:lnTo>
                  <a:pt x="2761268" y="184994"/>
                </a:lnTo>
                <a:lnTo>
                  <a:pt x="2761268" y="329870"/>
                </a:lnTo>
                <a:lnTo>
                  <a:pt x="2620850" y="329870"/>
                </a:lnTo>
                <a:lnTo>
                  <a:pt x="2620850" y="585073"/>
                </a:lnTo>
                <a:cubicBezTo>
                  <a:pt x="2620850" y="624078"/>
                  <a:pt x="2637566" y="643023"/>
                  <a:pt x="2675457" y="643023"/>
                </a:cubicBezTo>
                <a:cubicBezTo>
                  <a:pt x="2706661" y="643023"/>
                  <a:pt x="2734521" y="635222"/>
                  <a:pt x="2759039" y="621849"/>
                </a:cubicBezTo>
                <a:lnTo>
                  <a:pt x="2759039" y="757809"/>
                </a:lnTo>
                <a:cubicBezTo>
                  <a:pt x="2723377" y="778983"/>
                  <a:pt x="2682143" y="792356"/>
                  <a:pt x="2625308" y="792356"/>
                </a:cubicBezTo>
                <a:cubicBezTo>
                  <a:pt x="2521666" y="792356"/>
                  <a:pt x="2451457" y="751122"/>
                  <a:pt x="2451457" y="612934"/>
                </a:cubicBezTo>
                <a:lnTo>
                  <a:pt x="2451457" y="329870"/>
                </a:lnTo>
                <a:lnTo>
                  <a:pt x="2380134" y="329870"/>
                </a:lnTo>
                <a:lnTo>
                  <a:pt x="2380134" y="184994"/>
                </a:lnTo>
                <a:lnTo>
                  <a:pt x="2451457" y="184994"/>
                </a:lnTo>
                <a:close/>
                <a:moveTo>
                  <a:pt x="520436" y="0"/>
                </a:moveTo>
                <a:lnTo>
                  <a:pt x="667541" y="0"/>
                </a:lnTo>
                <a:lnTo>
                  <a:pt x="842505" y="530466"/>
                </a:lnTo>
                <a:lnTo>
                  <a:pt x="1004097" y="2229"/>
                </a:lnTo>
                <a:lnTo>
                  <a:pt x="1183519" y="2229"/>
                </a:lnTo>
                <a:lnTo>
                  <a:pt x="917172" y="787898"/>
                </a:lnTo>
                <a:lnTo>
                  <a:pt x="767839" y="787898"/>
                </a:lnTo>
                <a:lnTo>
                  <a:pt x="591760" y="277492"/>
                </a:lnTo>
                <a:lnTo>
                  <a:pt x="415681" y="787898"/>
                </a:lnTo>
                <a:lnTo>
                  <a:pt x="266347" y="787898"/>
                </a:lnTo>
                <a:lnTo>
                  <a:pt x="0" y="2229"/>
                </a:lnTo>
                <a:lnTo>
                  <a:pt x="183880" y="2229"/>
                </a:lnTo>
                <a:lnTo>
                  <a:pt x="345472" y="530466"/>
                </a:ln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
        <p:nvSpPr>
          <p:cNvPr id="51" name="Freeform 50">
            <a:extLst>
              <a:ext uri="{FF2B5EF4-FFF2-40B4-BE49-F238E27FC236}">
                <a16:creationId xmlns:a16="http://schemas.microsoft.com/office/drawing/2014/main" id="{2F78DB46-470D-3944-9ADD-99D3A1FECC29}"/>
              </a:ext>
            </a:extLst>
          </p:cNvPr>
          <p:cNvSpPr/>
          <p:nvPr userDrawn="1"/>
        </p:nvSpPr>
        <p:spPr>
          <a:xfrm>
            <a:off x="6965036" y="2071772"/>
            <a:ext cx="4672450" cy="806843"/>
          </a:xfrm>
          <a:custGeom>
            <a:avLst/>
            <a:gdLst>
              <a:gd name="connsiteX0" fmla="*/ 3872161 w 4672450"/>
              <a:gd name="connsiteY0" fmla="*/ 330984 h 806843"/>
              <a:gd name="connsiteX1" fmla="*/ 3717255 w 4672450"/>
              <a:gd name="connsiteY1" fmla="*/ 493690 h 806843"/>
              <a:gd name="connsiteX2" fmla="*/ 3717255 w 4672450"/>
              <a:gd name="connsiteY2" fmla="*/ 495919 h 806843"/>
              <a:gd name="connsiteX3" fmla="*/ 3874389 w 4672450"/>
              <a:gd name="connsiteY3" fmla="*/ 660854 h 806843"/>
              <a:gd name="connsiteX4" fmla="*/ 4029295 w 4672450"/>
              <a:gd name="connsiteY4" fmla="*/ 498147 h 806843"/>
              <a:gd name="connsiteX5" fmla="*/ 4029295 w 4672450"/>
              <a:gd name="connsiteY5" fmla="*/ 495919 h 806843"/>
              <a:gd name="connsiteX6" fmla="*/ 3872161 w 4672450"/>
              <a:gd name="connsiteY6" fmla="*/ 330984 h 806843"/>
              <a:gd name="connsiteX7" fmla="*/ 1109911 w 4672450"/>
              <a:gd name="connsiteY7" fmla="*/ 330984 h 806843"/>
              <a:gd name="connsiteX8" fmla="*/ 955006 w 4672450"/>
              <a:gd name="connsiteY8" fmla="*/ 493690 h 806843"/>
              <a:gd name="connsiteX9" fmla="*/ 955006 w 4672450"/>
              <a:gd name="connsiteY9" fmla="*/ 495919 h 806843"/>
              <a:gd name="connsiteX10" fmla="*/ 1112140 w 4672450"/>
              <a:gd name="connsiteY10" fmla="*/ 660854 h 806843"/>
              <a:gd name="connsiteX11" fmla="*/ 1267045 w 4672450"/>
              <a:gd name="connsiteY11" fmla="*/ 498147 h 806843"/>
              <a:gd name="connsiteX12" fmla="*/ 1267045 w 4672450"/>
              <a:gd name="connsiteY12" fmla="*/ 495919 h 806843"/>
              <a:gd name="connsiteX13" fmla="*/ 1109911 w 4672450"/>
              <a:gd name="connsiteY13" fmla="*/ 330984 h 806843"/>
              <a:gd name="connsiteX14" fmla="*/ 2799703 w 4672450"/>
              <a:gd name="connsiteY14" fmla="*/ 187223 h 806843"/>
              <a:gd name="connsiteX15" fmla="*/ 3022588 w 4672450"/>
              <a:gd name="connsiteY15" fmla="*/ 256317 h 806843"/>
              <a:gd name="connsiteX16" fmla="*/ 2957951 w 4672450"/>
              <a:gd name="connsiteY16" fmla="*/ 373332 h 806843"/>
              <a:gd name="connsiteX17" fmla="*/ 2796359 w 4672450"/>
              <a:gd name="connsiteY17" fmla="*/ 317611 h 806843"/>
              <a:gd name="connsiteX18" fmla="*/ 2733952 w 4672450"/>
              <a:gd name="connsiteY18" fmla="*/ 358844 h 806843"/>
              <a:gd name="connsiteX19" fmla="*/ 2733952 w 4672450"/>
              <a:gd name="connsiteY19" fmla="*/ 361073 h 806843"/>
              <a:gd name="connsiteX20" fmla="*/ 2855424 w 4672450"/>
              <a:gd name="connsiteY20" fmla="*/ 432396 h 806843"/>
              <a:gd name="connsiteX21" fmla="*/ 3035961 w 4672450"/>
              <a:gd name="connsiteY21" fmla="*/ 609590 h 806843"/>
              <a:gd name="connsiteX22" fmla="*/ 3035961 w 4672450"/>
              <a:gd name="connsiteY22" fmla="*/ 611819 h 806843"/>
              <a:gd name="connsiteX23" fmla="*/ 2807504 w 4672450"/>
              <a:gd name="connsiteY23" fmla="*/ 804614 h 806843"/>
              <a:gd name="connsiteX24" fmla="*/ 2551186 w 4672450"/>
              <a:gd name="connsiteY24" fmla="*/ 714346 h 806843"/>
              <a:gd name="connsiteX25" fmla="*/ 2623624 w 4672450"/>
              <a:gd name="connsiteY25" fmla="*/ 602903 h 806843"/>
              <a:gd name="connsiteX26" fmla="*/ 2811961 w 4672450"/>
              <a:gd name="connsiteY26" fmla="*/ 674227 h 806843"/>
              <a:gd name="connsiteX27" fmla="*/ 2883285 w 4672450"/>
              <a:gd name="connsiteY27" fmla="*/ 629650 h 806843"/>
              <a:gd name="connsiteX28" fmla="*/ 2883285 w 4672450"/>
              <a:gd name="connsiteY28" fmla="*/ 627421 h 806843"/>
              <a:gd name="connsiteX29" fmla="*/ 2759584 w 4672450"/>
              <a:gd name="connsiteY29" fmla="*/ 558327 h 806843"/>
              <a:gd name="connsiteX30" fmla="*/ 2581275 w 4672450"/>
              <a:gd name="connsiteY30" fmla="*/ 378904 h 806843"/>
              <a:gd name="connsiteX31" fmla="*/ 2581275 w 4672450"/>
              <a:gd name="connsiteY31" fmla="*/ 376675 h 806843"/>
              <a:gd name="connsiteX32" fmla="*/ 2799703 w 4672450"/>
              <a:gd name="connsiteY32" fmla="*/ 187223 h 806843"/>
              <a:gd name="connsiteX33" fmla="*/ 4672450 w 4672450"/>
              <a:gd name="connsiteY33" fmla="*/ 184994 h 806843"/>
              <a:gd name="connsiteX34" fmla="*/ 4672450 w 4672450"/>
              <a:gd name="connsiteY34" fmla="*/ 362188 h 806843"/>
              <a:gd name="connsiteX35" fmla="*/ 4663534 w 4672450"/>
              <a:gd name="connsiteY35" fmla="*/ 362188 h 806843"/>
              <a:gd name="connsiteX36" fmla="*/ 4481883 w 4672450"/>
              <a:gd name="connsiteY36" fmla="*/ 572814 h 806843"/>
              <a:gd name="connsiteX37" fmla="*/ 4481883 w 4672450"/>
              <a:gd name="connsiteY37" fmla="*/ 793470 h 806843"/>
              <a:gd name="connsiteX38" fmla="*/ 4312490 w 4672450"/>
              <a:gd name="connsiteY38" fmla="*/ 793470 h 806843"/>
              <a:gd name="connsiteX39" fmla="*/ 4312490 w 4672450"/>
              <a:gd name="connsiteY39" fmla="*/ 196138 h 806843"/>
              <a:gd name="connsiteX40" fmla="*/ 4481883 w 4672450"/>
              <a:gd name="connsiteY40" fmla="*/ 196138 h 806843"/>
              <a:gd name="connsiteX41" fmla="*/ 4481883 w 4672450"/>
              <a:gd name="connsiteY41" fmla="*/ 316496 h 806843"/>
              <a:gd name="connsiteX42" fmla="*/ 4672450 w 4672450"/>
              <a:gd name="connsiteY42" fmla="*/ 184994 h 806843"/>
              <a:gd name="connsiteX43" fmla="*/ 3874389 w 4672450"/>
              <a:gd name="connsiteY43" fmla="*/ 184994 h 806843"/>
              <a:gd name="connsiteX44" fmla="*/ 4196458 w 4672450"/>
              <a:gd name="connsiteY44" fmla="*/ 493690 h 806843"/>
              <a:gd name="connsiteX45" fmla="*/ 4196458 w 4672450"/>
              <a:gd name="connsiteY45" fmla="*/ 495919 h 806843"/>
              <a:gd name="connsiteX46" fmla="*/ 3872161 w 4672450"/>
              <a:gd name="connsiteY46" fmla="*/ 806843 h 806843"/>
              <a:gd name="connsiteX47" fmla="*/ 3550091 w 4672450"/>
              <a:gd name="connsiteY47" fmla="*/ 498147 h 806843"/>
              <a:gd name="connsiteX48" fmla="*/ 3550091 w 4672450"/>
              <a:gd name="connsiteY48" fmla="*/ 495919 h 806843"/>
              <a:gd name="connsiteX49" fmla="*/ 3874389 w 4672450"/>
              <a:gd name="connsiteY49" fmla="*/ 184994 h 806843"/>
              <a:gd name="connsiteX50" fmla="*/ 1895714 w 4672450"/>
              <a:gd name="connsiteY50" fmla="*/ 184994 h 806843"/>
              <a:gd name="connsiteX51" fmla="*/ 2063992 w 4672450"/>
              <a:gd name="connsiteY51" fmla="*/ 279720 h 806843"/>
              <a:gd name="connsiteX52" fmla="*/ 2260131 w 4672450"/>
              <a:gd name="connsiteY52" fmla="*/ 184994 h 806843"/>
              <a:gd name="connsiteX53" fmla="*/ 2461841 w 4672450"/>
              <a:gd name="connsiteY53" fmla="*/ 404536 h 806843"/>
              <a:gd name="connsiteX54" fmla="*/ 2461841 w 4672450"/>
              <a:gd name="connsiteY54" fmla="*/ 793470 h 806843"/>
              <a:gd name="connsiteX55" fmla="*/ 2292449 w 4672450"/>
              <a:gd name="connsiteY55" fmla="*/ 793470 h 806843"/>
              <a:gd name="connsiteX56" fmla="*/ 2292449 w 4672450"/>
              <a:gd name="connsiteY56" fmla="*/ 460257 h 806843"/>
              <a:gd name="connsiteX57" fmla="*/ 2193265 w 4672450"/>
              <a:gd name="connsiteY57" fmla="*/ 338785 h 806843"/>
              <a:gd name="connsiteX58" fmla="*/ 2090739 w 4672450"/>
              <a:gd name="connsiteY58" fmla="*/ 460257 h 806843"/>
              <a:gd name="connsiteX59" fmla="*/ 2090739 w 4672450"/>
              <a:gd name="connsiteY59" fmla="*/ 793470 h 806843"/>
              <a:gd name="connsiteX60" fmla="*/ 1921345 w 4672450"/>
              <a:gd name="connsiteY60" fmla="*/ 793470 h 806843"/>
              <a:gd name="connsiteX61" fmla="*/ 1921345 w 4672450"/>
              <a:gd name="connsiteY61" fmla="*/ 460257 h 806843"/>
              <a:gd name="connsiteX62" fmla="*/ 1822162 w 4672450"/>
              <a:gd name="connsiteY62" fmla="*/ 338785 h 806843"/>
              <a:gd name="connsiteX63" fmla="*/ 1719634 w 4672450"/>
              <a:gd name="connsiteY63" fmla="*/ 460257 h 806843"/>
              <a:gd name="connsiteX64" fmla="*/ 1719634 w 4672450"/>
              <a:gd name="connsiteY64" fmla="*/ 793470 h 806843"/>
              <a:gd name="connsiteX65" fmla="*/ 1550242 w 4672450"/>
              <a:gd name="connsiteY65" fmla="*/ 793470 h 806843"/>
              <a:gd name="connsiteX66" fmla="*/ 1550242 w 4672450"/>
              <a:gd name="connsiteY66" fmla="*/ 196138 h 806843"/>
              <a:gd name="connsiteX67" fmla="*/ 1719634 w 4672450"/>
              <a:gd name="connsiteY67" fmla="*/ 196138 h 806843"/>
              <a:gd name="connsiteX68" fmla="*/ 1719634 w 4672450"/>
              <a:gd name="connsiteY68" fmla="*/ 280835 h 806843"/>
              <a:gd name="connsiteX69" fmla="*/ 1895714 w 4672450"/>
              <a:gd name="connsiteY69" fmla="*/ 184994 h 806843"/>
              <a:gd name="connsiteX70" fmla="*/ 1112140 w 4672450"/>
              <a:gd name="connsiteY70" fmla="*/ 184994 h 806843"/>
              <a:gd name="connsiteX71" fmla="*/ 1434209 w 4672450"/>
              <a:gd name="connsiteY71" fmla="*/ 493690 h 806843"/>
              <a:gd name="connsiteX72" fmla="*/ 1434209 w 4672450"/>
              <a:gd name="connsiteY72" fmla="*/ 495919 h 806843"/>
              <a:gd name="connsiteX73" fmla="*/ 1109911 w 4672450"/>
              <a:gd name="connsiteY73" fmla="*/ 806843 h 806843"/>
              <a:gd name="connsiteX74" fmla="*/ 787842 w 4672450"/>
              <a:gd name="connsiteY74" fmla="*/ 498147 h 806843"/>
              <a:gd name="connsiteX75" fmla="*/ 787842 w 4672450"/>
              <a:gd name="connsiteY75" fmla="*/ 495919 h 806843"/>
              <a:gd name="connsiteX76" fmla="*/ 1112140 w 4672450"/>
              <a:gd name="connsiteY76" fmla="*/ 184994 h 806843"/>
              <a:gd name="connsiteX77" fmla="*/ 3168777 w 4672450"/>
              <a:gd name="connsiteY77" fmla="*/ 43462 h 806843"/>
              <a:gd name="connsiteX78" fmla="*/ 3338169 w 4672450"/>
              <a:gd name="connsiteY78" fmla="*/ 43462 h 806843"/>
              <a:gd name="connsiteX79" fmla="*/ 3338169 w 4672450"/>
              <a:gd name="connsiteY79" fmla="*/ 196138 h 806843"/>
              <a:gd name="connsiteX80" fmla="*/ 3478587 w 4672450"/>
              <a:gd name="connsiteY80" fmla="*/ 196138 h 806843"/>
              <a:gd name="connsiteX81" fmla="*/ 3478587 w 4672450"/>
              <a:gd name="connsiteY81" fmla="*/ 341014 h 806843"/>
              <a:gd name="connsiteX82" fmla="*/ 3338169 w 4672450"/>
              <a:gd name="connsiteY82" fmla="*/ 341014 h 806843"/>
              <a:gd name="connsiteX83" fmla="*/ 3338169 w 4672450"/>
              <a:gd name="connsiteY83" fmla="*/ 596217 h 806843"/>
              <a:gd name="connsiteX84" fmla="*/ 3392777 w 4672450"/>
              <a:gd name="connsiteY84" fmla="*/ 654167 h 806843"/>
              <a:gd name="connsiteX85" fmla="*/ 3476359 w 4672450"/>
              <a:gd name="connsiteY85" fmla="*/ 632993 h 806843"/>
              <a:gd name="connsiteX86" fmla="*/ 3476359 w 4672450"/>
              <a:gd name="connsiteY86" fmla="*/ 768953 h 806843"/>
              <a:gd name="connsiteX87" fmla="*/ 3342627 w 4672450"/>
              <a:gd name="connsiteY87" fmla="*/ 803500 h 806843"/>
              <a:gd name="connsiteX88" fmla="*/ 3168777 w 4672450"/>
              <a:gd name="connsiteY88" fmla="*/ 624078 h 806843"/>
              <a:gd name="connsiteX89" fmla="*/ 3168777 w 4672450"/>
              <a:gd name="connsiteY89" fmla="*/ 341014 h 806843"/>
              <a:gd name="connsiteX90" fmla="*/ 3097454 w 4672450"/>
              <a:gd name="connsiteY90" fmla="*/ 341014 h 806843"/>
              <a:gd name="connsiteX91" fmla="*/ 3097454 w 4672450"/>
              <a:gd name="connsiteY91" fmla="*/ 196138 h 806843"/>
              <a:gd name="connsiteX92" fmla="*/ 3168777 w 4672450"/>
              <a:gd name="connsiteY92" fmla="*/ 196138 h 806843"/>
              <a:gd name="connsiteX93" fmla="*/ 406765 w 4672450"/>
              <a:gd name="connsiteY93" fmla="*/ 0 h 806843"/>
              <a:gd name="connsiteX94" fmla="*/ 714346 w 4672450"/>
              <a:gd name="connsiteY94" fmla="*/ 120358 h 806843"/>
              <a:gd name="connsiteX95" fmla="*/ 605133 w 4672450"/>
              <a:gd name="connsiteY95" fmla="*/ 246287 h 806843"/>
              <a:gd name="connsiteX96" fmla="*/ 405651 w 4672450"/>
              <a:gd name="connsiteY96" fmla="*/ 158248 h 806843"/>
              <a:gd name="connsiteX97" fmla="*/ 179422 w 4672450"/>
              <a:gd name="connsiteY97" fmla="*/ 401193 h 806843"/>
              <a:gd name="connsiteX98" fmla="*/ 179422 w 4672450"/>
              <a:gd name="connsiteY98" fmla="*/ 403421 h 806843"/>
              <a:gd name="connsiteX99" fmla="*/ 405651 w 4672450"/>
              <a:gd name="connsiteY99" fmla="*/ 648595 h 806843"/>
              <a:gd name="connsiteX100" fmla="*/ 610705 w 4672450"/>
              <a:gd name="connsiteY100" fmla="*/ 557212 h 806843"/>
              <a:gd name="connsiteX101" fmla="*/ 719918 w 4672450"/>
              <a:gd name="connsiteY101" fmla="*/ 667540 h 806843"/>
              <a:gd name="connsiteX102" fmla="*/ 400079 w 4672450"/>
              <a:gd name="connsiteY102" fmla="*/ 806843 h 806843"/>
              <a:gd name="connsiteX103" fmla="*/ 0 w 4672450"/>
              <a:gd name="connsiteY103" fmla="*/ 405650 h 806843"/>
              <a:gd name="connsiteX104" fmla="*/ 0 w 4672450"/>
              <a:gd name="connsiteY104" fmla="*/ 403421 h 806843"/>
              <a:gd name="connsiteX105" fmla="*/ 406765 w 4672450"/>
              <a:gd name="connsiteY105" fmla="*/ 0 h 80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672450" h="806843">
                <a:moveTo>
                  <a:pt x="3872161" y="330984"/>
                </a:moveTo>
                <a:cubicBezTo>
                  <a:pt x="3775205" y="330984"/>
                  <a:pt x="3717255" y="405650"/>
                  <a:pt x="3717255" y="493690"/>
                </a:cubicBezTo>
                <a:lnTo>
                  <a:pt x="3717255" y="495919"/>
                </a:lnTo>
                <a:cubicBezTo>
                  <a:pt x="3717255" y="583958"/>
                  <a:pt x="3780777" y="660854"/>
                  <a:pt x="3874389" y="660854"/>
                </a:cubicBezTo>
                <a:cubicBezTo>
                  <a:pt x="3971345" y="660854"/>
                  <a:pt x="4029295" y="586187"/>
                  <a:pt x="4029295" y="498147"/>
                </a:cubicBezTo>
                <a:lnTo>
                  <a:pt x="4029295" y="495919"/>
                </a:lnTo>
                <a:cubicBezTo>
                  <a:pt x="4029295" y="407879"/>
                  <a:pt x="3965772" y="330984"/>
                  <a:pt x="3872161" y="330984"/>
                </a:cubicBezTo>
                <a:close/>
                <a:moveTo>
                  <a:pt x="1109911" y="330984"/>
                </a:moveTo>
                <a:cubicBezTo>
                  <a:pt x="1012956" y="330984"/>
                  <a:pt x="955006" y="405650"/>
                  <a:pt x="955006" y="493690"/>
                </a:cubicBezTo>
                <a:lnTo>
                  <a:pt x="955006" y="495919"/>
                </a:lnTo>
                <a:cubicBezTo>
                  <a:pt x="955006" y="583958"/>
                  <a:pt x="1018528" y="660854"/>
                  <a:pt x="1112140" y="660854"/>
                </a:cubicBezTo>
                <a:cubicBezTo>
                  <a:pt x="1209095" y="660854"/>
                  <a:pt x="1267045" y="586187"/>
                  <a:pt x="1267045" y="498147"/>
                </a:cubicBezTo>
                <a:lnTo>
                  <a:pt x="1267045" y="495919"/>
                </a:lnTo>
                <a:cubicBezTo>
                  <a:pt x="1267045" y="407879"/>
                  <a:pt x="1203522" y="330984"/>
                  <a:pt x="1109911" y="330984"/>
                </a:cubicBezTo>
                <a:close/>
                <a:moveTo>
                  <a:pt x="2799703" y="187223"/>
                </a:moveTo>
                <a:cubicBezTo>
                  <a:pt x="2875484" y="187223"/>
                  <a:pt x="2957951" y="212855"/>
                  <a:pt x="3022588" y="256317"/>
                </a:cubicBezTo>
                <a:lnTo>
                  <a:pt x="2957951" y="373332"/>
                </a:lnTo>
                <a:cubicBezTo>
                  <a:pt x="2898887" y="338785"/>
                  <a:pt x="2839822" y="317611"/>
                  <a:pt x="2796359" y="317611"/>
                </a:cubicBezTo>
                <a:cubicBezTo>
                  <a:pt x="2755126" y="317611"/>
                  <a:pt x="2733952" y="335441"/>
                  <a:pt x="2733952" y="358844"/>
                </a:cubicBezTo>
                <a:lnTo>
                  <a:pt x="2733952" y="361073"/>
                </a:lnTo>
                <a:cubicBezTo>
                  <a:pt x="2733952" y="394506"/>
                  <a:pt x="2790788" y="410108"/>
                  <a:pt x="2855424" y="432396"/>
                </a:cubicBezTo>
                <a:cubicBezTo>
                  <a:pt x="2939005" y="460257"/>
                  <a:pt x="3035961" y="500376"/>
                  <a:pt x="3035961" y="609590"/>
                </a:cubicBezTo>
                <a:lnTo>
                  <a:pt x="3035961" y="611819"/>
                </a:lnTo>
                <a:cubicBezTo>
                  <a:pt x="3035961" y="744435"/>
                  <a:pt x="2936777" y="804614"/>
                  <a:pt x="2807504" y="804614"/>
                </a:cubicBezTo>
                <a:cubicBezTo>
                  <a:pt x="2723922" y="804614"/>
                  <a:pt x="2630310" y="776754"/>
                  <a:pt x="2551186" y="714346"/>
                </a:cubicBezTo>
                <a:lnTo>
                  <a:pt x="2623624" y="602903"/>
                </a:lnTo>
                <a:cubicBezTo>
                  <a:pt x="2688260" y="649709"/>
                  <a:pt x="2756240" y="674227"/>
                  <a:pt x="2811961" y="674227"/>
                </a:cubicBezTo>
                <a:cubicBezTo>
                  <a:pt x="2860996" y="674227"/>
                  <a:pt x="2883285" y="656396"/>
                  <a:pt x="2883285" y="629650"/>
                </a:cubicBezTo>
                <a:lnTo>
                  <a:pt x="2883285" y="627421"/>
                </a:lnTo>
                <a:cubicBezTo>
                  <a:pt x="2883285" y="590645"/>
                  <a:pt x="2825334" y="578386"/>
                  <a:pt x="2759584" y="558327"/>
                </a:cubicBezTo>
                <a:cubicBezTo>
                  <a:pt x="2676002" y="533809"/>
                  <a:pt x="2581275" y="494804"/>
                  <a:pt x="2581275" y="378904"/>
                </a:cubicBezTo>
                <a:lnTo>
                  <a:pt x="2581275" y="376675"/>
                </a:lnTo>
                <a:cubicBezTo>
                  <a:pt x="2581275" y="255203"/>
                  <a:pt x="2679345" y="187223"/>
                  <a:pt x="2799703" y="187223"/>
                </a:cubicBezTo>
                <a:close/>
                <a:moveTo>
                  <a:pt x="4672450" y="184994"/>
                </a:moveTo>
                <a:lnTo>
                  <a:pt x="4672450" y="362188"/>
                </a:lnTo>
                <a:lnTo>
                  <a:pt x="4663534" y="362188"/>
                </a:lnTo>
                <a:cubicBezTo>
                  <a:pt x="4550978" y="362188"/>
                  <a:pt x="4481883" y="430168"/>
                  <a:pt x="4481883" y="572814"/>
                </a:cubicBezTo>
                <a:lnTo>
                  <a:pt x="4481883" y="793470"/>
                </a:lnTo>
                <a:lnTo>
                  <a:pt x="4312490" y="793470"/>
                </a:lnTo>
                <a:lnTo>
                  <a:pt x="4312490" y="196138"/>
                </a:lnTo>
                <a:lnTo>
                  <a:pt x="4481883" y="196138"/>
                </a:lnTo>
                <a:lnTo>
                  <a:pt x="4481883" y="316496"/>
                </a:lnTo>
                <a:cubicBezTo>
                  <a:pt x="4516430" y="234029"/>
                  <a:pt x="4572152" y="180536"/>
                  <a:pt x="4672450" y="184994"/>
                </a:cubicBezTo>
                <a:close/>
                <a:moveTo>
                  <a:pt x="3874389" y="184994"/>
                </a:moveTo>
                <a:cubicBezTo>
                  <a:pt x="4059384" y="184994"/>
                  <a:pt x="4196458" y="322068"/>
                  <a:pt x="4196458" y="493690"/>
                </a:cubicBezTo>
                <a:lnTo>
                  <a:pt x="4196458" y="495919"/>
                </a:lnTo>
                <a:cubicBezTo>
                  <a:pt x="4196458" y="667540"/>
                  <a:pt x="4058269" y="806843"/>
                  <a:pt x="3872161" y="806843"/>
                </a:cubicBezTo>
                <a:cubicBezTo>
                  <a:pt x="3687166" y="806843"/>
                  <a:pt x="3550091" y="669769"/>
                  <a:pt x="3550091" y="498147"/>
                </a:cubicBezTo>
                <a:lnTo>
                  <a:pt x="3550091" y="495919"/>
                </a:lnTo>
                <a:cubicBezTo>
                  <a:pt x="3550091" y="324297"/>
                  <a:pt x="3688281" y="184994"/>
                  <a:pt x="3874389" y="184994"/>
                </a:cubicBezTo>
                <a:close/>
                <a:moveTo>
                  <a:pt x="1895714" y="184994"/>
                </a:moveTo>
                <a:cubicBezTo>
                  <a:pt x="1973724" y="184994"/>
                  <a:pt x="2032788" y="219541"/>
                  <a:pt x="2063992" y="279720"/>
                </a:cubicBezTo>
                <a:cubicBezTo>
                  <a:pt x="2116370" y="218427"/>
                  <a:pt x="2178778" y="184994"/>
                  <a:pt x="2260131" y="184994"/>
                </a:cubicBezTo>
                <a:cubicBezTo>
                  <a:pt x="2386061" y="184994"/>
                  <a:pt x="2461841" y="260775"/>
                  <a:pt x="2461841" y="404536"/>
                </a:cubicBezTo>
                <a:lnTo>
                  <a:pt x="2461841" y="793470"/>
                </a:lnTo>
                <a:lnTo>
                  <a:pt x="2292449" y="793470"/>
                </a:lnTo>
                <a:lnTo>
                  <a:pt x="2292449" y="460257"/>
                </a:lnTo>
                <a:cubicBezTo>
                  <a:pt x="2292449" y="380019"/>
                  <a:pt x="2256788" y="338785"/>
                  <a:pt x="2193265" y="338785"/>
                </a:cubicBezTo>
                <a:cubicBezTo>
                  <a:pt x="2129743" y="338785"/>
                  <a:pt x="2090739" y="380019"/>
                  <a:pt x="2090739" y="460257"/>
                </a:cubicBezTo>
                <a:lnTo>
                  <a:pt x="2090739" y="793470"/>
                </a:lnTo>
                <a:lnTo>
                  <a:pt x="1921345" y="793470"/>
                </a:lnTo>
                <a:lnTo>
                  <a:pt x="1921345" y="460257"/>
                </a:lnTo>
                <a:cubicBezTo>
                  <a:pt x="1921345" y="380019"/>
                  <a:pt x="1885684" y="338785"/>
                  <a:pt x="1822162" y="338785"/>
                </a:cubicBezTo>
                <a:cubicBezTo>
                  <a:pt x="1758640" y="338785"/>
                  <a:pt x="1719634" y="380019"/>
                  <a:pt x="1719634" y="460257"/>
                </a:cubicBezTo>
                <a:lnTo>
                  <a:pt x="1719634" y="793470"/>
                </a:lnTo>
                <a:lnTo>
                  <a:pt x="1550242" y="793470"/>
                </a:lnTo>
                <a:lnTo>
                  <a:pt x="1550242" y="196138"/>
                </a:lnTo>
                <a:lnTo>
                  <a:pt x="1719634" y="196138"/>
                </a:lnTo>
                <a:lnTo>
                  <a:pt x="1719634" y="280835"/>
                </a:lnTo>
                <a:cubicBezTo>
                  <a:pt x="1758640" y="230686"/>
                  <a:pt x="1809903" y="184994"/>
                  <a:pt x="1895714" y="184994"/>
                </a:cubicBezTo>
                <a:close/>
                <a:moveTo>
                  <a:pt x="1112140" y="184994"/>
                </a:moveTo>
                <a:cubicBezTo>
                  <a:pt x="1297135" y="184994"/>
                  <a:pt x="1434209" y="322068"/>
                  <a:pt x="1434209" y="493690"/>
                </a:cubicBezTo>
                <a:lnTo>
                  <a:pt x="1434209" y="495919"/>
                </a:lnTo>
                <a:cubicBezTo>
                  <a:pt x="1434209" y="667540"/>
                  <a:pt x="1296020" y="806843"/>
                  <a:pt x="1109911" y="806843"/>
                </a:cubicBezTo>
                <a:cubicBezTo>
                  <a:pt x="924916" y="806843"/>
                  <a:pt x="787842" y="669769"/>
                  <a:pt x="787842" y="498147"/>
                </a:cubicBezTo>
                <a:lnTo>
                  <a:pt x="787842" y="495919"/>
                </a:lnTo>
                <a:cubicBezTo>
                  <a:pt x="787842" y="324297"/>
                  <a:pt x="926031" y="184994"/>
                  <a:pt x="1112140" y="184994"/>
                </a:cubicBezTo>
                <a:close/>
                <a:moveTo>
                  <a:pt x="3168777" y="43462"/>
                </a:moveTo>
                <a:lnTo>
                  <a:pt x="3338169" y="43462"/>
                </a:lnTo>
                <a:lnTo>
                  <a:pt x="3338169" y="196138"/>
                </a:lnTo>
                <a:lnTo>
                  <a:pt x="3478587" y="196138"/>
                </a:lnTo>
                <a:lnTo>
                  <a:pt x="3478587" y="341014"/>
                </a:lnTo>
                <a:lnTo>
                  <a:pt x="3338169" y="341014"/>
                </a:lnTo>
                <a:lnTo>
                  <a:pt x="3338169" y="596217"/>
                </a:lnTo>
                <a:cubicBezTo>
                  <a:pt x="3338169" y="635222"/>
                  <a:pt x="3354886" y="654167"/>
                  <a:pt x="3392777" y="654167"/>
                </a:cubicBezTo>
                <a:cubicBezTo>
                  <a:pt x="3423981" y="654167"/>
                  <a:pt x="3451841" y="646366"/>
                  <a:pt x="3476359" y="632993"/>
                </a:cubicBezTo>
                <a:lnTo>
                  <a:pt x="3476359" y="768953"/>
                </a:lnTo>
                <a:cubicBezTo>
                  <a:pt x="3440697" y="790127"/>
                  <a:pt x="3399463" y="803500"/>
                  <a:pt x="3342627" y="803500"/>
                </a:cubicBezTo>
                <a:cubicBezTo>
                  <a:pt x="3238986" y="803500"/>
                  <a:pt x="3168777" y="762266"/>
                  <a:pt x="3168777" y="624078"/>
                </a:cubicBezTo>
                <a:lnTo>
                  <a:pt x="3168777" y="341014"/>
                </a:lnTo>
                <a:lnTo>
                  <a:pt x="3097454" y="341014"/>
                </a:lnTo>
                <a:lnTo>
                  <a:pt x="3097454" y="196138"/>
                </a:lnTo>
                <a:lnTo>
                  <a:pt x="3168777" y="196138"/>
                </a:lnTo>
                <a:close/>
                <a:moveTo>
                  <a:pt x="406765" y="0"/>
                </a:moveTo>
                <a:cubicBezTo>
                  <a:pt x="553869" y="0"/>
                  <a:pt x="641909" y="49034"/>
                  <a:pt x="714346" y="120358"/>
                </a:cubicBezTo>
                <a:lnTo>
                  <a:pt x="605133" y="246287"/>
                </a:lnTo>
                <a:cubicBezTo>
                  <a:pt x="544954" y="191681"/>
                  <a:pt x="483660" y="158248"/>
                  <a:pt x="405651" y="158248"/>
                </a:cubicBezTo>
                <a:cubicBezTo>
                  <a:pt x="274148" y="158248"/>
                  <a:pt x="179422" y="267462"/>
                  <a:pt x="179422" y="401193"/>
                </a:cubicBezTo>
                <a:lnTo>
                  <a:pt x="179422" y="403421"/>
                </a:lnTo>
                <a:cubicBezTo>
                  <a:pt x="179422" y="537152"/>
                  <a:pt x="271919" y="648595"/>
                  <a:pt x="405651" y="648595"/>
                </a:cubicBezTo>
                <a:cubicBezTo>
                  <a:pt x="494805" y="648595"/>
                  <a:pt x="549411" y="612933"/>
                  <a:pt x="610705" y="557212"/>
                </a:cubicBezTo>
                <a:lnTo>
                  <a:pt x="719918" y="667540"/>
                </a:lnTo>
                <a:cubicBezTo>
                  <a:pt x="639680" y="753351"/>
                  <a:pt x="550526" y="806843"/>
                  <a:pt x="400079" y="806843"/>
                </a:cubicBezTo>
                <a:cubicBezTo>
                  <a:pt x="170507" y="806843"/>
                  <a:pt x="0" y="629650"/>
                  <a:pt x="0" y="405650"/>
                </a:cubicBezTo>
                <a:lnTo>
                  <a:pt x="0" y="403421"/>
                </a:lnTo>
                <a:cubicBezTo>
                  <a:pt x="0" y="181651"/>
                  <a:pt x="167164" y="0"/>
                  <a:pt x="406765" y="0"/>
                </a:cubicBez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Tree>
    <p:extLst>
      <p:ext uri="{BB962C8B-B14F-4D97-AF65-F5344CB8AC3E}">
        <p14:creationId xmlns:p14="http://schemas.microsoft.com/office/powerpoint/2010/main" val="1836597868"/>
      </p:ext>
    </p:extLst>
  </p:cSld>
  <p:clrMap bg1="lt1" tx1="dk1" bg2="lt2" tx2="dk2" accent1="accent1" accent2="accent2" accent3="accent3" accent4="accent4" accent5="accent5" accent6="accent6" hlink="hlink" folHlink="folHlink"/>
  <p:sldLayoutIdLst>
    <p:sldLayoutId id="2147485166"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 id="2147485179" r:id="rId13"/>
    <p:sldLayoutId id="2147485180" r:id="rId14"/>
    <p:sldLayoutId id="2147485181" r:id="rId15"/>
    <p:sldLayoutId id="2147485252" r:id="rId16"/>
    <p:sldLayoutId id="2147485251" r:id="rId17"/>
    <p:sldLayoutId id="2147485182" r:id="rId18"/>
    <p:sldLayoutId id="2147485186" r:id="rId19"/>
    <p:sldLayoutId id="2147485187" r:id="rId20"/>
    <p:sldLayoutId id="2147485188" r:id="rId21"/>
    <p:sldLayoutId id="2147485189" r:id="rId22"/>
    <p:sldLayoutId id="2147485190" r:id="rId23"/>
    <p:sldLayoutId id="2147485191" r:id="rId24"/>
    <p:sldLayoutId id="2147485199" r:id="rId25"/>
    <p:sldLayoutId id="2147485200" r:id="rId26"/>
    <p:sldLayoutId id="2147485201" r:id="rId27"/>
    <p:sldLayoutId id="2147485167" r:id="rId28"/>
    <p:sldLayoutId id="2147485205" r:id="rId29"/>
    <p:sldLayoutId id="2147485206" r:id="rId30"/>
    <p:sldLayoutId id="2147485207" r:id="rId31"/>
    <p:sldLayoutId id="2147485208" r:id="rId32"/>
    <p:sldLayoutId id="2147485263" r:id="rId33"/>
    <p:sldLayoutId id="2147485265" r:id="rId34"/>
    <p:sldLayoutId id="2147485266" r:id="rId35"/>
    <p:sldLayoutId id="2147485325" r:id="rId36"/>
  </p:sldLayoutIdLst>
  <p:txStyles>
    <p:title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 name="Freeform 50">
            <a:extLst>
              <a:ext uri="{FF2B5EF4-FFF2-40B4-BE49-F238E27FC236}">
                <a16:creationId xmlns:a16="http://schemas.microsoft.com/office/drawing/2014/main" id="{2F78DB46-470D-3944-9ADD-99D3A1FECC29}"/>
              </a:ext>
            </a:extLst>
          </p:cNvPr>
          <p:cNvSpPr/>
          <p:nvPr userDrawn="1"/>
        </p:nvSpPr>
        <p:spPr>
          <a:xfrm>
            <a:off x="6965036" y="749416"/>
            <a:ext cx="4672450" cy="806843"/>
          </a:xfrm>
          <a:custGeom>
            <a:avLst/>
            <a:gdLst>
              <a:gd name="connsiteX0" fmla="*/ 3872161 w 4672450"/>
              <a:gd name="connsiteY0" fmla="*/ 330984 h 806843"/>
              <a:gd name="connsiteX1" fmla="*/ 3717255 w 4672450"/>
              <a:gd name="connsiteY1" fmla="*/ 493690 h 806843"/>
              <a:gd name="connsiteX2" fmla="*/ 3717255 w 4672450"/>
              <a:gd name="connsiteY2" fmla="*/ 495919 h 806843"/>
              <a:gd name="connsiteX3" fmla="*/ 3874389 w 4672450"/>
              <a:gd name="connsiteY3" fmla="*/ 660854 h 806843"/>
              <a:gd name="connsiteX4" fmla="*/ 4029295 w 4672450"/>
              <a:gd name="connsiteY4" fmla="*/ 498147 h 806843"/>
              <a:gd name="connsiteX5" fmla="*/ 4029295 w 4672450"/>
              <a:gd name="connsiteY5" fmla="*/ 495919 h 806843"/>
              <a:gd name="connsiteX6" fmla="*/ 3872161 w 4672450"/>
              <a:gd name="connsiteY6" fmla="*/ 330984 h 806843"/>
              <a:gd name="connsiteX7" fmla="*/ 1109911 w 4672450"/>
              <a:gd name="connsiteY7" fmla="*/ 330984 h 806843"/>
              <a:gd name="connsiteX8" fmla="*/ 955006 w 4672450"/>
              <a:gd name="connsiteY8" fmla="*/ 493690 h 806843"/>
              <a:gd name="connsiteX9" fmla="*/ 955006 w 4672450"/>
              <a:gd name="connsiteY9" fmla="*/ 495919 h 806843"/>
              <a:gd name="connsiteX10" fmla="*/ 1112140 w 4672450"/>
              <a:gd name="connsiteY10" fmla="*/ 660854 h 806843"/>
              <a:gd name="connsiteX11" fmla="*/ 1267045 w 4672450"/>
              <a:gd name="connsiteY11" fmla="*/ 498147 h 806843"/>
              <a:gd name="connsiteX12" fmla="*/ 1267045 w 4672450"/>
              <a:gd name="connsiteY12" fmla="*/ 495919 h 806843"/>
              <a:gd name="connsiteX13" fmla="*/ 1109911 w 4672450"/>
              <a:gd name="connsiteY13" fmla="*/ 330984 h 806843"/>
              <a:gd name="connsiteX14" fmla="*/ 2799703 w 4672450"/>
              <a:gd name="connsiteY14" fmla="*/ 187223 h 806843"/>
              <a:gd name="connsiteX15" fmla="*/ 3022588 w 4672450"/>
              <a:gd name="connsiteY15" fmla="*/ 256317 h 806843"/>
              <a:gd name="connsiteX16" fmla="*/ 2957951 w 4672450"/>
              <a:gd name="connsiteY16" fmla="*/ 373332 h 806843"/>
              <a:gd name="connsiteX17" fmla="*/ 2796359 w 4672450"/>
              <a:gd name="connsiteY17" fmla="*/ 317611 h 806843"/>
              <a:gd name="connsiteX18" fmla="*/ 2733952 w 4672450"/>
              <a:gd name="connsiteY18" fmla="*/ 358844 h 806843"/>
              <a:gd name="connsiteX19" fmla="*/ 2733952 w 4672450"/>
              <a:gd name="connsiteY19" fmla="*/ 361073 h 806843"/>
              <a:gd name="connsiteX20" fmla="*/ 2855424 w 4672450"/>
              <a:gd name="connsiteY20" fmla="*/ 432396 h 806843"/>
              <a:gd name="connsiteX21" fmla="*/ 3035961 w 4672450"/>
              <a:gd name="connsiteY21" fmla="*/ 609590 h 806843"/>
              <a:gd name="connsiteX22" fmla="*/ 3035961 w 4672450"/>
              <a:gd name="connsiteY22" fmla="*/ 611819 h 806843"/>
              <a:gd name="connsiteX23" fmla="*/ 2807504 w 4672450"/>
              <a:gd name="connsiteY23" fmla="*/ 804614 h 806843"/>
              <a:gd name="connsiteX24" fmla="*/ 2551186 w 4672450"/>
              <a:gd name="connsiteY24" fmla="*/ 714346 h 806843"/>
              <a:gd name="connsiteX25" fmla="*/ 2623624 w 4672450"/>
              <a:gd name="connsiteY25" fmla="*/ 602903 h 806843"/>
              <a:gd name="connsiteX26" fmla="*/ 2811961 w 4672450"/>
              <a:gd name="connsiteY26" fmla="*/ 674227 h 806843"/>
              <a:gd name="connsiteX27" fmla="*/ 2883285 w 4672450"/>
              <a:gd name="connsiteY27" fmla="*/ 629650 h 806843"/>
              <a:gd name="connsiteX28" fmla="*/ 2883285 w 4672450"/>
              <a:gd name="connsiteY28" fmla="*/ 627421 h 806843"/>
              <a:gd name="connsiteX29" fmla="*/ 2759584 w 4672450"/>
              <a:gd name="connsiteY29" fmla="*/ 558327 h 806843"/>
              <a:gd name="connsiteX30" fmla="*/ 2581275 w 4672450"/>
              <a:gd name="connsiteY30" fmla="*/ 378904 h 806843"/>
              <a:gd name="connsiteX31" fmla="*/ 2581275 w 4672450"/>
              <a:gd name="connsiteY31" fmla="*/ 376675 h 806843"/>
              <a:gd name="connsiteX32" fmla="*/ 2799703 w 4672450"/>
              <a:gd name="connsiteY32" fmla="*/ 187223 h 806843"/>
              <a:gd name="connsiteX33" fmla="*/ 4672450 w 4672450"/>
              <a:gd name="connsiteY33" fmla="*/ 184994 h 806843"/>
              <a:gd name="connsiteX34" fmla="*/ 4672450 w 4672450"/>
              <a:gd name="connsiteY34" fmla="*/ 362188 h 806843"/>
              <a:gd name="connsiteX35" fmla="*/ 4663534 w 4672450"/>
              <a:gd name="connsiteY35" fmla="*/ 362188 h 806843"/>
              <a:gd name="connsiteX36" fmla="*/ 4481883 w 4672450"/>
              <a:gd name="connsiteY36" fmla="*/ 572814 h 806843"/>
              <a:gd name="connsiteX37" fmla="*/ 4481883 w 4672450"/>
              <a:gd name="connsiteY37" fmla="*/ 793470 h 806843"/>
              <a:gd name="connsiteX38" fmla="*/ 4312490 w 4672450"/>
              <a:gd name="connsiteY38" fmla="*/ 793470 h 806843"/>
              <a:gd name="connsiteX39" fmla="*/ 4312490 w 4672450"/>
              <a:gd name="connsiteY39" fmla="*/ 196138 h 806843"/>
              <a:gd name="connsiteX40" fmla="*/ 4481883 w 4672450"/>
              <a:gd name="connsiteY40" fmla="*/ 196138 h 806843"/>
              <a:gd name="connsiteX41" fmla="*/ 4481883 w 4672450"/>
              <a:gd name="connsiteY41" fmla="*/ 316496 h 806843"/>
              <a:gd name="connsiteX42" fmla="*/ 4672450 w 4672450"/>
              <a:gd name="connsiteY42" fmla="*/ 184994 h 806843"/>
              <a:gd name="connsiteX43" fmla="*/ 3874389 w 4672450"/>
              <a:gd name="connsiteY43" fmla="*/ 184994 h 806843"/>
              <a:gd name="connsiteX44" fmla="*/ 4196458 w 4672450"/>
              <a:gd name="connsiteY44" fmla="*/ 493690 h 806843"/>
              <a:gd name="connsiteX45" fmla="*/ 4196458 w 4672450"/>
              <a:gd name="connsiteY45" fmla="*/ 495919 h 806843"/>
              <a:gd name="connsiteX46" fmla="*/ 3872161 w 4672450"/>
              <a:gd name="connsiteY46" fmla="*/ 806843 h 806843"/>
              <a:gd name="connsiteX47" fmla="*/ 3550091 w 4672450"/>
              <a:gd name="connsiteY47" fmla="*/ 498147 h 806843"/>
              <a:gd name="connsiteX48" fmla="*/ 3550091 w 4672450"/>
              <a:gd name="connsiteY48" fmla="*/ 495919 h 806843"/>
              <a:gd name="connsiteX49" fmla="*/ 3874389 w 4672450"/>
              <a:gd name="connsiteY49" fmla="*/ 184994 h 806843"/>
              <a:gd name="connsiteX50" fmla="*/ 1895714 w 4672450"/>
              <a:gd name="connsiteY50" fmla="*/ 184994 h 806843"/>
              <a:gd name="connsiteX51" fmla="*/ 2063992 w 4672450"/>
              <a:gd name="connsiteY51" fmla="*/ 279720 h 806843"/>
              <a:gd name="connsiteX52" fmla="*/ 2260131 w 4672450"/>
              <a:gd name="connsiteY52" fmla="*/ 184994 h 806843"/>
              <a:gd name="connsiteX53" fmla="*/ 2461841 w 4672450"/>
              <a:gd name="connsiteY53" fmla="*/ 404536 h 806843"/>
              <a:gd name="connsiteX54" fmla="*/ 2461841 w 4672450"/>
              <a:gd name="connsiteY54" fmla="*/ 793470 h 806843"/>
              <a:gd name="connsiteX55" fmla="*/ 2292449 w 4672450"/>
              <a:gd name="connsiteY55" fmla="*/ 793470 h 806843"/>
              <a:gd name="connsiteX56" fmla="*/ 2292449 w 4672450"/>
              <a:gd name="connsiteY56" fmla="*/ 460257 h 806843"/>
              <a:gd name="connsiteX57" fmla="*/ 2193265 w 4672450"/>
              <a:gd name="connsiteY57" fmla="*/ 338785 h 806843"/>
              <a:gd name="connsiteX58" fmla="*/ 2090739 w 4672450"/>
              <a:gd name="connsiteY58" fmla="*/ 460257 h 806843"/>
              <a:gd name="connsiteX59" fmla="*/ 2090739 w 4672450"/>
              <a:gd name="connsiteY59" fmla="*/ 793470 h 806843"/>
              <a:gd name="connsiteX60" fmla="*/ 1921345 w 4672450"/>
              <a:gd name="connsiteY60" fmla="*/ 793470 h 806843"/>
              <a:gd name="connsiteX61" fmla="*/ 1921345 w 4672450"/>
              <a:gd name="connsiteY61" fmla="*/ 460257 h 806843"/>
              <a:gd name="connsiteX62" fmla="*/ 1822162 w 4672450"/>
              <a:gd name="connsiteY62" fmla="*/ 338785 h 806843"/>
              <a:gd name="connsiteX63" fmla="*/ 1719634 w 4672450"/>
              <a:gd name="connsiteY63" fmla="*/ 460257 h 806843"/>
              <a:gd name="connsiteX64" fmla="*/ 1719634 w 4672450"/>
              <a:gd name="connsiteY64" fmla="*/ 793470 h 806843"/>
              <a:gd name="connsiteX65" fmla="*/ 1550242 w 4672450"/>
              <a:gd name="connsiteY65" fmla="*/ 793470 h 806843"/>
              <a:gd name="connsiteX66" fmla="*/ 1550242 w 4672450"/>
              <a:gd name="connsiteY66" fmla="*/ 196138 h 806843"/>
              <a:gd name="connsiteX67" fmla="*/ 1719634 w 4672450"/>
              <a:gd name="connsiteY67" fmla="*/ 196138 h 806843"/>
              <a:gd name="connsiteX68" fmla="*/ 1719634 w 4672450"/>
              <a:gd name="connsiteY68" fmla="*/ 280835 h 806843"/>
              <a:gd name="connsiteX69" fmla="*/ 1895714 w 4672450"/>
              <a:gd name="connsiteY69" fmla="*/ 184994 h 806843"/>
              <a:gd name="connsiteX70" fmla="*/ 1112140 w 4672450"/>
              <a:gd name="connsiteY70" fmla="*/ 184994 h 806843"/>
              <a:gd name="connsiteX71" fmla="*/ 1434209 w 4672450"/>
              <a:gd name="connsiteY71" fmla="*/ 493690 h 806843"/>
              <a:gd name="connsiteX72" fmla="*/ 1434209 w 4672450"/>
              <a:gd name="connsiteY72" fmla="*/ 495919 h 806843"/>
              <a:gd name="connsiteX73" fmla="*/ 1109911 w 4672450"/>
              <a:gd name="connsiteY73" fmla="*/ 806843 h 806843"/>
              <a:gd name="connsiteX74" fmla="*/ 787842 w 4672450"/>
              <a:gd name="connsiteY74" fmla="*/ 498147 h 806843"/>
              <a:gd name="connsiteX75" fmla="*/ 787842 w 4672450"/>
              <a:gd name="connsiteY75" fmla="*/ 495919 h 806843"/>
              <a:gd name="connsiteX76" fmla="*/ 1112140 w 4672450"/>
              <a:gd name="connsiteY76" fmla="*/ 184994 h 806843"/>
              <a:gd name="connsiteX77" fmla="*/ 3168777 w 4672450"/>
              <a:gd name="connsiteY77" fmla="*/ 43462 h 806843"/>
              <a:gd name="connsiteX78" fmla="*/ 3338169 w 4672450"/>
              <a:gd name="connsiteY78" fmla="*/ 43462 h 806843"/>
              <a:gd name="connsiteX79" fmla="*/ 3338169 w 4672450"/>
              <a:gd name="connsiteY79" fmla="*/ 196138 h 806843"/>
              <a:gd name="connsiteX80" fmla="*/ 3478587 w 4672450"/>
              <a:gd name="connsiteY80" fmla="*/ 196138 h 806843"/>
              <a:gd name="connsiteX81" fmla="*/ 3478587 w 4672450"/>
              <a:gd name="connsiteY81" fmla="*/ 341014 h 806843"/>
              <a:gd name="connsiteX82" fmla="*/ 3338169 w 4672450"/>
              <a:gd name="connsiteY82" fmla="*/ 341014 h 806843"/>
              <a:gd name="connsiteX83" fmla="*/ 3338169 w 4672450"/>
              <a:gd name="connsiteY83" fmla="*/ 596217 h 806843"/>
              <a:gd name="connsiteX84" fmla="*/ 3392777 w 4672450"/>
              <a:gd name="connsiteY84" fmla="*/ 654167 h 806843"/>
              <a:gd name="connsiteX85" fmla="*/ 3476359 w 4672450"/>
              <a:gd name="connsiteY85" fmla="*/ 632993 h 806843"/>
              <a:gd name="connsiteX86" fmla="*/ 3476359 w 4672450"/>
              <a:gd name="connsiteY86" fmla="*/ 768953 h 806843"/>
              <a:gd name="connsiteX87" fmla="*/ 3342627 w 4672450"/>
              <a:gd name="connsiteY87" fmla="*/ 803500 h 806843"/>
              <a:gd name="connsiteX88" fmla="*/ 3168777 w 4672450"/>
              <a:gd name="connsiteY88" fmla="*/ 624078 h 806843"/>
              <a:gd name="connsiteX89" fmla="*/ 3168777 w 4672450"/>
              <a:gd name="connsiteY89" fmla="*/ 341014 h 806843"/>
              <a:gd name="connsiteX90" fmla="*/ 3097454 w 4672450"/>
              <a:gd name="connsiteY90" fmla="*/ 341014 h 806843"/>
              <a:gd name="connsiteX91" fmla="*/ 3097454 w 4672450"/>
              <a:gd name="connsiteY91" fmla="*/ 196138 h 806843"/>
              <a:gd name="connsiteX92" fmla="*/ 3168777 w 4672450"/>
              <a:gd name="connsiteY92" fmla="*/ 196138 h 806843"/>
              <a:gd name="connsiteX93" fmla="*/ 406765 w 4672450"/>
              <a:gd name="connsiteY93" fmla="*/ 0 h 806843"/>
              <a:gd name="connsiteX94" fmla="*/ 714346 w 4672450"/>
              <a:gd name="connsiteY94" fmla="*/ 120358 h 806843"/>
              <a:gd name="connsiteX95" fmla="*/ 605133 w 4672450"/>
              <a:gd name="connsiteY95" fmla="*/ 246287 h 806843"/>
              <a:gd name="connsiteX96" fmla="*/ 405651 w 4672450"/>
              <a:gd name="connsiteY96" fmla="*/ 158248 h 806843"/>
              <a:gd name="connsiteX97" fmla="*/ 179422 w 4672450"/>
              <a:gd name="connsiteY97" fmla="*/ 401193 h 806843"/>
              <a:gd name="connsiteX98" fmla="*/ 179422 w 4672450"/>
              <a:gd name="connsiteY98" fmla="*/ 403421 h 806843"/>
              <a:gd name="connsiteX99" fmla="*/ 405651 w 4672450"/>
              <a:gd name="connsiteY99" fmla="*/ 648595 h 806843"/>
              <a:gd name="connsiteX100" fmla="*/ 610705 w 4672450"/>
              <a:gd name="connsiteY100" fmla="*/ 557212 h 806843"/>
              <a:gd name="connsiteX101" fmla="*/ 719918 w 4672450"/>
              <a:gd name="connsiteY101" fmla="*/ 667540 h 806843"/>
              <a:gd name="connsiteX102" fmla="*/ 400079 w 4672450"/>
              <a:gd name="connsiteY102" fmla="*/ 806843 h 806843"/>
              <a:gd name="connsiteX103" fmla="*/ 0 w 4672450"/>
              <a:gd name="connsiteY103" fmla="*/ 405650 h 806843"/>
              <a:gd name="connsiteX104" fmla="*/ 0 w 4672450"/>
              <a:gd name="connsiteY104" fmla="*/ 403421 h 806843"/>
              <a:gd name="connsiteX105" fmla="*/ 406765 w 4672450"/>
              <a:gd name="connsiteY105" fmla="*/ 0 h 80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672450" h="806843">
                <a:moveTo>
                  <a:pt x="3872161" y="330984"/>
                </a:moveTo>
                <a:cubicBezTo>
                  <a:pt x="3775205" y="330984"/>
                  <a:pt x="3717255" y="405650"/>
                  <a:pt x="3717255" y="493690"/>
                </a:cubicBezTo>
                <a:lnTo>
                  <a:pt x="3717255" y="495919"/>
                </a:lnTo>
                <a:cubicBezTo>
                  <a:pt x="3717255" y="583958"/>
                  <a:pt x="3780777" y="660854"/>
                  <a:pt x="3874389" y="660854"/>
                </a:cubicBezTo>
                <a:cubicBezTo>
                  <a:pt x="3971345" y="660854"/>
                  <a:pt x="4029295" y="586187"/>
                  <a:pt x="4029295" y="498147"/>
                </a:cubicBezTo>
                <a:lnTo>
                  <a:pt x="4029295" y="495919"/>
                </a:lnTo>
                <a:cubicBezTo>
                  <a:pt x="4029295" y="407879"/>
                  <a:pt x="3965772" y="330984"/>
                  <a:pt x="3872161" y="330984"/>
                </a:cubicBezTo>
                <a:close/>
                <a:moveTo>
                  <a:pt x="1109911" y="330984"/>
                </a:moveTo>
                <a:cubicBezTo>
                  <a:pt x="1012956" y="330984"/>
                  <a:pt x="955006" y="405650"/>
                  <a:pt x="955006" y="493690"/>
                </a:cubicBezTo>
                <a:lnTo>
                  <a:pt x="955006" y="495919"/>
                </a:lnTo>
                <a:cubicBezTo>
                  <a:pt x="955006" y="583958"/>
                  <a:pt x="1018528" y="660854"/>
                  <a:pt x="1112140" y="660854"/>
                </a:cubicBezTo>
                <a:cubicBezTo>
                  <a:pt x="1209095" y="660854"/>
                  <a:pt x="1267045" y="586187"/>
                  <a:pt x="1267045" y="498147"/>
                </a:cubicBezTo>
                <a:lnTo>
                  <a:pt x="1267045" y="495919"/>
                </a:lnTo>
                <a:cubicBezTo>
                  <a:pt x="1267045" y="407879"/>
                  <a:pt x="1203522" y="330984"/>
                  <a:pt x="1109911" y="330984"/>
                </a:cubicBezTo>
                <a:close/>
                <a:moveTo>
                  <a:pt x="2799703" y="187223"/>
                </a:moveTo>
                <a:cubicBezTo>
                  <a:pt x="2875484" y="187223"/>
                  <a:pt x="2957951" y="212855"/>
                  <a:pt x="3022588" y="256317"/>
                </a:cubicBezTo>
                <a:lnTo>
                  <a:pt x="2957951" y="373332"/>
                </a:lnTo>
                <a:cubicBezTo>
                  <a:pt x="2898887" y="338785"/>
                  <a:pt x="2839822" y="317611"/>
                  <a:pt x="2796359" y="317611"/>
                </a:cubicBezTo>
                <a:cubicBezTo>
                  <a:pt x="2755126" y="317611"/>
                  <a:pt x="2733952" y="335441"/>
                  <a:pt x="2733952" y="358844"/>
                </a:cubicBezTo>
                <a:lnTo>
                  <a:pt x="2733952" y="361073"/>
                </a:lnTo>
                <a:cubicBezTo>
                  <a:pt x="2733952" y="394506"/>
                  <a:pt x="2790788" y="410108"/>
                  <a:pt x="2855424" y="432396"/>
                </a:cubicBezTo>
                <a:cubicBezTo>
                  <a:pt x="2939005" y="460257"/>
                  <a:pt x="3035961" y="500376"/>
                  <a:pt x="3035961" y="609590"/>
                </a:cubicBezTo>
                <a:lnTo>
                  <a:pt x="3035961" y="611819"/>
                </a:lnTo>
                <a:cubicBezTo>
                  <a:pt x="3035961" y="744435"/>
                  <a:pt x="2936777" y="804614"/>
                  <a:pt x="2807504" y="804614"/>
                </a:cubicBezTo>
                <a:cubicBezTo>
                  <a:pt x="2723922" y="804614"/>
                  <a:pt x="2630310" y="776754"/>
                  <a:pt x="2551186" y="714346"/>
                </a:cubicBezTo>
                <a:lnTo>
                  <a:pt x="2623624" y="602903"/>
                </a:lnTo>
                <a:cubicBezTo>
                  <a:pt x="2688260" y="649709"/>
                  <a:pt x="2756240" y="674227"/>
                  <a:pt x="2811961" y="674227"/>
                </a:cubicBezTo>
                <a:cubicBezTo>
                  <a:pt x="2860996" y="674227"/>
                  <a:pt x="2883285" y="656396"/>
                  <a:pt x="2883285" y="629650"/>
                </a:cubicBezTo>
                <a:lnTo>
                  <a:pt x="2883285" y="627421"/>
                </a:lnTo>
                <a:cubicBezTo>
                  <a:pt x="2883285" y="590645"/>
                  <a:pt x="2825334" y="578386"/>
                  <a:pt x="2759584" y="558327"/>
                </a:cubicBezTo>
                <a:cubicBezTo>
                  <a:pt x="2676002" y="533809"/>
                  <a:pt x="2581275" y="494804"/>
                  <a:pt x="2581275" y="378904"/>
                </a:cubicBezTo>
                <a:lnTo>
                  <a:pt x="2581275" y="376675"/>
                </a:lnTo>
                <a:cubicBezTo>
                  <a:pt x="2581275" y="255203"/>
                  <a:pt x="2679345" y="187223"/>
                  <a:pt x="2799703" y="187223"/>
                </a:cubicBezTo>
                <a:close/>
                <a:moveTo>
                  <a:pt x="4672450" y="184994"/>
                </a:moveTo>
                <a:lnTo>
                  <a:pt x="4672450" y="362188"/>
                </a:lnTo>
                <a:lnTo>
                  <a:pt x="4663534" y="362188"/>
                </a:lnTo>
                <a:cubicBezTo>
                  <a:pt x="4550978" y="362188"/>
                  <a:pt x="4481883" y="430168"/>
                  <a:pt x="4481883" y="572814"/>
                </a:cubicBezTo>
                <a:lnTo>
                  <a:pt x="4481883" y="793470"/>
                </a:lnTo>
                <a:lnTo>
                  <a:pt x="4312490" y="793470"/>
                </a:lnTo>
                <a:lnTo>
                  <a:pt x="4312490" y="196138"/>
                </a:lnTo>
                <a:lnTo>
                  <a:pt x="4481883" y="196138"/>
                </a:lnTo>
                <a:lnTo>
                  <a:pt x="4481883" y="316496"/>
                </a:lnTo>
                <a:cubicBezTo>
                  <a:pt x="4516430" y="234029"/>
                  <a:pt x="4572152" y="180536"/>
                  <a:pt x="4672450" y="184994"/>
                </a:cubicBezTo>
                <a:close/>
                <a:moveTo>
                  <a:pt x="3874389" y="184994"/>
                </a:moveTo>
                <a:cubicBezTo>
                  <a:pt x="4059384" y="184994"/>
                  <a:pt x="4196458" y="322068"/>
                  <a:pt x="4196458" y="493690"/>
                </a:cubicBezTo>
                <a:lnTo>
                  <a:pt x="4196458" y="495919"/>
                </a:lnTo>
                <a:cubicBezTo>
                  <a:pt x="4196458" y="667540"/>
                  <a:pt x="4058269" y="806843"/>
                  <a:pt x="3872161" y="806843"/>
                </a:cubicBezTo>
                <a:cubicBezTo>
                  <a:pt x="3687166" y="806843"/>
                  <a:pt x="3550091" y="669769"/>
                  <a:pt x="3550091" y="498147"/>
                </a:cubicBezTo>
                <a:lnTo>
                  <a:pt x="3550091" y="495919"/>
                </a:lnTo>
                <a:cubicBezTo>
                  <a:pt x="3550091" y="324297"/>
                  <a:pt x="3688281" y="184994"/>
                  <a:pt x="3874389" y="184994"/>
                </a:cubicBezTo>
                <a:close/>
                <a:moveTo>
                  <a:pt x="1895714" y="184994"/>
                </a:moveTo>
                <a:cubicBezTo>
                  <a:pt x="1973724" y="184994"/>
                  <a:pt x="2032788" y="219541"/>
                  <a:pt x="2063992" y="279720"/>
                </a:cubicBezTo>
                <a:cubicBezTo>
                  <a:pt x="2116370" y="218427"/>
                  <a:pt x="2178778" y="184994"/>
                  <a:pt x="2260131" y="184994"/>
                </a:cubicBezTo>
                <a:cubicBezTo>
                  <a:pt x="2386061" y="184994"/>
                  <a:pt x="2461841" y="260775"/>
                  <a:pt x="2461841" y="404536"/>
                </a:cubicBezTo>
                <a:lnTo>
                  <a:pt x="2461841" y="793470"/>
                </a:lnTo>
                <a:lnTo>
                  <a:pt x="2292449" y="793470"/>
                </a:lnTo>
                <a:lnTo>
                  <a:pt x="2292449" y="460257"/>
                </a:lnTo>
                <a:cubicBezTo>
                  <a:pt x="2292449" y="380019"/>
                  <a:pt x="2256788" y="338785"/>
                  <a:pt x="2193265" y="338785"/>
                </a:cubicBezTo>
                <a:cubicBezTo>
                  <a:pt x="2129743" y="338785"/>
                  <a:pt x="2090739" y="380019"/>
                  <a:pt x="2090739" y="460257"/>
                </a:cubicBezTo>
                <a:lnTo>
                  <a:pt x="2090739" y="793470"/>
                </a:lnTo>
                <a:lnTo>
                  <a:pt x="1921345" y="793470"/>
                </a:lnTo>
                <a:lnTo>
                  <a:pt x="1921345" y="460257"/>
                </a:lnTo>
                <a:cubicBezTo>
                  <a:pt x="1921345" y="380019"/>
                  <a:pt x="1885684" y="338785"/>
                  <a:pt x="1822162" y="338785"/>
                </a:cubicBezTo>
                <a:cubicBezTo>
                  <a:pt x="1758640" y="338785"/>
                  <a:pt x="1719634" y="380019"/>
                  <a:pt x="1719634" y="460257"/>
                </a:cubicBezTo>
                <a:lnTo>
                  <a:pt x="1719634" y="793470"/>
                </a:lnTo>
                <a:lnTo>
                  <a:pt x="1550242" y="793470"/>
                </a:lnTo>
                <a:lnTo>
                  <a:pt x="1550242" y="196138"/>
                </a:lnTo>
                <a:lnTo>
                  <a:pt x="1719634" y="196138"/>
                </a:lnTo>
                <a:lnTo>
                  <a:pt x="1719634" y="280835"/>
                </a:lnTo>
                <a:cubicBezTo>
                  <a:pt x="1758640" y="230686"/>
                  <a:pt x="1809903" y="184994"/>
                  <a:pt x="1895714" y="184994"/>
                </a:cubicBezTo>
                <a:close/>
                <a:moveTo>
                  <a:pt x="1112140" y="184994"/>
                </a:moveTo>
                <a:cubicBezTo>
                  <a:pt x="1297135" y="184994"/>
                  <a:pt x="1434209" y="322068"/>
                  <a:pt x="1434209" y="493690"/>
                </a:cubicBezTo>
                <a:lnTo>
                  <a:pt x="1434209" y="495919"/>
                </a:lnTo>
                <a:cubicBezTo>
                  <a:pt x="1434209" y="667540"/>
                  <a:pt x="1296020" y="806843"/>
                  <a:pt x="1109911" y="806843"/>
                </a:cubicBezTo>
                <a:cubicBezTo>
                  <a:pt x="924916" y="806843"/>
                  <a:pt x="787842" y="669769"/>
                  <a:pt x="787842" y="498147"/>
                </a:cubicBezTo>
                <a:lnTo>
                  <a:pt x="787842" y="495919"/>
                </a:lnTo>
                <a:cubicBezTo>
                  <a:pt x="787842" y="324297"/>
                  <a:pt x="926031" y="184994"/>
                  <a:pt x="1112140" y="184994"/>
                </a:cubicBezTo>
                <a:close/>
                <a:moveTo>
                  <a:pt x="3168777" y="43462"/>
                </a:moveTo>
                <a:lnTo>
                  <a:pt x="3338169" y="43462"/>
                </a:lnTo>
                <a:lnTo>
                  <a:pt x="3338169" y="196138"/>
                </a:lnTo>
                <a:lnTo>
                  <a:pt x="3478587" y="196138"/>
                </a:lnTo>
                <a:lnTo>
                  <a:pt x="3478587" y="341014"/>
                </a:lnTo>
                <a:lnTo>
                  <a:pt x="3338169" y="341014"/>
                </a:lnTo>
                <a:lnTo>
                  <a:pt x="3338169" y="596217"/>
                </a:lnTo>
                <a:cubicBezTo>
                  <a:pt x="3338169" y="635222"/>
                  <a:pt x="3354886" y="654167"/>
                  <a:pt x="3392777" y="654167"/>
                </a:cubicBezTo>
                <a:cubicBezTo>
                  <a:pt x="3423981" y="654167"/>
                  <a:pt x="3451841" y="646366"/>
                  <a:pt x="3476359" y="632993"/>
                </a:cubicBezTo>
                <a:lnTo>
                  <a:pt x="3476359" y="768953"/>
                </a:lnTo>
                <a:cubicBezTo>
                  <a:pt x="3440697" y="790127"/>
                  <a:pt x="3399463" y="803500"/>
                  <a:pt x="3342627" y="803500"/>
                </a:cubicBezTo>
                <a:cubicBezTo>
                  <a:pt x="3238986" y="803500"/>
                  <a:pt x="3168777" y="762266"/>
                  <a:pt x="3168777" y="624078"/>
                </a:cubicBezTo>
                <a:lnTo>
                  <a:pt x="3168777" y="341014"/>
                </a:lnTo>
                <a:lnTo>
                  <a:pt x="3097454" y="341014"/>
                </a:lnTo>
                <a:lnTo>
                  <a:pt x="3097454" y="196138"/>
                </a:lnTo>
                <a:lnTo>
                  <a:pt x="3168777" y="196138"/>
                </a:lnTo>
                <a:close/>
                <a:moveTo>
                  <a:pt x="406765" y="0"/>
                </a:moveTo>
                <a:cubicBezTo>
                  <a:pt x="553869" y="0"/>
                  <a:pt x="641909" y="49034"/>
                  <a:pt x="714346" y="120358"/>
                </a:cubicBezTo>
                <a:lnTo>
                  <a:pt x="605133" y="246287"/>
                </a:lnTo>
                <a:cubicBezTo>
                  <a:pt x="544954" y="191681"/>
                  <a:pt x="483660" y="158248"/>
                  <a:pt x="405651" y="158248"/>
                </a:cubicBezTo>
                <a:cubicBezTo>
                  <a:pt x="274148" y="158248"/>
                  <a:pt x="179422" y="267462"/>
                  <a:pt x="179422" y="401193"/>
                </a:cubicBezTo>
                <a:lnTo>
                  <a:pt x="179422" y="403421"/>
                </a:lnTo>
                <a:cubicBezTo>
                  <a:pt x="179422" y="537152"/>
                  <a:pt x="271919" y="648595"/>
                  <a:pt x="405651" y="648595"/>
                </a:cubicBezTo>
                <a:cubicBezTo>
                  <a:pt x="494805" y="648595"/>
                  <a:pt x="549411" y="612933"/>
                  <a:pt x="610705" y="557212"/>
                </a:cubicBezTo>
                <a:lnTo>
                  <a:pt x="719918" y="667540"/>
                </a:lnTo>
                <a:cubicBezTo>
                  <a:pt x="639680" y="753351"/>
                  <a:pt x="550526" y="806843"/>
                  <a:pt x="400079" y="806843"/>
                </a:cubicBezTo>
                <a:cubicBezTo>
                  <a:pt x="170507" y="806843"/>
                  <a:pt x="0" y="629650"/>
                  <a:pt x="0" y="405650"/>
                </a:cubicBezTo>
                <a:lnTo>
                  <a:pt x="0" y="403421"/>
                </a:lnTo>
                <a:cubicBezTo>
                  <a:pt x="0" y="181651"/>
                  <a:pt x="167164" y="0"/>
                  <a:pt x="406765" y="0"/>
                </a:cubicBez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dirty="0">
              <a:latin typeface="Montserrat" pitchFamily="2" charset="77"/>
            </a:endParaRPr>
          </a:p>
        </p:txBody>
      </p:sp>
    </p:spTree>
    <p:extLst>
      <p:ext uri="{BB962C8B-B14F-4D97-AF65-F5344CB8AC3E}">
        <p14:creationId xmlns:p14="http://schemas.microsoft.com/office/powerpoint/2010/main" val="3905389721"/>
      </p:ext>
    </p:extLst>
  </p:cSld>
  <p:clrMap bg1="lt1" tx1="dk1" bg2="lt2" tx2="dk2" accent1="accent1" accent2="accent2" accent3="accent3" accent4="accent4" accent5="accent5" accent6="accent6" hlink="hlink" folHlink="folHlink"/>
  <p:sldLayoutIdLst>
    <p:sldLayoutId id="2147485250" r:id="rId1"/>
    <p:sldLayoutId id="2147485260" r:id="rId2"/>
  </p:sldLayoutIdLst>
  <p:txStyles>
    <p:title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B403E9D-F1A2-0042-B038-963F25E2ADCC}"/>
              </a:ext>
            </a:extLst>
          </p:cNvPr>
          <p:cNvSpPr/>
          <p:nvPr userDrawn="1"/>
        </p:nvSpPr>
        <p:spPr>
          <a:xfrm>
            <a:off x="4333474" y="727546"/>
            <a:ext cx="7247276" cy="1351510"/>
          </a:xfrm>
          <a:custGeom>
            <a:avLst/>
            <a:gdLst>
              <a:gd name="connsiteX0" fmla="*/ 641152 w 786164"/>
              <a:gd name="connsiteY0" fmla="*/ 60272 h 146608"/>
              <a:gd name="connsiteX1" fmla="*/ 618341 w 786164"/>
              <a:gd name="connsiteY1" fmla="*/ 82263 h 146608"/>
              <a:gd name="connsiteX2" fmla="*/ 663149 w 786164"/>
              <a:gd name="connsiteY2" fmla="*/ 82263 h 146608"/>
              <a:gd name="connsiteX3" fmla="*/ 641152 w 786164"/>
              <a:gd name="connsiteY3" fmla="*/ 60272 h 146608"/>
              <a:gd name="connsiteX4" fmla="*/ 174341 w 786164"/>
              <a:gd name="connsiteY4" fmla="*/ 60272 h 146608"/>
              <a:gd name="connsiteX5" fmla="*/ 151530 w 786164"/>
              <a:gd name="connsiteY5" fmla="*/ 82263 h 146608"/>
              <a:gd name="connsiteX6" fmla="*/ 196338 w 786164"/>
              <a:gd name="connsiteY6" fmla="*/ 82263 h 146608"/>
              <a:gd name="connsiteX7" fmla="*/ 174341 w 786164"/>
              <a:gd name="connsiteY7" fmla="*/ 60272 h 146608"/>
              <a:gd name="connsiteX8" fmla="*/ 436668 w 786164"/>
              <a:gd name="connsiteY8" fmla="*/ 38281 h 146608"/>
              <a:gd name="connsiteX9" fmla="*/ 465996 w 786164"/>
              <a:gd name="connsiteY9" fmla="*/ 38281 h 146608"/>
              <a:gd name="connsiteX10" fmla="*/ 465996 w 786164"/>
              <a:gd name="connsiteY10" fmla="*/ 143350 h 146608"/>
              <a:gd name="connsiteX11" fmla="*/ 436668 w 786164"/>
              <a:gd name="connsiteY11" fmla="*/ 143350 h 146608"/>
              <a:gd name="connsiteX12" fmla="*/ 314466 w 786164"/>
              <a:gd name="connsiteY12" fmla="*/ 38281 h 146608"/>
              <a:gd name="connsiteX13" fmla="*/ 346238 w 786164"/>
              <a:gd name="connsiteY13" fmla="*/ 38281 h 146608"/>
              <a:gd name="connsiteX14" fmla="*/ 369864 w 786164"/>
              <a:gd name="connsiteY14" fmla="*/ 108327 h 146608"/>
              <a:gd name="connsiteX15" fmla="*/ 393490 w 786164"/>
              <a:gd name="connsiteY15" fmla="*/ 38281 h 146608"/>
              <a:gd name="connsiteX16" fmla="*/ 424448 w 786164"/>
              <a:gd name="connsiteY16" fmla="*/ 38281 h 146608"/>
              <a:gd name="connsiteX17" fmla="*/ 382899 w 786164"/>
              <a:gd name="connsiteY17" fmla="*/ 144165 h 146608"/>
              <a:gd name="connsiteX18" fmla="*/ 356014 w 786164"/>
              <a:gd name="connsiteY18" fmla="*/ 144165 h 146608"/>
              <a:gd name="connsiteX19" fmla="*/ 641152 w 786164"/>
              <a:gd name="connsiteY19" fmla="*/ 36652 h 146608"/>
              <a:gd name="connsiteX20" fmla="*/ 692477 w 786164"/>
              <a:gd name="connsiteY20" fmla="*/ 93666 h 146608"/>
              <a:gd name="connsiteX21" fmla="*/ 692477 w 786164"/>
              <a:gd name="connsiteY21" fmla="*/ 101811 h 146608"/>
              <a:gd name="connsiteX22" fmla="*/ 619156 w 786164"/>
              <a:gd name="connsiteY22" fmla="*/ 101811 h 146608"/>
              <a:gd name="connsiteX23" fmla="*/ 644411 w 786164"/>
              <a:gd name="connsiteY23" fmla="*/ 122173 h 146608"/>
              <a:gd name="connsiteX24" fmla="*/ 669666 w 786164"/>
              <a:gd name="connsiteY24" fmla="*/ 111585 h 146608"/>
              <a:gd name="connsiteX25" fmla="*/ 686774 w 786164"/>
              <a:gd name="connsiteY25" fmla="*/ 126246 h 146608"/>
              <a:gd name="connsiteX26" fmla="*/ 643597 w 786164"/>
              <a:gd name="connsiteY26" fmla="*/ 145794 h 146608"/>
              <a:gd name="connsiteX27" fmla="*/ 589013 w 786164"/>
              <a:gd name="connsiteY27" fmla="*/ 91223 h 146608"/>
              <a:gd name="connsiteX28" fmla="*/ 641152 w 786164"/>
              <a:gd name="connsiteY28" fmla="*/ 36652 h 146608"/>
              <a:gd name="connsiteX29" fmla="*/ 539317 w 786164"/>
              <a:gd name="connsiteY29" fmla="*/ 36652 h 146608"/>
              <a:gd name="connsiteX30" fmla="*/ 580866 w 786164"/>
              <a:gd name="connsiteY30" fmla="*/ 54571 h 146608"/>
              <a:gd name="connsiteX31" fmla="*/ 562943 w 786164"/>
              <a:gd name="connsiteY31" fmla="*/ 74119 h 146608"/>
              <a:gd name="connsiteX32" fmla="*/ 539317 w 786164"/>
              <a:gd name="connsiteY32" fmla="*/ 62716 h 146608"/>
              <a:gd name="connsiteX33" fmla="*/ 514062 w 786164"/>
              <a:gd name="connsiteY33" fmla="*/ 91223 h 146608"/>
              <a:gd name="connsiteX34" fmla="*/ 540947 w 786164"/>
              <a:gd name="connsiteY34" fmla="*/ 120544 h 146608"/>
              <a:gd name="connsiteX35" fmla="*/ 565387 w 786164"/>
              <a:gd name="connsiteY35" fmla="*/ 109142 h 146608"/>
              <a:gd name="connsiteX36" fmla="*/ 582495 w 786164"/>
              <a:gd name="connsiteY36" fmla="*/ 127060 h 146608"/>
              <a:gd name="connsiteX37" fmla="*/ 539317 w 786164"/>
              <a:gd name="connsiteY37" fmla="*/ 146608 h 146608"/>
              <a:gd name="connsiteX38" fmla="*/ 484734 w 786164"/>
              <a:gd name="connsiteY38" fmla="*/ 91223 h 146608"/>
              <a:gd name="connsiteX39" fmla="*/ 539317 w 786164"/>
              <a:gd name="connsiteY39" fmla="*/ 36652 h 146608"/>
              <a:gd name="connsiteX40" fmla="*/ 174341 w 786164"/>
              <a:gd name="connsiteY40" fmla="*/ 36652 h 146608"/>
              <a:gd name="connsiteX41" fmla="*/ 225666 w 786164"/>
              <a:gd name="connsiteY41" fmla="*/ 93666 h 146608"/>
              <a:gd name="connsiteX42" fmla="*/ 225666 w 786164"/>
              <a:gd name="connsiteY42" fmla="*/ 101811 h 146608"/>
              <a:gd name="connsiteX43" fmla="*/ 152345 w 786164"/>
              <a:gd name="connsiteY43" fmla="*/ 101811 h 146608"/>
              <a:gd name="connsiteX44" fmla="*/ 177600 w 786164"/>
              <a:gd name="connsiteY44" fmla="*/ 122173 h 146608"/>
              <a:gd name="connsiteX45" fmla="*/ 202855 w 786164"/>
              <a:gd name="connsiteY45" fmla="*/ 111585 h 146608"/>
              <a:gd name="connsiteX46" fmla="*/ 219963 w 786164"/>
              <a:gd name="connsiteY46" fmla="*/ 126246 h 146608"/>
              <a:gd name="connsiteX47" fmla="*/ 176785 w 786164"/>
              <a:gd name="connsiteY47" fmla="*/ 145794 h 146608"/>
              <a:gd name="connsiteX48" fmla="*/ 122202 w 786164"/>
              <a:gd name="connsiteY48" fmla="*/ 91223 h 146608"/>
              <a:gd name="connsiteX49" fmla="*/ 174341 w 786164"/>
              <a:gd name="connsiteY49" fmla="*/ 36652 h 146608"/>
              <a:gd name="connsiteX50" fmla="*/ 305504 w 786164"/>
              <a:gd name="connsiteY50" fmla="*/ 36651 h 146608"/>
              <a:gd name="connsiteX51" fmla="*/ 305504 w 786164"/>
              <a:gd name="connsiteY51" fmla="*/ 67602 h 146608"/>
              <a:gd name="connsiteX52" fmla="*/ 303875 w 786164"/>
              <a:gd name="connsiteY52" fmla="*/ 67602 h 146608"/>
              <a:gd name="connsiteX53" fmla="*/ 272102 w 786164"/>
              <a:gd name="connsiteY53" fmla="*/ 104254 h 146608"/>
              <a:gd name="connsiteX54" fmla="*/ 272102 w 786164"/>
              <a:gd name="connsiteY54" fmla="*/ 143349 h 146608"/>
              <a:gd name="connsiteX55" fmla="*/ 242774 w 786164"/>
              <a:gd name="connsiteY55" fmla="*/ 143349 h 146608"/>
              <a:gd name="connsiteX56" fmla="*/ 242774 w 786164"/>
              <a:gd name="connsiteY56" fmla="*/ 38280 h 146608"/>
              <a:gd name="connsiteX57" fmla="*/ 272102 w 786164"/>
              <a:gd name="connsiteY57" fmla="*/ 38280 h 146608"/>
              <a:gd name="connsiteX58" fmla="*/ 272102 w 786164"/>
              <a:gd name="connsiteY58" fmla="*/ 59457 h 146608"/>
              <a:gd name="connsiteX59" fmla="*/ 305504 w 786164"/>
              <a:gd name="connsiteY59" fmla="*/ 36651 h 146608"/>
              <a:gd name="connsiteX60" fmla="*/ 744616 w 786164"/>
              <a:gd name="connsiteY60" fmla="*/ 35837 h 146608"/>
              <a:gd name="connsiteX61" fmla="*/ 783720 w 786164"/>
              <a:gd name="connsiteY61" fmla="*/ 48054 h 146608"/>
              <a:gd name="connsiteX62" fmla="*/ 772315 w 786164"/>
              <a:gd name="connsiteY62" fmla="*/ 68417 h 146608"/>
              <a:gd name="connsiteX63" fmla="*/ 743801 w 786164"/>
              <a:gd name="connsiteY63" fmla="*/ 58643 h 146608"/>
              <a:gd name="connsiteX64" fmla="*/ 733210 w 786164"/>
              <a:gd name="connsiteY64" fmla="*/ 65973 h 146608"/>
              <a:gd name="connsiteX65" fmla="*/ 754392 w 786164"/>
              <a:gd name="connsiteY65" fmla="*/ 78190 h 146608"/>
              <a:gd name="connsiteX66" fmla="*/ 786164 w 786164"/>
              <a:gd name="connsiteY66" fmla="*/ 109141 h 146608"/>
              <a:gd name="connsiteX67" fmla="*/ 746245 w 786164"/>
              <a:gd name="connsiteY67" fmla="*/ 143350 h 146608"/>
              <a:gd name="connsiteX68" fmla="*/ 700623 w 786164"/>
              <a:gd name="connsiteY68" fmla="*/ 128689 h 146608"/>
              <a:gd name="connsiteX69" fmla="*/ 713658 w 786164"/>
              <a:gd name="connsiteY69" fmla="*/ 109141 h 146608"/>
              <a:gd name="connsiteX70" fmla="*/ 747059 w 786164"/>
              <a:gd name="connsiteY70" fmla="*/ 121358 h 146608"/>
              <a:gd name="connsiteX71" fmla="*/ 759280 w 786164"/>
              <a:gd name="connsiteY71" fmla="*/ 113213 h 146608"/>
              <a:gd name="connsiteX72" fmla="*/ 737284 w 786164"/>
              <a:gd name="connsiteY72" fmla="*/ 100996 h 146608"/>
              <a:gd name="connsiteX73" fmla="*/ 706326 w 786164"/>
              <a:gd name="connsiteY73" fmla="*/ 69231 h 146608"/>
              <a:gd name="connsiteX74" fmla="*/ 744616 w 786164"/>
              <a:gd name="connsiteY74" fmla="*/ 35837 h 146608"/>
              <a:gd name="connsiteX75" fmla="*/ 52954 w 786164"/>
              <a:gd name="connsiteY75" fmla="*/ 4887 h 146608"/>
              <a:gd name="connsiteX76" fmla="*/ 103464 w 786164"/>
              <a:gd name="connsiteY76" fmla="*/ 21991 h 146608"/>
              <a:gd name="connsiteX77" fmla="*/ 87985 w 786164"/>
              <a:gd name="connsiteY77" fmla="*/ 44797 h 146608"/>
              <a:gd name="connsiteX78" fmla="*/ 52139 w 786164"/>
              <a:gd name="connsiteY78" fmla="*/ 30951 h 146608"/>
              <a:gd name="connsiteX79" fmla="*/ 34216 w 786164"/>
              <a:gd name="connsiteY79" fmla="*/ 43168 h 146608"/>
              <a:gd name="connsiteX80" fmla="*/ 63545 w 786164"/>
              <a:gd name="connsiteY80" fmla="*/ 61087 h 146608"/>
              <a:gd name="connsiteX81" fmla="*/ 106723 w 786164"/>
              <a:gd name="connsiteY81" fmla="*/ 101811 h 146608"/>
              <a:gd name="connsiteX82" fmla="*/ 56213 w 786164"/>
              <a:gd name="connsiteY82" fmla="*/ 144165 h 146608"/>
              <a:gd name="connsiteX83" fmla="*/ 0 w 786164"/>
              <a:gd name="connsiteY83" fmla="*/ 122988 h 146608"/>
              <a:gd name="connsiteX84" fmla="*/ 17923 w 786164"/>
              <a:gd name="connsiteY84" fmla="*/ 101811 h 146608"/>
              <a:gd name="connsiteX85" fmla="*/ 58657 w 786164"/>
              <a:gd name="connsiteY85" fmla="*/ 118101 h 146608"/>
              <a:gd name="connsiteX86" fmla="*/ 78209 w 786164"/>
              <a:gd name="connsiteY86" fmla="*/ 105069 h 146608"/>
              <a:gd name="connsiteX87" fmla="*/ 50510 w 786164"/>
              <a:gd name="connsiteY87" fmla="*/ 87965 h 146608"/>
              <a:gd name="connsiteX88" fmla="*/ 4888 w 786164"/>
              <a:gd name="connsiteY88" fmla="*/ 46426 h 146608"/>
              <a:gd name="connsiteX89" fmla="*/ 52954 w 786164"/>
              <a:gd name="connsiteY89" fmla="*/ 4887 h 146608"/>
              <a:gd name="connsiteX90" fmla="*/ 435853 w 786164"/>
              <a:gd name="connsiteY90" fmla="*/ 0 h 146608"/>
              <a:gd name="connsiteX91" fmla="*/ 466811 w 786164"/>
              <a:gd name="connsiteY91" fmla="*/ 0 h 146608"/>
              <a:gd name="connsiteX92" fmla="*/ 466811 w 786164"/>
              <a:gd name="connsiteY92" fmla="*/ 26064 h 146608"/>
              <a:gd name="connsiteX93" fmla="*/ 435853 w 786164"/>
              <a:gd name="connsiteY93" fmla="*/ 26064 h 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86164" h="146608">
                <a:moveTo>
                  <a:pt x="641152" y="60272"/>
                </a:moveTo>
                <a:cubicBezTo>
                  <a:pt x="628932" y="60272"/>
                  <a:pt x="620785" y="69232"/>
                  <a:pt x="618341" y="82263"/>
                </a:cubicBezTo>
                <a:lnTo>
                  <a:pt x="663149" y="82263"/>
                </a:lnTo>
                <a:cubicBezTo>
                  <a:pt x="661519" y="69232"/>
                  <a:pt x="653373" y="60272"/>
                  <a:pt x="641152" y="60272"/>
                </a:cubicBezTo>
                <a:close/>
                <a:moveTo>
                  <a:pt x="174341" y="60272"/>
                </a:moveTo>
                <a:cubicBezTo>
                  <a:pt x="162121" y="60272"/>
                  <a:pt x="153974" y="69232"/>
                  <a:pt x="151530" y="82263"/>
                </a:cubicBezTo>
                <a:lnTo>
                  <a:pt x="196338" y="82263"/>
                </a:lnTo>
                <a:cubicBezTo>
                  <a:pt x="194708" y="69232"/>
                  <a:pt x="186562" y="60272"/>
                  <a:pt x="174341" y="60272"/>
                </a:cubicBezTo>
                <a:close/>
                <a:moveTo>
                  <a:pt x="436668" y="38281"/>
                </a:moveTo>
                <a:lnTo>
                  <a:pt x="465996" y="38281"/>
                </a:lnTo>
                <a:lnTo>
                  <a:pt x="465996" y="143350"/>
                </a:lnTo>
                <a:lnTo>
                  <a:pt x="436668" y="143350"/>
                </a:lnTo>
                <a:close/>
                <a:moveTo>
                  <a:pt x="314466" y="38281"/>
                </a:moveTo>
                <a:lnTo>
                  <a:pt x="346238" y="38281"/>
                </a:lnTo>
                <a:lnTo>
                  <a:pt x="369864" y="108327"/>
                </a:lnTo>
                <a:lnTo>
                  <a:pt x="393490" y="38281"/>
                </a:lnTo>
                <a:lnTo>
                  <a:pt x="424448" y="38281"/>
                </a:lnTo>
                <a:lnTo>
                  <a:pt x="382899" y="144165"/>
                </a:lnTo>
                <a:lnTo>
                  <a:pt x="356014" y="144165"/>
                </a:lnTo>
                <a:close/>
                <a:moveTo>
                  <a:pt x="641152" y="36652"/>
                </a:moveTo>
                <a:cubicBezTo>
                  <a:pt x="676184" y="36652"/>
                  <a:pt x="692477" y="63530"/>
                  <a:pt x="692477" y="93666"/>
                </a:cubicBezTo>
                <a:cubicBezTo>
                  <a:pt x="692477" y="96110"/>
                  <a:pt x="692477" y="98553"/>
                  <a:pt x="692477" y="101811"/>
                </a:cubicBezTo>
                <a:lnTo>
                  <a:pt x="619156" y="101811"/>
                </a:lnTo>
                <a:cubicBezTo>
                  <a:pt x="622415" y="115658"/>
                  <a:pt x="631376" y="122173"/>
                  <a:pt x="644411" y="122173"/>
                </a:cubicBezTo>
                <a:cubicBezTo>
                  <a:pt x="654187" y="122173"/>
                  <a:pt x="661519" y="118915"/>
                  <a:pt x="669666" y="111585"/>
                </a:cubicBezTo>
                <a:lnTo>
                  <a:pt x="686774" y="126246"/>
                </a:lnTo>
                <a:cubicBezTo>
                  <a:pt x="676998" y="138463"/>
                  <a:pt x="663149" y="145794"/>
                  <a:pt x="643597" y="145794"/>
                </a:cubicBezTo>
                <a:cubicBezTo>
                  <a:pt x="612639" y="144979"/>
                  <a:pt x="589013" y="122988"/>
                  <a:pt x="589013" y="91223"/>
                </a:cubicBezTo>
                <a:cubicBezTo>
                  <a:pt x="589013" y="61087"/>
                  <a:pt x="610195" y="36652"/>
                  <a:pt x="641152" y="36652"/>
                </a:cubicBezTo>
                <a:close/>
                <a:moveTo>
                  <a:pt x="539317" y="36652"/>
                </a:moveTo>
                <a:cubicBezTo>
                  <a:pt x="558870" y="36652"/>
                  <a:pt x="571090" y="43168"/>
                  <a:pt x="580866" y="54571"/>
                </a:cubicBezTo>
                <a:lnTo>
                  <a:pt x="562943" y="74119"/>
                </a:lnTo>
                <a:cubicBezTo>
                  <a:pt x="556426" y="66788"/>
                  <a:pt x="549908" y="62716"/>
                  <a:pt x="539317" y="62716"/>
                </a:cubicBezTo>
                <a:cubicBezTo>
                  <a:pt x="524653" y="62716"/>
                  <a:pt x="514062" y="75748"/>
                  <a:pt x="514062" y="91223"/>
                </a:cubicBezTo>
                <a:cubicBezTo>
                  <a:pt x="514062" y="107513"/>
                  <a:pt x="524653" y="120544"/>
                  <a:pt x="540947" y="120544"/>
                </a:cubicBezTo>
                <a:cubicBezTo>
                  <a:pt x="550723" y="120544"/>
                  <a:pt x="558055" y="116472"/>
                  <a:pt x="565387" y="109142"/>
                </a:cubicBezTo>
                <a:lnTo>
                  <a:pt x="582495" y="127060"/>
                </a:lnTo>
                <a:cubicBezTo>
                  <a:pt x="572719" y="138463"/>
                  <a:pt x="560499" y="146608"/>
                  <a:pt x="539317" y="146608"/>
                </a:cubicBezTo>
                <a:cubicBezTo>
                  <a:pt x="507545" y="144979"/>
                  <a:pt x="484734" y="121359"/>
                  <a:pt x="484734" y="91223"/>
                </a:cubicBezTo>
                <a:cubicBezTo>
                  <a:pt x="484734" y="61087"/>
                  <a:pt x="507545" y="36652"/>
                  <a:pt x="539317" y="36652"/>
                </a:cubicBezTo>
                <a:close/>
                <a:moveTo>
                  <a:pt x="174341" y="36652"/>
                </a:moveTo>
                <a:cubicBezTo>
                  <a:pt x="209372" y="36652"/>
                  <a:pt x="225666" y="63530"/>
                  <a:pt x="225666" y="93666"/>
                </a:cubicBezTo>
                <a:cubicBezTo>
                  <a:pt x="225666" y="96110"/>
                  <a:pt x="225666" y="98553"/>
                  <a:pt x="225666" y="101811"/>
                </a:cubicBezTo>
                <a:lnTo>
                  <a:pt x="152345" y="101811"/>
                </a:lnTo>
                <a:cubicBezTo>
                  <a:pt x="155604" y="115658"/>
                  <a:pt x="164565" y="122173"/>
                  <a:pt x="177600" y="122173"/>
                </a:cubicBezTo>
                <a:cubicBezTo>
                  <a:pt x="187376" y="122173"/>
                  <a:pt x="194708" y="118915"/>
                  <a:pt x="202855" y="111585"/>
                </a:cubicBezTo>
                <a:lnTo>
                  <a:pt x="219963" y="126246"/>
                </a:lnTo>
                <a:cubicBezTo>
                  <a:pt x="210187" y="138463"/>
                  <a:pt x="196338" y="145794"/>
                  <a:pt x="176785" y="145794"/>
                </a:cubicBezTo>
                <a:cubicBezTo>
                  <a:pt x="145013" y="144979"/>
                  <a:pt x="122202" y="122988"/>
                  <a:pt x="122202" y="91223"/>
                </a:cubicBezTo>
                <a:cubicBezTo>
                  <a:pt x="122202" y="61087"/>
                  <a:pt x="143384" y="36652"/>
                  <a:pt x="174341" y="36652"/>
                </a:cubicBezTo>
                <a:close/>
                <a:moveTo>
                  <a:pt x="305504" y="36651"/>
                </a:moveTo>
                <a:lnTo>
                  <a:pt x="305504" y="67602"/>
                </a:lnTo>
                <a:lnTo>
                  <a:pt x="303875" y="67602"/>
                </a:lnTo>
                <a:cubicBezTo>
                  <a:pt x="284323" y="67602"/>
                  <a:pt x="272102" y="79819"/>
                  <a:pt x="272102" y="104254"/>
                </a:cubicBezTo>
                <a:lnTo>
                  <a:pt x="272102" y="143349"/>
                </a:lnTo>
                <a:lnTo>
                  <a:pt x="242774" y="143349"/>
                </a:lnTo>
                <a:lnTo>
                  <a:pt x="242774" y="38280"/>
                </a:lnTo>
                <a:lnTo>
                  <a:pt x="272102" y="38280"/>
                </a:lnTo>
                <a:lnTo>
                  <a:pt x="272102" y="59457"/>
                </a:lnTo>
                <a:cubicBezTo>
                  <a:pt x="277805" y="44796"/>
                  <a:pt x="287581" y="35837"/>
                  <a:pt x="305504" y="36651"/>
                </a:cubicBezTo>
                <a:close/>
                <a:moveTo>
                  <a:pt x="744616" y="35837"/>
                </a:moveTo>
                <a:cubicBezTo>
                  <a:pt x="757650" y="35837"/>
                  <a:pt x="772315" y="40724"/>
                  <a:pt x="783720" y="48054"/>
                </a:cubicBezTo>
                <a:lnTo>
                  <a:pt x="772315" y="68417"/>
                </a:lnTo>
                <a:cubicBezTo>
                  <a:pt x="761724" y="62715"/>
                  <a:pt x="751948" y="58643"/>
                  <a:pt x="743801" y="58643"/>
                </a:cubicBezTo>
                <a:cubicBezTo>
                  <a:pt x="736469" y="58643"/>
                  <a:pt x="733210" y="61901"/>
                  <a:pt x="733210" y="65973"/>
                </a:cubicBezTo>
                <a:cubicBezTo>
                  <a:pt x="733210" y="71674"/>
                  <a:pt x="742986" y="74933"/>
                  <a:pt x="754392" y="78190"/>
                </a:cubicBezTo>
                <a:cubicBezTo>
                  <a:pt x="769056" y="83077"/>
                  <a:pt x="786164" y="90408"/>
                  <a:pt x="786164" y="109141"/>
                </a:cubicBezTo>
                <a:cubicBezTo>
                  <a:pt x="786164" y="132761"/>
                  <a:pt x="769056" y="143350"/>
                  <a:pt x="746245" y="143350"/>
                </a:cubicBezTo>
                <a:cubicBezTo>
                  <a:pt x="730766" y="144979"/>
                  <a:pt x="714472" y="140092"/>
                  <a:pt x="700623" y="128689"/>
                </a:cubicBezTo>
                <a:lnTo>
                  <a:pt x="713658" y="109141"/>
                </a:lnTo>
                <a:cubicBezTo>
                  <a:pt x="725063" y="117286"/>
                  <a:pt x="737284" y="121358"/>
                  <a:pt x="747059" y="121358"/>
                </a:cubicBezTo>
                <a:cubicBezTo>
                  <a:pt x="756021" y="121358"/>
                  <a:pt x="759280" y="118100"/>
                  <a:pt x="759280" y="113213"/>
                </a:cubicBezTo>
                <a:cubicBezTo>
                  <a:pt x="759280" y="106698"/>
                  <a:pt x="749504" y="104254"/>
                  <a:pt x="737284" y="100996"/>
                </a:cubicBezTo>
                <a:cubicBezTo>
                  <a:pt x="722619" y="96924"/>
                  <a:pt x="706326" y="89593"/>
                  <a:pt x="706326" y="69231"/>
                </a:cubicBezTo>
                <a:cubicBezTo>
                  <a:pt x="706326" y="48054"/>
                  <a:pt x="723434" y="35837"/>
                  <a:pt x="744616" y="35837"/>
                </a:cubicBezTo>
                <a:close/>
                <a:moveTo>
                  <a:pt x="52954" y="4887"/>
                </a:moveTo>
                <a:cubicBezTo>
                  <a:pt x="72506" y="4887"/>
                  <a:pt x="89615" y="11403"/>
                  <a:pt x="103464" y="21991"/>
                </a:cubicBezTo>
                <a:lnTo>
                  <a:pt x="87985" y="44797"/>
                </a:lnTo>
                <a:cubicBezTo>
                  <a:pt x="75765" y="36652"/>
                  <a:pt x="63545" y="30951"/>
                  <a:pt x="52139" y="30951"/>
                </a:cubicBezTo>
                <a:cubicBezTo>
                  <a:pt x="40734" y="30951"/>
                  <a:pt x="34216" y="35838"/>
                  <a:pt x="34216" y="43168"/>
                </a:cubicBezTo>
                <a:cubicBezTo>
                  <a:pt x="34216" y="52127"/>
                  <a:pt x="39919" y="55385"/>
                  <a:pt x="63545" y="61087"/>
                </a:cubicBezTo>
                <a:cubicBezTo>
                  <a:pt x="91244" y="68417"/>
                  <a:pt x="106723" y="78191"/>
                  <a:pt x="106723" y="101811"/>
                </a:cubicBezTo>
                <a:cubicBezTo>
                  <a:pt x="106723" y="128689"/>
                  <a:pt x="86356" y="144165"/>
                  <a:pt x="56213" y="144165"/>
                </a:cubicBezTo>
                <a:cubicBezTo>
                  <a:pt x="37475" y="144979"/>
                  <a:pt x="16294" y="137649"/>
                  <a:pt x="0" y="122988"/>
                </a:cubicBezTo>
                <a:lnTo>
                  <a:pt x="17923" y="101811"/>
                </a:lnTo>
                <a:cubicBezTo>
                  <a:pt x="30143" y="111585"/>
                  <a:pt x="43178" y="118101"/>
                  <a:pt x="58657" y="118101"/>
                </a:cubicBezTo>
                <a:cubicBezTo>
                  <a:pt x="70877" y="118101"/>
                  <a:pt x="78209" y="113214"/>
                  <a:pt x="78209" y="105069"/>
                </a:cubicBezTo>
                <a:cubicBezTo>
                  <a:pt x="78209" y="97739"/>
                  <a:pt x="73321" y="93666"/>
                  <a:pt x="50510" y="87965"/>
                </a:cubicBezTo>
                <a:cubicBezTo>
                  <a:pt x="22811" y="80635"/>
                  <a:pt x="4888" y="73304"/>
                  <a:pt x="4888" y="46426"/>
                </a:cubicBezTo>
                <a:cubicBezTo>
                  <a:pt x="4888" y="21991"/>
                  <a:pt x="24440" y="4887"/>
                  <a:pt x="52954" y="4887"/>
                </a:cubicBezTo>
                <a:close/>
                <a:moveTo>
                  <a:pt x="435853" y="0"/>
                </a:moveTo>
                <a:lnTo>
                  <a:pt x="466811" y="0"/>
                </a:lnTo>
                <a:lnTo>
                  <a:pt x="466811" y="26064"/>
                </a:lnTo>
                <a:lnTo>
                  <a:pt x="435853" y="26064"/>
                </a:lnTo>
                <a:close/>
              </a:path>
            </a:pathLst>
          </a:custGeom>
          <a:solidFill>
            <a:srgbClr val="FFFFFF">
              <a:alpha val="63000"/>
            </a:srgbClr>
          </a:solidFill>
          <a:ln w="8132" cap="flat">
            <a:noFill/>
            <a:prstDash val="solid"/>
            <a:miter/>
          </a:ln>
        </p:spPr>
        <p:txBody>
          <a:bodyPr rtlCol="0" anchor="ctr"/>
          <a:lstStyle/>
          <a:p>
            <a:endParaRPr lang="en-GB"/>
          </a:p>
        </p:txBody>
      </p:sp>
    </p:spTree>
    <p:extLst>
      <p:ext uri="{BB962C8B-B14F-4D97-AF65-F5344CB8AC3E}">
        <p14:creationId xmlns:p14="http://schemas.microsoft.com/office/powerpoint/2010/main" val="1791884080"/>
      </p:ext>
    </p:extLst>
  </p:cSld>
  <p:clrMap bg1="lt1" tx1="dk1" bg2="lt2" tx2="dk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 id="2147485279" r:id="rId12"/>
    <p:sldLayoutId id="2147485280" r:id="rId13"/>
    <p:sldLayoutId id="2147485281" r:id="rId14"/>
    <p:sldLayoutId id="2147485282" r:id="rId15"/>
    <p:sldLayoutId id="2147485283" r:id="rId16"/>
    <p:sldLayoutId id="2147485284" r:id="rId17"/>
    <p:sldLayoutId id="2147485285" r:id="rId18"/>
    <p:sldLayoutId id="2147485286" r:id="rId19"/>
    <p:sldLayoutId id="2147485287" r:id="rId20"/>
    <p:sldLayoutId id="2147485288" r:id="rId21"/>
    <p:sldLayoutId id="2147485289" r:id="rId22"/>
    <p:sldLayoutId id="2147485290" r:id="rId23"/>
    <p:sldLayoutId id="2147485291" r:id="rId24"/>
    <p:sldLayoutId id="2147485292" r:id="rId25"/>
    <p:sldLayoutId id="2147485293" r:id="rId26"/>
    <p:sldLayoutId id="2147485294" r:id="rId27"/>
    <p:sldLayoutId id="2147485295" r:id="rId28"/>
  </p:sldLayoutIdLst>
  <p:hf sldNum="0" hdr="0" dt="0"/>
  <p:txStyles>
    <p:title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583688" y="455085"/>
            <a:ext cx="11127317" cy="97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a:t>Title Goes Here</a:t>
            </a:r>
          </a:p>
        </p:txBody>
      </p:sp>
      <p:sp>
        <p:nvSpPr>
          <p:cNvPr id="13" name="Rectangle 4"/>
          <p:cNvSpPr>
            <a:spLocks noChangeArrowheads="1"/>
          </p:cNvSpPr>
          <p:nvPr userDrawn="1"/>
        </p:nvSpPr>
        <p:spPr bwMode="ltGray">
          <a:xfrm>
            <a:off x="636905" y="6322205"/>
            <a:ext cx="5450628" cy="206025"/>
          </a:xfrm>
          <a:prstGeom prst="rect">
            <a:avLst/>
          </a:prstGeom>
          <a:noFill/>
          <a:ln w="9525">
            <a:noFill/>
            <a:miter lim="800000"/>
            <a:headEnd/>
            <a:tailEnd/>
          </a:ln>
          <a:effectLst/>
        </p:spPr>
        <p:txBody>
          <a:bodyPr wrap="square" lIns="82115" tIns="41056" rIns="82115" bIns="41056" anchor="b">
            <a:spAutoFit/>
          </a:bodyPr>
          <a:lstStyle/>
          <a:p>
            <a:pPr defTabSz="814305" fontAlgn="auto">
              <a:spcBef>
                <a:spcPts val="0"/>
              </a:spcBef>
              <a:spcAft>
                <a:spcPts val="0"/>
              </a:spcAft>
              <a:defRPr/>
            </a:pPr>
            <a:r>
              <a:rPr lang="en-US" sz="800" spc="27" baseline="0">
                <a:solidFill>
                  <a:schemeClr val="tx1">
                    <a:lumMod val="65000"/>
                  </a:schemeClr>
                </a:solidFill>
                <a:latin typeface="+mn-lt"/>
                <a:ea typeface="+mn-ea"/>
                <a:cs typeface="CiscoSans Thin"/>
              </a:rPr>
              <a:t>C97-744686-00  © 2021  Cisco and/or its affiliates. All rights reserved.   Cisco Confidential</a:t>
            </a:r>
          </a:p>
        </p:txBody>
      </p:sp>
    </p:spTree>
    <p:extLst>
      <p:ext uri="{BB962C8B-B14F-4D97-AF65-F5344CB8AC3E}">
        <p14:creationId xmlns:p14="http://schemas.microsoft.com/office/powerpoint/2010/main" val="2347911922"/>
      </p:ext>
    </p:extLst>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301" r:id="rId4"/>
    <p:sldLayoutId id="2147485302" r:id="rId5"/>
    <p:sldLayoutId id="2147485303" r:id="rId6"/>
    <p:sldLayoutId id="2147485304" r:id="rId7"/>
    <p:sldLayoutId id="2147485305" r:id="rId8"/>
    <p:sldLayoutId id="2147485306" r:id="rId9"/>
    <p:sldLayoutId id="2147485307" r:id="rId10"/>
    <p:sldLayoutId id="2147485308" r:id="rId11"/>
    <p:sldLayoutId id="2147485309" r:id="rId12"/>
    <p:sldLayoutId id="2147485310" r:id="rId13"/>
    <p:sldLayoutId id="2147485312" r:id="rId14"/>
    <p:sldLayoutId id="2147485313" r:id="rId15"/>
    <p:sldLayoutId id="2147485314" r:id="rId16"/>
    <p:sldLayoutId id="2147485315" r:id="rId17"/>
    <p:sldLayoutId id="2147485316" r:id="rId18"/>
    <p:sldLayoutId id="2147485317" r:id="rId19"/>
    <p:sldLayoutId id="2147485318" r:id="rId20"/>
    <p:sldLayoutId id="2147485319" r:id="rId21"/>
    <p:sldLayoutId id="2147485320" r:id="rId22"/>
    <p:sldLayoutId id="2147485321" r:id="rId23"/>
    <p:sldLayoutId id="2147485322" r:id="rId24"/>
    <p:sldLayoutId id="2147485323" r:id="rId25"/>
    <p:sldLayoutId id="2147485324" r:id="rId2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2261" rtl="0" eaLnBrk="1" fontAlgn="base" hangingPunct="1">
        <a:lnSpc>
          <a:spcPct val="80000"/>
        </a:lnSpc>
        <a:spcBef>
          <a:spcPct val="0"/>
        </a:spcBef>
        <a:spcAft>
          <a:spcPct val="0"/>
        </a:spcAft>
        <a:defRPr lang="en-US" sz="3733" b="0" i="0" u="none" kern="1200" dirty="0">
          <a:solidFill>
            <a:schemeClr val="tx2"/>
          </a:solidFill>
          <a:latin typeface="+mj-lt"/>
          <a:ea typeface="CiscoSansTT Thin" charset="0"/>
          <a:cs typeface="CiscoSansTT Thin" charset="0"/>
        </a:defRPr>
      </a:lvl1pPr>
      <a:lvl2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2pPr>
      <a:lvl3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3pPr>
      <a:lvl4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4pPr>
      <a:lvl5pPr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5pPr>
      <a:lvl6pPr marL="609585"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6pPr>
      <a:lvl7pPr marL="1219170"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7pPr>
      <a:lvl8pPr marL="1828754"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8pPr>
      <a:lvl9pPr marL="2438339" algn="l" defTabSz="912261" rtl="0" eaLnBrk="1" fontAlgn="base" hangingPunct="1">
        <a:lnSpc>
          <a:spcPct val="80000"/>
        </a:lnSpc>
        <a:spcBef>
          <a:spcPct val="0"/>
        </a:spcBef>
        <a:spcAft>
          <a:spcPct val="0"/>
        </a:spcAft>
        <a:defRPr sz="4267">
          <a:solidFill>
            <a:srgbClr val="676767"/>
          </a:solidFill>
          <a:latin typeface="Arial" charset="0"/>
          <a:ea typeface="ＭＳ Ｐゴシック" charset="0"/>
        </a:defRPr>
      </a:lvl9pPr>
    </p:titleStyle>
    <p:bodyStyle>
      <a:lvl1pPr marL="226478" indent="-226478" algn="l" defTabSz="912261" rtl="0" eaLnBrk="1" fontAlgn="base" hangingPunct="1">
        <a:lnSpc>
          <a:spcPct val="95000"/>
        </a:lnSpc>
        <a:spcBef>
          <a:spcPts val="1433"/>
        </a:spcBef>
        <a:spcAft>
          <a:spcPct val="0"/>
        </a:spcAft>
        <a:buClr>
          <a:schemeClr val="tx2"/>
        </a:buClr>
        <a:buSzPct val="90000"/>
        <a:buFont typeface="Arial" charset="0"/>
        <a:buChar char="•"/>
        <a:defRPr lang="en-US" sz="2000" kern="1200" dirty="0">
          <a:solidFill>
            <a:schemeClr val="tx1"/>
          </a:solidFill>
          <a:latin typeface="+mn-lt"/>
          <a:ea typeface="ＭＳ Ｐゴシック" charset="0"/>
          <a:cs typeface="CiscoSans"/>
        </a:defRPr>
      </a:lvl1pPr>
      <a:lvl2pPr marL="478355" indent="-287859" algn="l" defTabSz="912261" rtl="0" eaLnBrk="1" fontAlgn="base" hangingPunct="1">
        <a:lnSpc>
          <a:spcPct val="95000"/>
        </a:lnSpc>
        <a:spcBef>
          <a:spcPts val="800"/>
        </a:spcBef>
        <a:spcAft>
          <a:spcPct val="0"/>
        </a:spcAft>
        <a:buClr>
          <a:schemeClr val="tx2"/>
        </a:buClr>
        <a:buFont typeface="Arial" charset="0"/>
        <a:buChar char="•"/>
        <a:defRPr lang="en-US" sz="1867" kern="1200" dirty="0">
          <a:solidFill>
            <a:schemeClr val="tx1"/>
          </a:solidFill>
          <a:latin typeface="+mn-lt"/>
          <a:ea typeface="ＭＳ Ｐゴシック" charset="0"/>
          <a:cs typeface="CiscoSans"/>
        </a:defRPr>
      </a:lvl2pPr>
      <a:lvl3pPr marL="575719" indent="-226478" algn="l" defTabSz="912261" rtl="0" eaLnBrk="1" fontAlgn="base" hangingPunct="1">
        <a:lnSpc>
          <a:spcPct val="95000"/>
        </a:lnSpc>
        <a:spcBef>
          <a:spcPts val="833"/>
        </a:spcBef>
        <a:spcAft>
          <a:spcPct val="0"/>
        </a:spcAft>
        <a:buFont typeface="Arial" charset="0"/>
        <a:buChar char="•"/>
        <a:defRPr lang="en-US" sz="1600" kern="1200" dirty="0">
          <a:solidFill>
            <a:schemeClr val="tx1"/>
          </a:solidFill>
          <a:latin typeface="+mn-lt"/>
          <a:ea typeface="ＭＳ Ｐゴシック" charset="0"/>
          <a:cs typeface="CiscoSans"/>
        </a:defRPr>
      </a:lvl3pPr>
      <a:lvl4pPr marL="670967"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4pPr>
      <a:lvl5pPr marL="766214" indent="-226478" algn="l" defTabSz="912261" rtl="0" eaLnBrk="1" fontAlgn="base" hangingPunct="1">
        <a:lnSpc>
          <a:spcPct val="95000"/>
        </a:lnSpc>
        <a:spcBef>
          <a:spcPts val="833"/>
        </a:spcBef>
        <a:spcAft>
          <a:spcPct val="0"/>
        </a:spcAft>
        <a:buFont typeface="Arial" charset="0"/>
        <a:buChar char="•"/>
        <a:defRPr lang="en-US" sz="1467" kern="1200" dirty="0">
          <a:solidFill>
            <a:schemeClr val="tx1"/>
          </a:solidFill>
          <a:latin typeface="+mn-lt"/>
          <a:ea typeface="ＭＳ Ｐゴシック" charset="0"/>
          <a:cs typeface="CiscoSans"/>
        </a:defRPr>
      </a:lvl5pPr>
      <a:lvl6pPr marL="1151779" indent="-228588" algn="l" defTabSz="914346" rtl="0" eaLnBrk="1" latinLnBrk="0" hangingPunct="1">
        <a:spcBef>
          <a:spcPts val="800"/>
        </a:spcBef>
        <a:buFont typeface="Arial" pitchFamily="34" charset="0"/>
        <a:buChar char="•"/>
        <a:defRPr sz="1200" kern="1200" baseline="0">
          <a:solidFill>
            <a:schemeClr val="tx1"/>
          </a:solidFill>
          <a:latin typeface="+mn-lt"/>
          <a:ea typeface="+mn-ea"/>
          <a:cs typeface="+mn-cs"/>
        </a:defRPr>
      </a:lvl6pPr>
      <a:lvl7pPr marL="1247761" indent="-228557" algn="l" defTabSz="914346" rtl="0" eaLnBrk="1" latinLnBrk="0" hangingPunct="1">
        <a:spcBef>
          <a:spcPts val="800"/>
        </a:spcBef>
        <a:buFont typeface="Arial" pitchFamily="34" charset="0"/>
        <a:buChar char="•"/>
        <a:defRPr sz="1067" kern="1200" baseline="0">
          <a:solidFill>
            <a:schemeClr val="tx1"/>
          </a:solidFill>
          <a:latin typeface="+mn-lt"/>
          <a:ea typeface="+mn-ea"/>
          <a:cs typeface="+mn-cs"/>
        </a:defRPr>
      </a:lvl7pPr>
      <a:lvl8pPr marL="3200213" indent="0" algn="l" defTabSz="914346" rtl="0" eaLnBrk="1" latinLnBrk="0" hangingPunct="1">
        <a:spcBef>
          <a:spcPct val="20000"/>
        </a:spcBef>
        <a:buFont typeface="Arial" pitchFamily="34" charset="0"/>
        <a:buNone/>
        <a:defRPr sz="2000" kern="1200">
          <a:solidFill>
            <a:schemeClr val="tx1"/>
          </a:solidFill>
          <a:latin typeface="+mn-lt"/>
          <a:ea typeface="+mn-ea"/>
          <a:cs typeface="+mn-cs"/>
        </a:defRPr>
      </a:lvl8pPr>
      <a:lvl9pPr marL="3885974" indent="-228588" algn="l" defTabSz="9143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6" rtl="0" eaLnBrk="1" latinLnBrk="0" hangingPunct="1">
        <a:defRPr sz="1867" kern="1200">
          <a:solidFill>
            <a:schemeClr val="tx1"/>
          </a:solidFill>
          <a:latin typeface="+mn-lt"/>
          <a:ea typeface="+mn-ea"/>
          <a:cs typeface="+mn-cs"/>
        </a:defRPr>
      </a:lvl1pPr>
      <a:lvl2pPr marL="457170" algn="l" defTabSz="914346" rtl="0" eaLnBrk="1" latinLnBrk="0" hangingPunct="1">
        <a:defRPr sz="1867" kern="1200">
          <a:solidFill>
            <a:schemeClr val="tx1"/>
          </a:solidFill>
          <a:latin typeface="+mn-lt"/>
          <a:ea typeface="+mn-ea"/>
          <a:cs typeface="+mn-cs"/>
        </a:defRPr>
      </a:lvl2pPr>
      <a:lvl3pPr marL="914346" algn="l" defTabSz="914346" rtl="0" eaLnBrk="1" latinLnBrk="0" hangingPunct="1">
        <a:defRPr sz="1867" kern="1200">
          <a:solidFill>
            <a:schemeClr val="tx1"/>
          </a:solidFill>
          <a:latin typeface="+mn-lt"/>
          <a:ea typeface="+mn-ea"/>
          <a:cs typeface="+mn-cs"/>
        </a:defRPr>
      </a:lvl3pPr>
      <a:lvl4pPr marL="1371519" algn="l" defTabSz="914346" rtl="0" eaLnBrk="1" latinLnBrk="0" hangingPunct="1">
        <a:defRPr sz="1867" kern="1200">
          <a:solidFill>
            <a:schemeClr val="tx1"/>
          </a:solidFill>
          <a:latin typeface="+mn-lt"/>
          <a:ea typeface="+mn-ea"/>
          <a:cs typeface="+mn-cs"/>
        </a:defRPr>
      </a:lvl4pPr>
      <a:lvl5pPr marL="1828694" algn="l" defTabSz="914346" rtl="0" eaLnBrk="1" latinLnBrk="0" hangingPunct="1">
        <a:defRPr sz="1867" kern="1200">
          <a:solidFill>
            <a:schemeClr val="tx1"/>
          </a:solidFill>
          <a:latin typeface="+mn-lt"/>
          <a:ea typeface="+mn-ea"/>
          <a:cs typeface="+mn-cs"/>
        </a:defRPr>
      </a:lvl5pPr>
      <a:lvl6pPr marL="2285864" algn="l" defTabSz="914346" rtl="0" eaLnBrk="1" latinLnBrk="0" hangingPunct="1">
        <a:defRPr sz="1867" kern="1200">
          <a:solidFill>
            <a:schemeClr val="tx1"/>
          </a:solidFill>
          <a:latin typeface="+mn-lt"/>
          <a:ea typeface="+mn-ea"/>
          <a:cs typeface="+mn-cs"/>
        </a:defRPr>
      </a:lvl6pPr>
      <a:lvl7pPr marL="2743041" algn="l" defTabSz="914346" rtl="0" eaLnBrk="1" latinLnBrk="0" hangingPunct="1">
        <a:defRPr sz="1867" kern="1200">
          <a:solidFill>
            <a:schemeClr val="tx1"/>
          </a:solidFill>
          <a:latin typeface="+mn-lt"/>
          <a:ea typeface="+mn-ea"/>
          <a:cs typeface="+mn-cs"/>
        </a:defRPr>
      </a:lvl7pPr>
      <a:lvl8pPr marL="3200213" algn="l" defTabSz="914346" rtl="0" eaLnBrk="1" latinLnBrk="0" hangingPunct="1">
        <a:defRPr sz="1867" kern="1200">
          <a:solidFill>
            <a:schemeClr val="tx1"/>
          </a:solidFill>
          <a:latin typeface="+mn-lt"/>
          <a:ea typeface="+mn-ea"/>
          <a:cs typeface="+mn-cs"/>
        </a:defRPr>
      </a:lvl8pPr>
      <a:lvl9pPr marL="3657389" algn="l" defTabSz="914346"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336">
          <p15:clr>
            <a:srgbClr val="F26B43"/>
          </p15:clr>
        </p15:guide>
        <p15:guide id="3" pos="5448">
          <p15:clr>
            <a:srgbClr val="F26B43"/>
          </p15:clr>
        </p15:guide>
        <p15:guide id="4" orient="horz" pos="757">
          <p15:clr>
            <a:srgbClr val="F26B43"/>
          </p15:clr>
        </p15:guide>
        <p15:guide id="5" orient="horz" pos="335">
          <p15:clr>
            <a:srgbClr val="F26B43"/>
          </p15:clr>
        </p15:guide>
        <p15:guide id="6" pos="2876">
          <p15:clr>
            <a:srgbClr val="F26B43"/>
          </p15:clr>
        </p15:guide>
        <p15:guide id="7" orient="horz" pos="1043">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 name="Freeform 49">
            <a:extLst>
              <a:ext uri="{FF2B5EF4-FFF2-40B4-BE49-F238E27FC236}">
                <a16:creationId xmlns:a16="http://schemas.microsoft.com/office/drawing/2014/main" id="{DAD38823-A7E3-6C4D-BFF0-A26DDE492540}"/>
              </a:ext>
            </a:extLst>
          </p:cNvPr>
          <p:cNvSpPr/>
          <p:nvPr userDrawn="1"/>
        </p:nvSpPr>
        <p:spPr>
          <a:xfrm>
            <a:off x="6844156" y="749416"/>
            <a:ext cx="4751955" cy="795699"/>
          </a:xfrm>
          <a:custGeom>
            <a:avLst/>
            <a:gdLst>
              <a:gd name="connsiteX0" fmla="*/ 3764442 w 4751955"/>
              <a:gd name="connsiteY0" fmla="*/ 319840 h 795699"/>
              <a:gd name="connsiteX1" fmla="*/ 3609536 w 4751955"/>
              <a:gd name="connsiteY1" fmla="*/ 482546 h 795699"/>
              <a:gd name="connsiteX2" fmla="*/ 3609536 w 4751955"/>
              <a:gd name="connsiteY2" fmla="*/ 484775 h 795699"/>
              <a:gd name="connsiteX3" fmla="*/ 3766670 w 4751955"/>
              <a:gd name="connsiteY3" fmla="*/ 649710 h 795699"/>
              <a:gd name="connsiteX4" fmla="*/ 3921576 w 4751955"/>
              <a:gd name="connsiteY4" fmla="*/ 487004 h 795699"/>
              <a:gd name="connsiteX5" fmla="*/ 3921576 w 4751955"/>
              <a:gd name="connsiteY5" fmla="*/ 484775 h 795699"/>
              <a:gd name="connsiteX6" fmla="*/ 3764442 w 4751955"/>
              <a:gd name="connsiteY6" fmla="*/ 319840 h 795699"/>
              <a:gd name="connsiteX7" fmla="*/ 1470746 w 4751955"/>
              <a:gd name="connsiteY7" fmla="*/ 309810 h 795699"/>
              <a:gd name="connsiteX8" fmla="*/ 1341472 w 4751955"/>
              <a:gd name="connsiteY8" fmla="*/ 436854 h 795699"/>
              <a:gd name="connsiteX9" fmla="*/ 1596676 w 4751955"/>
              <a:gd name="connsiteY9" fmla="*/ 436854 h 795699"/>
              <a:gd name="connsiteX10" fmla="*/ 1470746 w 4751955"/>
              <a:gd name="connsiteY10" fmla="*/ 309810 h 795699"/>
              <a:gd name="connsiteX11" fmla="*/ 2082384 w 4751955"/>
              <a:gd name="connsiteY11" fmla="*/ 176079 h 795699"/>
              <a:gd name="connsiteX12" fmla="*/ 2305269 w 4751955"/>
              <a:gd name="connsiteY12" fmla="*/ 245173 h 795699"/>
              <a:gd name="connsiteX13" fmla="*/ 2240632 w 4751955"/>
              <a:gd name="connsiteY13" fmla="*/ 362188 h 795699"/>
              <a:gd name="connsiteX14" fmla="*/ 2079040 w 4751955"/>
              <a:gd name="connsiteY14" fmla="*/ 306467 h 795699"/>
              <a:gd name="connsiteX15" fmla="*/ 2016633 w 4751955"/>
              <a:gd name="connsiteY15" fmla="*/ 347700 h 795699"/>
              <a:gd name="connsiteX16" fmla="*/ 2016633 w 4751955"/>
              <a:gd name="connsiteY16" fmla="*/ 349929 h 795699"/>
              <a:gd name="connsiteX17" fmla="*/ 2138105 w 4751955"/>
              <a:gd name="connsiteY17" fmla="*/ 421253 h 795699"/>
              <a:gd name="connsiteX18" fmla="*/ 2318642 w 4751955"/>
              <a:gd name="connsiteY18" fmla="*/ 598446 h 795699"/>
              <a:gd name="connsiteX19" fmla="*/ 2318642 w 4751955"/>
              <a:gd name="connsiteY19" fmla="*/ 600675 h 795699"/>
              <a:gd name="connsiteX20" fmla="*/ 2090185 w 4751955"/>
              <a:gd name="connsiteY20" fmla="*/ 793470 h 795699"/>
              <a:gd name="connsiteX21" fmla="*/ 1833867 w 4751955"/>
              <a:gd name="connsiteY21" fmla="*/ 703202 h 795699"/>
              <a:gd name="connsiteX22" fmla="*/ 1906305 w 4751955"/>
              <a:gd name="connsiteY22" fmla="*/ 591760 h 795699"/>
              <a:gd name="connsiteX23" fmla="*/ 2094643 w 4751955"/>
              <a:gd name="connsiteY23" fmla="*/ 663083 h 795699"/>
              <a:gd name="connsiteX24" fmla="*/ 2165966 w 4751955"/>
              <a:gd name="connsiteY24" fmla="*/ 618506 h 795699"/>
              <a:gd name="connsiteX25" fmla="*/ 2165966 w 4751955"/>
              <a:gd name="connsiteY25" fmla="*/ 616277 h 795699"/>
              <a:gd name="connsiteX26" fmla="*/ 2042265 w 4751955"/>
              <a:gd name="connsiteY26" fmla="*/ 547183 h 795699"/>
              <a:gd name="connsiteX27" fmla="*/ 1863956 w 4751955"/>
              <a:gd name="connsiteY27" fmla="*/ 367760 h 795699"/>
              <a:gd name="connsiteX28" fmla="*/ 1863956 w 4751955"/>
              <a:gd name="connsiteY28" fmla="*/ 365531 h 795699"/>
              <a:gd name="connsiteX29" fmla="*/ 2082384 w 4751955"/>
              <a:gd name="connsiteY29" fmla="*/ 176079 h 795699"/>
              <a:gd name="connsiteX30" fmla="*/ 4549130 w 4751955"/>
              <a:gd name="connsiteY30" fmla="*/ 173850 h 795699"/>
              <a:gd name="connsiteX31" fmla="*/ 4751955 w 4751955"/>
              <a:gd name="connsiteY31" fmla="*/ 395621 h 795699"/>
              <a:gd name="connsiteX32" fmla="*/ 4751955 w 4751955"/>
              <a:gd name="connsiteY32" fmla="*/ 782326 h 795699"/>
              <a:gd name="connsiteX33" fmla="*/ 4582562 w 4751955"/>
              <a:gd name="connsiteY33" fmla="*/ 782326 h 795699"/>
              <a:gd name="connsiteX34" fmla="*/ 4582562 w 4751955"/>
              <a:gd name="connsiteY34" fmla="*/ 449113 h 795699"/>
              <a:gd name="connsiteX35" fmla="*/ 4480036 w 4751955"/>
              <a:gd name="connsiteY35" fmla="*/ 327641 h 795699"/>
              <a:gd name="connsiteX36" fmla="*/ 4374165 w 4751955"/>
              <a:gd name="connsiteY36" fmla="*/ 449113 h 795699"/>
              <a:gd name="connsiteX37" fmla="*/ 4374165 w 4751955"/>
              <a:gd name="connsiteY37" fmla="*/ 782326 h 795699"/>
              <a:gd name="connsiteX38" fmla="*/ 4204772 w 4751955"/>
              <a:gd name="connsiteY38" fmla="*/ 782326 h 795699"/>
              <a:gd name="connsiteX39" fmla="*/ 4204772 w 4751955"/>
              <a:gd name="connsiteY39" fmla="*/ 184994 h 795699"/>
              <a:gd name="connsiteX40" fmla="*/ 4374165 w 4751955"/>
              <a:gd name="connsiteY40" fmla="*/ 184994 h 795699"/>
              <a:gd name="connsiteX41" fmla="*/ 4374165 w 4751955"/>
              <a:gd name="connsiteY41" fmla="*/ 269691 h 795699"/>
              <a:gd name="connsiteX42" fmla="*/ 4549130 w 4751955"/>
              <a:gd name="connsiteY42" fmla="*/ 173850 h 795699"/>
              <a:gd name="connsiteX43" fmla="*/ 3766670 w 4751955"/>
              <a:gd name="connsiteY43" fmla="*/ 173850 h 795699"/>
              <a:gd name="connsiteX44" fmla="*/ 4088739 w 4751955"/>
              <a:gd name="connsiteY44" fmla="*/ 482546 h 795699"/>
              <a:gd name="connsiteX45" fmla="*/ 4088739 w 4751955"/>
              <a:gd name="connsiteY45" fmla="*/ 484775 h 795699"/>
              <a:gd name="connsiteX46" fmla="*/ 3764442 w 4751955"/>
              <a:gd name="connsiteY46" fmla="*/ 795699 h 795699"/>
              <a:gd name="connsiteX47" fmla="*/ 3442372 w 4751955"/>
              <a:gd name="connsiteY47" fmla="*/ 487004 h 795699"/>
              <a:gd name="connsiteX48" fmla="*/ 3442372 w 4751955"/>
              <a:gd name="connsiteY48" fmla="*/ 484775 h 795699"/>
              <a:gd name="connsiteX49" fmla="*/ 3766670 w 4751955"/>
              <a:gd name="connsiteY49" fmla="*/ 173850 h 795699"/>
              <a:gd name="connsiteX50" fmla="*/ 3145926 w 4751955"/>
              <a:gd name="connsiteY50" fmla="*/ 173850 h 795699"/>
              <a:gd name="connsiteX51" fmla="*/ 3384413 w 4751955"/>
              <a:gd name="connsiteY51" fmla="*/ 274148 h 795699"/>
              <a:gd name="connsiteX52" fmla="*/ 3280772 w 4751955"/>
              <a:gd name="connsiteY52" fmla="*/ 385591 h 795699"/>
              <a:gd name="connsiteX53" fmla="*/ 3144812 w 4751955"/>
              <a:gd name="connsiteY53" fmla="*/ 319840 h 795699"/>
              <a:gd name="connsiteX54" fmla="*/ 2999936 w 4751955"/>
              <a:gd name="connsiteY54" fmla="*/ 482546 h 795699"/>
              <a:gd name="connsiteX55" fmla="*/ 2999936 w 4751955"/>
              <a:gd name="connsiteY55" fmla="*/ 484775 h 795699"/>
              <a:gd name="connsiteX56" fmla="*/ 3151498 w 4751955"/>
              <a:gd name="connsiteY56" fmla="*/ 649710 h 795699"/>
              <a:gd name="connsiteX57" fmla="*/ 3288572 w 4751955"/>
              <a:gd name="connsiteY57" fmla="*/ 586187 h 795699"/>
              <a:gd name="connsiteX58" fmla="*/ 3387756 w 4751955"/>
              <a:gd name="connsiteY58" fmla="*/ 686486 h 795699"/>
              <a:gd name="connsiteX59" fmla="*/ 3143698 w 4751955"/>
              <a:gd name="connsiteY59" fmla="*/ 795699 h 795699"/>
              <a:gd name="connsiteX60" fmla="*/ 2832773 w 4751955"/>
              <a:gd name="connsiteY60" fmla="*/ 487004 h 795699"/>
              <a:gd name="connsiteX61" fmla="*/ 2832773 w 4751955"/>
              <a:gd name="connsiteY61" fmla="*/ 484775 h 795699"/>
              <a:gd name="connsiteX62" fmla="*/ 3145926 w 4751955"/>
              <a:gd name="connsiteY62" fmla="*/ 173850 h 795699"/>
              <a:gd name="connsiteX63" fmla="*/ 1470746 w 4751955"/>
              <a:gd name="connsiteY63" fmla="*/ 173850 h 795699"/>
              <a:gd name="connsiteX64" fmla="*/ 1761610 w 4751955"/>
              <a:gd name="connsiteY64" fmla="*/ 498148 h 795699"/>
              <a:gd name="connsiteX65" fmla="*/ 1759381 w 4751955"/>
              <a:gd name="connsiteY65" fmla="*/ 542725 h 795699"/>
              <a:gd name="connsiteX66" fmla="*/ 1343701 w 4751955"/>
              <a:gd name="connsiteY66" fmla="*/ 542725 h 795699"/>
              <a:gd name="connsiteX67" fmla="*/ 1489691 w 4751955"/>
              <a:gd name="connsiteY67" fmla="*/ 659739 h 795699"/>
              <a:gd name="connsiteX68" fmla="*/ 1634566 w 4751955"/>
              <a:gd name="connsiteY68" fmla="*/ 598446 h 795699"/>
              <a:gd name="connsiteX69" fmla="*/ 1731521 w 4751955"/>
              <a:gd name="connsiteY69" fmla="*/ 684257 h 795699"/>
              <a:gd name="connsiteX70" fmla="*/ 1487462 w 4751955"/>
              <a:gd name="connsiteY70" fmla="*/ 795699 h 795699"/>
              <a:gd name="connsiteX71" fmla="*/ 1175423 w 4751955"/>
              <a:gd name="connsiteY71" fmla="*/ 487004 h 795699"/>
              <a:gd name="connsiteX72" fmla="*/ 1175423 w 4751955"/>
              <a:gd name="connsiteY72" fmla="*/ 484775 h 795699"/>
              <a:gd name="connsiteX73" fmla="*/ 1470746 w 4751955"/>
              <a:gd name="connsiteY73" fmla="*/ 173850 h 795699"/>
              <a:gd name="connsiteX74" fmla="*/ 2451457 w 4751955"/>
              <a:gd name="connsiteY74" fmla="*/ 32318 h 795699"/>
              <a:gd name="connsiteX75" fmla="*/ 2620850 w 4751955"/>
              <a:gd name="connsiteY75" fmla="*/ 32318 h 795699"/>
              <a:gd name="connsiteX76" fmla="*/ 2620850 w 4751955"/>
              <a:gd name="connsiteY76" fmla="*/ 184994 h 795699"/>
              <a:gd name="connsiteX77" fmla="*/ 2761268 w 4751955"/>
              <a:gd name="connsiteY77" fmla="*/ 184994 h 795699"/>
              <a:gd name="connsiteX78" fmla="*/ 2761268 w 4751955"/>
              <a:gd name="connsiteY78" fmla="*/ 329870 h 795699"/>
              <a:gd name="connsiteX79" fmla="*/ 2620850 w 4751955"/>
              <a:gd name="connsiteY79" fmla="*/ 329870 h 795699"/>
              <a:gd name="connsiteX80" fmla="*/ 2620850 w 4751955"/>
              <a:gd name="connsiteY80" fmla="*/ 585073 h 795699"/>
              <a:gd name="connsiteX81" fmla="*/ 2675457 w 4751955"/>
              <a:gd name="connsiteY81" fmla="*/ 643023 h 795699"/>
              <a:gd name="connsiteX82" fmla="*/ 2759039 w 4751955"/>
              <a:gd name="connsiteY82" fmla="*/ 621849 h 795699"/>
              <a:gd name="connsiteX83" fmla="*/ 2759039 w 4751955"/>
              <a:gd name="connsiteY83" fmla="*/ 757809 h 795699"/>
              <a:gd name="connsiteX84" fmla="*/ 2625308 w 4751955"/>
              <a:gd name="connsiteY84" fmla="*/ 792356 h 795699"/>
              <a:gd name="connsiteX85" fmla="*/ 2451457 w 4751955"/>
              <a:gd name="connsiteY85" fmla="*/ 612934 h 795699"/>
              <a:gd name="connsiteX86" fmla="*/ 2451457 w 4751955"/>
              <a:gd name="connsiteY86" fmla="*/ 329870 h 795699"/>
              <a:gd name="connsiteX87" fmla="*/ 2380134 w 4751955"/>
              <a:gd name="connsiteY87" fmla="*/ 329870 h 795699"/>
              <a:gd name="connsiteX88" fmla="*/ 2380134 w 4751955"/>
              <a:gd name="connsiteY88" fmla="*/ 184994 h 795699"/>
              <a:gd name="connsiteX89" fmla="*/ 2451457 w 4751955"/>
              <a:gd name="connsiteY89" fmla="*/ 184994 h 795699"/>
              <a:gd name="connsiteX90" fmla="*/ 520436 w 4751955"/>
              <a:gd name="connsiteY90" fmla="*/ 0 h 795699"/>
              <a:gd name="connsiteX91" fmla="*/ 667541 w 4751955"/>
              <a:gd name="connsiteY91" fmla="*/ 0 h 795699"/>
              <a:gd name="connsiteX92" fmla="*/ 842505 w 4751955"/>
              <a:gd name="connsiteY92" fmla="*/ 530466 h 795699"/>
              <a:gd name="connsiteX93" fmla="*/ 1004097 w 4751955"/>
              <a:gd name="connsiteY93" fmla="*/ 2229 h 795699"/>
              <a:gd name="connsiteX94" fmla="*/ 1183519 w 4751955"/>
              <a:gd name="connsiteY94" fmla="*/ 2229 h 795699"/>
              <a:gd name="connsiteX95" fmla="*/ 917172 w 4751955"/>
              <a:gd name="connsiteY95" fmla="*/ 787898 h 795699"/>
              <a:gd name="connsiteX96" fmla="*/ 767839 w 4751955"/>
              <a:gd name="connsiteY96" fmla="*/ 787898 h 795699"/>
              <a:gd name="connsiteX97" fmla="*/ 591760 w 4751955"/>
              <a:gd name="connsiteY97" fmla="*/ 277492 h 795699"/>
              <a:gd name="connsiteX98" fmla="*/ 415681 w 4751955"/>
              <a:gd name="connsiteY98" fmla="*/ 787898 h 795699"/>
              <a:gd name="connsiteX99" fmla="*/ 266347 w 4751955"/>
              <a:gd name="connsiteY99" fmla="*/ 787898 h 795699"/>
              <a:gd name="connsiteX100" fmla="*/ 0 w 4751955"/>
              <a:gd name="connsiteY100" fmla="*/ 2229 h 795699"/>
              <a:gd name="connsiteX101" fmla="*/ 183880 w 4751955"/>
              <a:gd name="connsiteY101" fmla="*/ 2229 h 795699"/>
              <a:gd name="connsiteX102" fmla="*/ 345472 w 4751955"/>
              <a:gd name="connsiteY102" fmla="*/ 530466 h 79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51955" h="795699">
                <a:moveTo>
                  <a:pt x="3764442" y="319840"/>
                </a:moveTo>
                <a:cubicBezTo>
                  <a:pt x="3667486" y="319840"/>
                  <a:pt x="3609536" y="394506"/>
                  <a:pt x="3609536" y="482546"/>
                </a:cubicBezTo>
                <a:lnTo>
                  <a:pt x="3609536" y="484775"/>
                </a:lnTo>
                <a:cubicBezTo>
                  <a:pt x="3609536" y="572814"/>
                  <a:pt x="3673058" y="649710"/>
                  <a:pt x="3766670" y="649710"/>
                </a:cubicBezTo>
                <a:cubicBezTo>
                  <a:pt x="3863626" y="649710"/>
                  <a:pt x="3921576" y="575043"/>
                  <a:pt x="3921576" y="487004"/>
                </a:cubicBezTo>
                <a:lnTo>
                  <a:pt x="3921576" y="484775"/>
                </a:lnTo>
                <a:cubicBezTo>
                  <a:pt x="3921576" y="396735"/>
                  <a:pt x="3858053" y="319840"/>
                  <a:pt x="3764442" y="319840"/>
                </a:cubicBezTo>
                <a:close/>
                <a:moveTo>
                  <a:pt x="1470746" y="309810"/>
                </a:moveTo>
                <a:cubicBezTo>
                  <a:pt x="1400537" y="309810"/>
                  <a:pt x="1354846" y="359959"/>
                  <a:pt x="1341472" y="436854"/>
                </a:cubicBezTo>
                <a:lnTo>
                  <a:pt x="1596676" y="436854"/>
                </a:lnTo>
                <a:cubicBezTo>
                  <a:pt x="1586646" y="361074"/>
                  <a:pt x="1542069" y="309810"/>
                  <a:pt x="1470746" y="309810"/>
                </a:cubicBezTo>
                <a:close/>
                <a:moveTo>
                  <a:pt x="2082384" y="176079"/>
                </a:moveTo>
                <a:cubicBezTo>
                  <a:pt x="2158165" y="176079"/>
                  <a:pt x="2240632" y="201711"/>
                  <a:pt x="2305269" y="245173"/>
                </a:cubicBezTo>
                <a:lnTo>
                  <a:pt x="2240632" y="362188"/>
                </a:lnTo>
                <a:cubicBezTo>
                  <a:pt x="2181568" y="327641"/>
                  <a:pt x="2122503" y="306467"/>
                  <a:pt x="2079040" y="306467"/>
                </a:cubicBezTo>
                <a:cubicBezTo>
                  <a:pt x="2037807" y="306467"/>
                  <a:pt x="2016633" y="324298"/>
                  <a:pt x="2016633" y="347700"/>
                </a:cubicBezTo>
                <a:lnTo>
                  <a:pt x="2016633" y="349929"/>
                </a:lnTo>
                <a:cubicBezTo>
                  <a:pt x="2016633" y="383362"/>
                  <a:pt x="2073469" y="398964"/>
                  <a:pt x="2138105" y="421253"/>
                </a:cubicBezTo>
                <a:cubicBezTo>
                  <a:pt x="2221687" y="449113"/>
                  <a:pt x="2318642" y="489232"/>
                  <a:pt x="2318642" y="598446"/>
                </a:cubicBezTo>
                <a:lnTo>
                  <a:pt x="2318642" y="600675"/>
                </a:lnTo>
                <a:cubicBezTo>
                  <a:pt x="2318642" y="733291"/>
                  <a:pt x="2219458" y="793470"/>
                  <a:pt x="2090185" y="793470"/>
                </a:cubicBezTo>
                <a:cubicBezTo>
                  <a:pt x="2006603" y="793470"/>
                  <a:pt x="1912991" y="765610"/>
                  <a:pt x="1833867" y="703202"/>
                </a:cubicBezTo>
                <a:lnTo>
                  <a:pt x="1906305" y="591760"/>
                </a:lnTo>
                <a:cubicBezTo>
                  <a:pt x="1970941" y="638565"/>
                  <a:pt x="2038921" y="663083"/>
                  <a:pt x="2094643" y="663083"/>
                </a:cubicBezTo>
                <a:cubicBezTo>
                  <a:pt x="2143677" y="663083"/>
                  <a:pt x="2165966" y="645252"/>
                  <a:pt x="2165966" y="618506"/>
                </a:cubicBezTo>
                <a:lnTo>
                  <a:pt x="2165966" y="616277"/>
                </a:lnTo>
                <a:cubicBezTo>
                  <a:pt x="2165966" y="579501"/>
                  <a:pt x="2108015" y="567242"/>
                  <a:pt x="2042265" y="547183"/>
                </a:cubicBezTo>
                <a:cubicBezTo>
                  <a:pt x="1958683" y="522665"/>
                  <a:pt x="1863956" y="483660"/>
                  <a:pt x="1863956" y="367760"/>
                </a:cubicBezTo>
                <a:lnTo>
                  <a:pt x="1863956" y="365531"/>
                </a:lnTo>
                <a:cubicBezTo>
                  <a:pt x="1863956" y="244059"/>
                  <a:pt x="1962026" y="176079"/>
                  <a:pt x="2082384" y="176079"/>
                </a:cubicBezTo>
                <a:close/>
                <a:moveTo>
                  <a:pt x="4549130" y="173850"/>
                </a:moveTo>
                <a:cubicBezTo>
                  <a:pt x="4677289" y="173850"/>
                  <a:pt x="4751955" y="258546"/>
                  <a:pt x="4751955" y="395621"/>
                </a:cubicBezTo>
                <a:lnTo>
                  <a:pt x="4751955" y="782326"/>
                </a:lnTo>
                <a:lnTo>
                  <a:pt x="4582562" y="782326"/>
                </a:lnTo>
                <a:lnTo>
                  <a:pt x="4582562" y="449113"/>
                </a:lnTo>
                <a:cubicBezTo>
                  <a:pt x="4582562" y="368875"/>
                  <a:pt x="4544672" y="327641"/>
                  <a:pt x="4480036" y="327641"/>
                </a:cubicBezTo>
                <a:cubicBezTo>
                  <a:pt x="4415398" y="327641"/>
                  <a:pt x="4374165" y="368875"/>
                  <a:pt x="4374165" y="449113"/>
                </a:cubicBezTo>
                <a:lnTo>
                  <a:pt x="4374165" y="782326"/>
                </a:lnTo>
                <a:lnTo>
                  <a:pt x="4204772" y="782326"/>
                </a:lnTo>
                <a:lnTo>
                  <a:pt x="4204772" y="184994"/>
                </a:lnTo>
                <a:lnTo>
                  <a:pt x="4374165" y="184994"/>
                </a:lnTo>
                <a:lnTo>
                  <a:pt x="4374165" y="269691"/>
                </a:lnTo>
                <a:cubicBezTo>
                  <a:pt x="4413170" y="219542"/>
                  <a:pt x="4463319" y="173850"/>
                  <a:pt x="4549130" y="173850"/>
                </a:cubicBezTo>
                <a:close/>
                <a:moveTo>
                  <a:pt x="3766670" y="173850"/>
                </a:moveTo>
                <a:cubicBezTo>
                  <a:pt x="3951665" y="173850"/>
                  <a:pt x="4088739" y="310924"/>
                  <a:pt x="4088739" y="482546"/>
                </a:cubicBezTo>
                <a:lnTo>
                  <a:pt x="4088739" y="484775"/>
                </a:lnTo>
                <a:cubicBezTo>
                  <a:pt x="4088739" y="656396"/>
                  <a:pt x="3950550" y="795699"/>
                  <a:pt x="3764442" y="795699"/>
                </a:cubicBezTo>
                <a:cubicBezTo>
                  <a:pt x="3579447" y="795699"/>
                  <a:pt x="3442372" y="658625"/>
                  <a:pt x="3442372" y="487004"/>
                </a:cubicBezTo>
                <a:lnTo>
                  <a:pt x="3442372" y="484775"/>
                </a:lnTo>
                <a:cubicBezTo>
                  <a:pt x="3442372" y="313153"/>
                  <a:pt x="3580562" y="173850"/>
                  <a:pt x="3766670" y="173850"/>
                </a:cubicBezTo>
                <a:close/>
                <a:moveTo>
                  <a:pt x="3145926" y="173850"/>
                </a:moveTo>
                <a:cubicBezTo>
                  <a:pt x="3258482" y="173850"/>
                  <a:pt x="3328692" y="211741"/>
                  <a:pt x="3384413" y="274148"/>
                </a:cubicBezTo>
                <a:lnTo>
                  <a:pt x="3280772" y="385591"/>
                </a:lnTo>
                <a:cubicBezTo>
                  <a:pt x="3242880" y="345472"/>
                  <a:pt x="3204990" y="319840"/>
                  <a:pt x="3144812" y="319840"/>
                </a:cubicBezTo>
                <a:cubicBezTo>
                  <a:pt x="3060115" y="319840"/>
                  <a:pt x="2999936" y="394506"/>
                  <a:pt x="2999936" y="482546"/>
                </a:cubicBezTo>
                <a:lnTo>
                  <a:pt x="2999936" y="484775"/>
                </a:lnTo>
                <a:cubicBezTo>
                  <a:pt x="2999936" y="576158"/>
                  <a:pt x="3059000" y="649710"/>
                  <a:pt x="3151498" y="649710"/>
                </a:cubicBezTo>
                <a:cubicBezTo>
                  <a:pt x="3208334" y="649710"/>
                  <a:pt x="3247338" y="625192"/>
                  <a:pt x="3288572" y="586187"/>
                </a:cubicBezTo>
                <a:lnTo>
                  <a:pt x="3387756" y="686486"/>
                </a:lnTo>
                <a:cubicBezTo>
                  <a:pt x="3329806" y="750008"/>
                  <a:pt x="3262940" y="795699"/>
                  <a:pt x="3143698" y="795699"/>
                </a:cubicBezTo>
                <a:cubicBezTo>
                  <a:pt x="2964275" y="795699"/>
                  <a:pt x="2832773" y="657511"/>
                  <a:pt x="2832773" y="487004"/>
                </a:cubicBezTo>
                <a:lnTo>
                  <a:pt x="2832773" y="484775"/>
                </a:lnTo>
                <a:cubicBezTo>
                  <a:pt x="2832773" y="314268"/>
                  <a:pt x="2963160" y="173850"/>
                  <a:pt x="3145926" y="173850"/>
                </a:cubicBezTo>
                <a:close/>
                <a:moveTo>
                  <a:pt x="1470746" y="173850"/>
                </a:moveTo>
                <a:cubicBezTo>
                  <a:pt x="1670228" y="173850"/>
                  <a:pt x="1761610" y="328755"/>
                  <a:pt x="1761610" y="498148"/>
                </a:cubicBezTo>
                <a:cubicBezTo>
                  <a:pt x="1761610" y="511521"/>
                  <a:pt x="1760496" y="527123"/>
                  <a:pt x="1759381" y="542725"/>
                </a:cubicBezTo>
                <a:lnTo>
                  <a:pt x="1343701" y="542725"/>
                </a:lnTo>
                <a:cubicBezTo>
                  <a:pt x="1360417" y="619620"/>
                  <a:pt x="1413910" y="659739"/>
                  <a:pt x="1489691" y="659739"/>
                </a:cubicBezTo>
                <a:cubicBezTo>
                  <a:pt x="1546526" y="659739"/>
                  <a:pt x="1587761" y="641909"/>
                  <a:pt x="1634566" y="598446"/>
                </a:cubicBezTo>
                <a:lnTo>
                  <a:pt x="1731521" y="684257"/>
                </a:lnTo>
                <a:cubicBezTo>
                  <a:pt x="1675800" y="753351"/>
                  <a:pt x="1595561" y="795699"/>
                  <a:pt x="1487462" y="795699"/>
                </a:cubicBezTo>
                <a:cubicBezTo>
                  <a:pt x="1308040" y="795699"/>
                  <a:pt x="1175423" y="669769"/>
                  <a:pt x="1175423" y="487004"/>
                </a:cubicBezTo>
                <a:lnTo>
                  <a:pt x="1175423" y="484775"/>
                </a:lnTo>
                <a:cubicBezTo>
                  <a:pt x="1175423" y="314268"/>
                  <a:pt x="1296895" y="173850"/>
                  <a:pt x="1470746" y="173850"/>
                </a:cubicBezTo>
                <a:close/>
                <a:moveTo>
                  <a:pt x="2451457" y="32318"/>
                </a:moveTo>
                <a:lnTo>
                  <a:pt x="2620850" y="32318"/>
                </a:lnTo>
                <a:lnTo>
                  <a:pt x="2620850" y="184994"/>
                </a:lnTo>
                <a:lnTo>
                  <a:pt x="2761268" y="184994"/>
                </a:lnTo>
                <a:lnTo>
                  <a:pt x="2761268" y="329870"/>
                </a:lnTo>
                <a:lnTo>
                  <a:pt x="2620850" y="329870"/>
                </a:lnTo>
                <a:lnTo>
                  <a:pt x="2620850" y="585073"/>
                </a:lnTo>
                <a:cubicBezTo>
                  <a:pt x="2620850" y="624078"/>
                  <a:pt x="2637566" y="643023"/>
                  <a:pt x="2675457" y="643023"/>
                </a:cubicBezTo>
                <a:cubicBezTo>
                  <a:pt x="2706661" y="643023"/>
                  <a:pt x="2734521" y="635222"/>
                  <a:pt x="2759039" y="621849"/>
                </a:cubicBezTo>
                <a:lnTo>
                  <a:pt x="2759039" y="757809"/>
                </a:lnTo>
                <a:cubicBezTo>
                  <a:pt x="2723377" y="778983"/>
                  <a:pt x="2682143" y="792356"/>
                  <a:pt x="2625308" y="792356"/>
                </a:cubicBezTo>
                <a:cubicBezTo>
                  <a:pt x="2521666" y="792356"/>
                  <a:pt x="2451457" y="751122"/>
                  <a:pt x="2451457" y="612934"/>
                </a:cubicBezTo>
                <a:lnTo>
                  <a:pt x="2451457" y="329870"/>
                </a:lnTo>
                <a:lnTo>
                  <a:pt x="2380134" y="329870"/>
                </a:lnTo>
                <a:lnTo>
                  <a:pt x="2380134" y="184994"/>
                </a:lnTo>
                <a:lnTo>
                  <a:pt x="2451457" y="184994"/>
                </a:lnTo>
                <a:close/>
                <a:moveTo>
                  <a:pt x="520436" y="0"/>
                </a:moveTo>
                <a:lnTo>
                  <a:pt x="667541" y="0"/>
                </a:lnTo>
                <a:lnTo>
                  <a:pt x="842505" y="530466"/>
                </a:lnTo>
                <a:lnTo>
                  <a:pt x="1004097" y="2229"/>
                </a:lnTo>
                <a:lnTo>
                  <a:pt x="1183519" y="2229"/>
                </a:lnTo>
                <a:lnTo>
                  <a:pt x="917172" y="787898"/>
                </a:lnTo>
                <a:lnTo>
                  <a:pt x="767839" y="787898"/>
                </a:lnTo>
                <a:lnTo>
                  <a:pt x="591760" y="277492"/>
                </a:lnTo>
                <a:lnTo>
                  <a:pt x="415681" y="787898"/>
                </a:lnTo>
                <a:lnTo>
                  <a:pt x="266347" y="787898"/>
                </a:lnTo>
                <a:lnTo>
                  <a:pt x="0" y="2229"/>
                </a:lnTo>
                <a:lnTo>
                  <a:pt x="183880" y="2229"/>
                </a:lnTo>
                <a:lnTo>
                  <a:pt x="345472" y="530466"/>
                </a:ln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a:latin typeface="Montserrat" pitchFamily="2" charset="77"/>
            </a:endParaRPr>
          </a:p>
        </p:txBody>
      </p:sp>
      <p:sp>
        <p:nvSpPr>
          <p:cNvPr id="51" name="Freeform 50">
            <a:extLst>
              <a:ext uri="{FF2B5EF4-FFF2-40B4-BE49-F238E27FC236}">
                <a16:creationId xmlns:a16="http://schemas.microsoft.com/office/drawing/2014/main" id="{2F78DB46-470D-3944-9ADD-99D3A1FECC29}"/>
              </a:ext>
            </a:extLst>
          </p:cNvPr>
          <p:cNvSpPr/>
          <p:nvPr userDrawn="1"/>
        </p:nvSpPr>
        <p:spPr>
          <a:xfrm>
            <a:off x="6965036" y="2071772"/>
            <a:ext cx="4672450" cy="806843"/>
          </a:xfrm>
          <a:custGeom>
            <a:avLst/>
            <a:gdLst>
              <a:gd name="connsiteX0" fmla="*/ 3872161 w 4672450"/>
              <a:gd name="connsiteY0" fmla="*/ 330984 h 806843"/>
              <a:gd name="connsiteX1" fmla="*/ 3717255 w 4672450"/>
              <a:gd name="connsiteY1" fmla="*/ 493690 h 806843"/>
              <a:gd name="connsiteX2" fmla="*/ 3717255 w 4672450"/>
              <a:gd name="connsiteY2" fmla="*/ 495919 h 806843"/>
              <a:gd name="connsiteX3" fmla="*/ 3874389 w 4672450"/>
              <a:gd name="connsiteY3" fmla="*/ 660854 h 806843"/>
              <a:gd name="connsiteX4" fmla="*/ 4029295 w 4672450"/>
              <a:gd name="connsiteY4" fmla="*/ 498147 h 806843"/>
              <a:gd name="connsiteX5" fmla="*/ 4029295 w 4672450"/>
              <a:gd name="connsiteY5" fmla="*/ 495919 h 806843"/>
              <a:gd name="connsiteX6" fmla="*/ 3872161 w 4672450"/>
              <a:gd name="connsiteY6" fmla="*/ 330984 h 806843"/>
              <a:gd name="connsiteX7" fmla="*/ 1109911 w 4672450"/>
              <a:gd name="connsiteY7" fmla="*/ 330984 h 806843"/>
              <a:gd name="connsiteX8" fmla="*/ 955006 w 4672450"/>
              <a:gd name="connsiteY8" fmla="*/ 493690 h 806843"/>
              <a:gd name="connsiteX9" fmla="*/ 955006 w 4672450"/>
              <a:gd name="connsiteY9" fmla="*/ 495919 h 806843"/>
              <a:gd name="connsiteX10" fmla="*/ 1112140 w 4672450"/>
              <a:gd name="connsiteY10" fmla="*/ 660854 h 806843"/>
              <a:gd name="connsiteX11" fmla="*/ 1267045 w 4672450"/>
              <a:gd name="connsiteY11" fmla="*/ 498147 h 806843"/>
              <a:gd name="connsiteX12" fmla="*/ 1267045 w 4672450"/>
              <a:gd name="connsiteY12" fmla="*/ 495919 h 806843"/>
              <a:gd name="connsiteX13" fmla="*/ 1109911 w 4672450"/>
              <a:gd name="connsiteY13" fmla="*/ 330984 h 806843"/>
              <a:gd name="connsiteX14" fmla="*/ 2799703 w 4672450"/>
              <a:gd name="connsiteY14" fmla="*/ 187223 h 806843"/>
              <a:gd name="connsiteX15" fmla="*/ 3022588 w 4672450"/>
              <a:gd name="connsiteY15" fmla="*/ 256317 h 806843"/>
              <a:gd name="connsiteX16" fmla="*/ 2957951 w 4672450"/>
              <a:gd name="connsiteY16" fmla="*/ 373332 h 806843"/>
              <a:gd name="connsiteX17" fmla="*/ 2796359 w 4672450"/>
              <a:gd name="connsiteY17" fmla="*/ 317611 h 806843"/>
              <a:gd name="connsiteX18" fmla="*/ 2733952 w 4672450"/>
              <a:gd name="connsiteY18" fmla="*/ 358844 h 806843"/>
              <a:gd name="connsiteX19" fmla="*/ 2733952 w 4672450"/>
              <a:gd name="connsiteY19" fmla="*/ 361073 h 806843"/>
              <a:gd name="connsiteX20" fmla="*/ 2855424 w 4672450"/>
              <a:gd name="connsiteY20" fmla="*/ 432396 h 806843"/>
              <a:gd name="connsiteX21" fmla="*/ 3035961 w 4672450"/>
              <a:gd name="connsiteY21" fmla="*/ 609590 h 806843"/>
              <a:gd name="connsiteX22" fmla="*/ 3035961 w 4672450"/>
              <a:gd name="connsiteY22" fmla="*/ 611819 h 806843"/>
              <a:gd name="connsiteX23" fmla="*/ 2807504 w 4672450"/>
              <a:gd name="connsiteY23" fmla="*/ 804614 h 806843"/>
              <a:gd name="connsiteX24" fmla="*/ 2551186 w 4672450"/>
              <a:gd name="connsiteY24" fmla="*/ 714346 h 806843"/>
              <a:gd name="connsiteX25" fmla="*/ 2623624 w 4672450"/>
              <a:gd name="connsiteY25" fmla="*/ 602903 h 806843"/>
              <a:gd name="connsiteX26" fmla="*/ 2811961 w 4672450"/>
              <a:gd name="connsiteY26" fmla="*/ 674227 h 806843"/>
              <a:gd name="connsiteX27" fmla="*/ 2883285 w 4672450"/>
              <a:gd name="connsiteY27" fmla="*/ 629650 h 806843"/>
              <a:gd name="connsiteX28" fmla="*/ 2883285 w 4672450"/>
              <a:gd name="connsiteY28" fmla="*/ 627421 h 806843"/>
              <a:gd name="connsiteX29" fmla="*/ 2759584 w 4672450"/>
              <a:gd name="connsiteY29" fmla="*/ 558327 h 806843"/>
              <a:gd name="connsiteX30" fmla="*/ 2581275 w 4672450"/>
              <a:gd name="connsiteY30" fmla="*/ 378904 h 806843"/>
              <a:gd name="connsiteX31" fmla="*/ 2581275 w 4672450"/>
              <a:gd name="connsiteY31" fmla="*/ 376675 h 806843"/>
              <a:gd name="connsiteX32" fmla="*/ 2799703 w 4672450"/>
              <a:gd name="connsiteY32" fmla="*/ 187223 h 806843"/>
              <a:gd name="connsiteX33" fmla="*/ 4672450 w 4672450"/>
              <a:gd name="connsiteY33" fmla="*/ 184994 h 806843"/>
              <a:gd name="connsiteX34" fmla="*/ 4672450 w 4672450"/>
              <a:gd name="connsiteY34" fmla="*/ 362188 h 806843"/>
              <a:gd name="connsiteX35" fmla="*/ 4663534 w 4672450"/>
              <a:gd name="connsiteY35" fmla="*/ 362188 h 806843"/>
              <a:gd name="connsiteX36" fmla="*/ 4481883 w 4672450"/>
              <a:gd name="connsiteY36" fmla="*/ 572814 h 806843"/>
              <a:gd name="connsiteX37" fmla="*/ 4481883 w 4672450"/>
              <a:gd name="connsiteY37" fmla="*/ 793470 h 806843"/>
              <a:gd name="connsiteX38" fmla="*/ 4312490 w 4672450"/>
              <a:gd name="connsiteY38" fmla="*/ 793470 h 806843"/>
              <a:gd name="connsiteX39" fmla="*/ 4312490 w 4672450"/>
              <a:gd name="connsiteY39" fmla="*/ 196138 h 806843"/>
              <a:gd name="connsiteX40" fmla="*/ 4481883 w 4672450"/>
              <a:gd name="connsiteY40" fmla="*/ 196138 h 806843"/>
              <a:gd name="connsiteX41" fmla="*/ 4481883 w 4672450"/>
              <a:gd name="connsiteY41" fmla="*/ 316496 h 806843"/>
              <a:gd name="connsiteX42" fmla="*/ 4672450 w 4672450"/>
              <a:gd name="connsiteY42" fmla="*/ 184994 h 806843"/>
              <a:gd name="connsiteX43" fmla="*/ 3874389 w 4672450"/>
              <a:gd name="connsiteY43" fmla="*/ 184994 h 806843"/>
              <a:gd name="connsiteX44" fmla="*/ 4196458 w 4672450"/>
              <a:gd name="connsiteY44" fmla="*/ 493690 h 806843"/>
              <a:gd name="connsiteX45" fmla="*/ 4196458 w 4672450"/>
              <a:gd name="connsiteY45" fmla="*/ 495919 h 806843"/>
              <a:gd name="connsiteX46" fmla="*/ 3872161 w 4672450"/>
              <a:gd name="connsiteY46" fmla="*/ 806843 h 806843"/>
              <a:gd name="connsiteX47" fmla="*/ 3550091 w 4672450"/>
              <a:gd name="connsiteY47" fmla="*/ 498147 h 806843"/>
              <a:gd name="connsiteX48" fmla="*/ 3550091 w 4672450"/>
              <a:gd name="connsiteY48" fmla="*/ 495919 h 806843"/>
              <a:gd name="connsiteX49" fmla="*/ 3874389 w 4672450"/>
              <a:gd name="connsiteY49" fmla="*/ 184994 h 806843"/>
              <a:gd name="connsiteX50" fmla="*/ 1895714 w 4672450"/>
              <a:gd name="connsiteY50" fmla="*/ 184994 h 806843"/>
              <a:gd name="connsiteX51" fmla="*/ 2063992 w 4672450"/>
              <a:gd name="connsiteY51" fmla="*/ 279720 h 806843"/>
              <a:gd name="connsiteX52" fmla="*/ 2260131 w 4672450"/>
              <a:gd name="connsiteY52" fmla="*/ 184994 h 806843"/>
              <a:gd name="connsiteX53" fmla="*/ 2461841 w 4672450"/>
              <a:gd name="connsiteY53" fmla="*/ 404536 h 806843"/>
              <a:gd name="connsiteX54" fmla="*/ 2461841 w 4672450"/>
              <a:gd name="connsiteY54" fmla="*/ 793470 h 806843"/>
              <a:gd name="connsiteX55" fmla="*/ 2292449 w 4672450"/>
              <a:gd name="connsiteY55" fmla="*/ 793470 h 806843"/>
              <a:gd name="connsiteX56" fmla="*/ 2292449 w 4672450"/>
              <a:gd name="connsiteY56" fmla="*/ 460257 h 806843"/>
              <a:gd name="connsiteX57" fmla="*/ 2193265 w 4672450"/>
              <a:gd name="connsiteY57" fmla="*/ 338785 h 806843"/>
              <a:gd name="connsiteX58" fmla="*/ 2090739 w 4672450"/>
              <a:gd name="connsiteY58" fmla="*/ 460257 h 806843"/>
              <a:gd name="connsiteX59" fmla="*/ 2090739 w 4672450"/>
              <a:gd name="connsiteY59" fmla="*/ 793470 h 806843"/>
              <a:gd name="connsiteX60" fmla="*/ 1921345 w 4672450"/>
              <a:gd name="connsiteY60" fmla="*/ 793470 h 806843"/>
              <a:gd name="connsiteX61" fmla="*/ 1921345 w 4672450"/>
              <a:gd name="connsiteY61" fmla="*/ 460257 h 806843"/>
              <a:gd name="connsiteX62" fmla="*/ 1822162 w 4672450"/>
              <a:gd name="connsiteY62" fmla="*/ 338785 h 806843"/>
              <a:gd name="connsiteX63" fmla="*/ 1719634 w 4672450"/>
              <a:gd name="connsiteY63" fmla="*/ 460257 h 806843"/>
              <a:gd name="connsiteX64" fmla="*/ 1719634 w 4672450"/>
              <a:gd name="connsiteY64" fmla="*/ 793470 h 806843"/>
              <a:gd name="connsiteX65" fmla="*/ 1550242 w 4672450"/>
              <a:gd name="connsiteY65" fmla="*/ 793470 h 806843"/>
              <a:gd name="connsiteX66" fmla="*/ 1550242 w 4672450"/>
              <a:gd name="connsiteY66" fmla="*/ 196138 h 806843"/>
              <a:gd name="connsiteX67" fmla="*/ 1719634 w 4672450"/>
              <a:gd name="connsiteY67" fmla="*/ 196138 h 806843"/>
              <a:gd name="connsiteX68" fmla="*/ 1719634 w 4672450"/>
              <a:gd name="connsiteY68" fmla="*/ 280835 h 806843"/>
              <a:gd name="connsiteX69" fmla="*/ 1895714 w 4672450"/>
              <a:gd name="connsiteY69" fmla="*/ 184994 h 806843"/>
              <a:gd name="connsiteX70" fmla="*/ 1112140 w 4672450"/>
              <a:gd name="connsiteY70" fmla="*/ 184994 h 806843"/>
              <a:gd name="connsiteX71" fmla="*/ 1434209 w 4672450"/>
              <a:gd name="connsiteY71" fmla="*/ 493690 h 806843"/>
              <a:gd name="connsiteX72" fmla="*/ 1434209 w 4672450"/>
              <a:gd name="connsiteY72" fmla="*/ 495919 h 806843"/>
              <a:gd name="connsiteX73" fmla="*/ 1109911 w 4672450"/>
              <a:gd name="connsiteY73" fmla="*/ 806843 h 806843"/>
              <a:gd name="connsiteX74" fmla="*/ 787842 w 4672450"/>
              <a:gd name="connsiteY74" fmla="*/ 498147 h 806843"/>
              <a:gd name="connsiteX75" fmla="*/ 787842 w 4672450"/>
              <a:gd name="connsiteY75" fmla="*/ 495919 h 806843"/>
              <a:gd name="connsiteX76" fmla="*/ 1112140 w 4672450"/>
              <a:gd name="connsiteY76" fmla="*/ 184994 h 806843"/>
              <a:gd name="connsiteX77" fmla="*/ 3168777 w 4672450"/>
              <a:gd name="connsiteY77" fmla="*/ 43462 h 806843"/>
              <a:gd name="connsiteX78" fmla="*/ 3338169 w 4672450"/>
              <a:gd name="connsiteY78" fmla="*/ 43462 h 806843"/>
              <a:gd name="connsiteX79" fmla="*/ 3338169 w 4672450"/>
              <a:gd name="connsiteY79" fmla="*/ 196138 h 806843"/>
              <a:gd name="connsiteX80" fmla="*/ 3478587 w 4672450"/>
              <a:gd name="connsiteY80" fmla="*/ 196138 h 806843"/>
              <a:gd name="connsiteX81" fmla="*/ 3478587 w 4672450"/>
              <a:gd name="connsiteY81" fmla="*/ 341014 h 806843"/>
              <a:gd name="connsiteX82" fmla="*/ 3338169 w 4672450"/>
              <a:gd name="connsiteY82" fmla="*/ 341014 h 806843"/>
              <a:gd name="connsiteX83" fmla="*/ 3338169 w 4672450"/>
              <a:gd name="connsiteY83" fmla="*/ 596217 h 806843"/>
              <a:gd name="connsiteX84" fmla="*/ 3392777 w 4672450"/>
              <a:gd name="connsiteY84" fmla="*/ 654167 h 806843"/>
              <a:gd name="connsiteX85" fmla="*/ 3476359 w 4672450"/>
              <a:gd name="connsiteY85" fmla="*/ 632993 h 806843"/>
              <a:gd name="connsiteX86" fmla="*/ 3476359 w 4672450"/>
              <a:gd name="connsiteY86" fmla="*/ 768953 h 806843"/>
              <a:gd name="connsiteX87" fmla="*/ 3342627 w 4672450"/>
              <a:gd name="connsiteY87" fmla="*/ 803500 h 806843"/>
              <a:gd name="connsiteX88" fmla="*/ 3168777 w 4672450"/>
              <a:gd name="connsiteY88" fmla="*/ 624078 h 806843"/>
              <a:gd name="connsiteX89" fmla="*/ 3168777 w 4672450"/>
              <a:gd name="connsiteY89" fmla="*/ 341014 h 806843"/>
              <a:gd name="connsiteX90" fmla="*/ 3097454 w 4672450"/>
              <a:gd name="connsiteY90" fmla="*/ 341014 h 806843"/>
              <a:gd name="connsiteX91" fmla="*/ 3097454 w 4672450"/>
              <a:gd name="connsiteY91" fmla="*/ 196138 h 806843"/>
              <a:gd name="connsiteX92" fmla="*/ 3168777 w 4672450"/>
              <a:gd name="connsiteY92" fmla="*/ 196138 h 806843"/>
              <a:gd name="connsiteX93" fmla="*/ 406765 w 4672450"/>
              <a:gd name="connsiteY93" fmla="*/ 0 h 806843"/>
              <a:gd name="connsiteX94" fmla="*/ 714346 w 4672450"/>
              <a:gd name="connsiteY94" fmla="*/ 120358 h 806843"/>
              <a:gd name="connsiteX95" fmla="*/ 605133 w 4672450"/>
              <a:gd name="connsiteY95" fmla="*/ 246287 h 806843"/>
              <a:gd name="connsiteX96" fmla="*/ 405651 w 4672450"/>
              <a:gd name="connsiteY96" fmla="*/ 158248 h 806843"/>
              <a:gd name="connsiteX97" fmla="*/ 179422 w 4672450"/>
              <a:gd name="connsiteY97" fmla="*/ 401193 h 806843"/>
              <a:gd name="connsiteX98" fmla="*/ 179422 w 4672450"/>
              <a:gd name="connsiteY98" fmla="*/ 403421 h 806843"/>
              <a:gd name="connsiteX99" fmla="*/ 405651 w 4672450"/>
              <a:gd name="connsiteY99" fmla="*/ 648595 h 806843"/>
              <a:gd name="connsiteX100" fmla="*/ 610705 w 4672450"/>
              <a:gd name="connsiteY100" fmla="*/ 557212 h 806843"/>
              <a:gd name="connsiteX101" fmla="*/ 719918 w 4672450"/>
              <a:gd name="connsiteY101" fmla="*/ 667540 h 806843"/>
              <a:gd name="connsiteX102" fmla="*/ 400079 w 4672450"/>
              <a:gd name="connsiteY102" fmla="*/ 806843 h 806843"/>
              <a:gd name="connsiteX103" fmla="*/ 0 w 4672450"/>
              <a:gd name="connsiteY103" fmla="*/ 405650 h 806843"/>
              <a:gd name="connsiteX104" fmla="*/ 0 w 4672450"/>
              <a:gd name="connsiteY104" fmla="*/ 403421 h 806843"/>
              <a:gd name="connsiteX105" fmla="*/ 406765 w 4672450"/>
              <a:gd name="connsiteY105" fmla="*/ 0 h 80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4672450" h="806843">
                <a:moveTo>
                  <a:pt x="3872161" y="330984"/>
                </a:moveTo>
                <a:cubicBezTo>
                  <a:pt x="3775205" y="330984"/>
                  <a:pt x="3717255" y="405650"/>
                  <a:pt x="3717255" y="493690"/>
                </a:cubicBezTo>
                <a:lnTo>
                  <a:pt x="3717255" y="495919"/>
                </a:lnTo>
                <a:cubicBezTo>
                  <a:pt x="3717255" y="583958"/>
                  <a:pt x="3780777" y="660854"/>
                  <a:pt x="3874389" y="660854"/>
                </a:cubicBezTo>
                <a:cubicBezTo>
                  <a:pt x="3971345" y="660854"/>
                  <a:pt x="4029295" y="586187"/>
                  <a:pt x="4029295" y="498147"/>
                </a:cubicBezTo>
                <a:lnTo>
                  <a:pt x="4029295" y="495919"/>
                </a:lnTo>
                <a:cubicBezTo>
                  <a:pt x="4029295" y="407879"/>
                  <a:pt x="3965772" y="330984"/>
                  <a:pt x="3872161" y="330984"/>
                </a:cubicBezTo>
                <a:close/>
                <a:moveTo>
                  <a:pt x="1109911" y="330984"/>
                </a:moveTo>
                <a:cubicBezTo>
                  <a:pt x="1012956" y="330984"/>
                  <a:pt x="955006" y="405650"/>
                  <a:pt x="955006" y="493690"/>
                </a:cubicBezTo>
                <a:lnTo>
                  <a:pt x="955006" y="495919"/>
                </a:lnTo>
                <a:cubicBezTo>
                  <a:pt x="955006" y="583958"/>
                  <a:pt x="1018528" y="660854"/>
                  <a:pt x="1112140" y="660854"/>
                </a:cubicBezTo>
                <a:cubicBezTo>
                  <a:pt x="1209095" y="660854"/>
                  <a:pt x="1267045" y="586187"/>
                  <a:pt x="1267045" y="498147"/>
                </a:cubicBezTo>
                <a:lnTo>
                  <a:pt x="1267045" y="495919"/>
                </a:lnTo>
                <a:cubicBezTo>
                  <a:pt x="1267045" y="407879"/>
                  <a:pt x="1203522" y="330984"/>
                  <a:pt x="1109911" y="330984"/>
                </a:cubicBezTo>
                <a:close/>
                <a:moveTo>
                  <a:pt x="2799703" y="187223"/>
                </a:moveTo>
                <a:cubicBezTo>
                  <a:pt x="2875484" y="187223"/>
                  <a:pt x="2957951" y="212855"/>
                  <a:pt x="3022588" y="256317"/>
                </a:cubicBezTo>
                <a:lnTo>
                  <a:pt x="2957951" y="373332"/>
                </a:lnTo>
                <a:cubicBezTo>
                  <a:pt x="2898887" y="338785"/>
                  <a:pt x="2839822" y="317611"/>
                  <a:pt x="2796359" y="317611"/>
                </a:cubicBezTo>
                <a:cubicBezTo>
                  <a:pt x="2755126" y="317611"/>
                  <a:pt x="2733952" y="335441"/>
                  <a:pt x="2733952" y="358844"/>
                </a:cubicBezTo>
                <a:lnTo>
                  <a:pt x="2733952" y="361073"/>
                </a:lnTo>
                <a:cubicBezTo>
                  <a:pt x="2733952" y="394506"/>
                  <a:pt x="2790788" y="410108"/>
                  <a:pt x="2855424" y="432396"/>
                </a:cubicBezTo>
                <a:cubicBezTo>
                  <a:pt x="2939005" y="460257"/>
                  <a:pt x="3035961" y="500376"/>
                  <a:pt x="3035961" y="609590"/>
                </a:cubicBezTo>
                <a:lnTo>
                  <a:pt x="3035961" y="611819"/>
                </a:lnTo>
                <a:cubicBezTo>
                  <a:pt x="3035961" y="744435"/>
                  <a:pt x="2936777" y="804614"/>
                  <a:pt x="2807504" y="804614"/>
                </a:cubicBezTo>
                <a:cubicBezTo>
                  <a:pt x="2723922" y="804614"/>
                  <a:pt x="2630310" y="776754"/>
                  <a:pt x="2551186" y="714346"/>
                </a:cubicBezTo>
                <a:lnTo>
                  <a:pt x="2623624" y="602903"/>
                </a:lnTo>
                <a:cubicBezTo>
                  <a:pt x="2688260" y="649709"/>
                  <a:pt x="2756240" y="674227"/>
                  <a:pt x="2811961" y="674227"/>
                </a:cubicBezTo>
                <a:cubicBezTo>
                  <a:pt x="2860996" y="674227"/>
                  <a:pt x="2883285" y="656396"/>
                  <a:pt x="2883285" y="629650"/>
                </a:cubicBezTo>
                <a:lnTo>
                  <a:pt x="2883285" y="627421"/>
                </a:lnTo>
                <a:cubicBezTo>
                  <a:pt x="2883285" y="590645"/>
                  <a:pt x="2825334" y="578386"/>
                  <a:pt x="2759584" y="558327"/>
                </a:cubicBezTo>
                <a:cubicBezTo>
                  <a:pt x="2676002" y="533809"/>
                  <a:pt x="2581275" y="494804"/>
                  <a:pt x="2581275" y="378904"/>
                </a:cubicBezTo>
                <a:lnTo>
                  <a:pt x="2581275" y="376675"/>
                </a:lnTo>
                <a:cubicBezTo>
                  <a:pt x="2581275" y="255203"/>
                  <a:pt x="2679345" y="187223"/>
                  <a:pt x="2799703" y="187223"/>
                </a:cubicBezTo>
                <a:close/>
                <a:moveTo>
                  <a:pt x="4672450" y="184994"/>
                </a:moveTo>
                <a:lnTo>
                  <a:pt x="4672450" y="362188"/>
                </a:lnTo>
                <a:lnTo>
                  <a:pt x="4663534" y="362188"/>
                </a:lnTo>
                <a:cubicBezTo>
                  <a:pt x="4550978" y="362188"/>
                  <a:pt x="4481883" y="430168"/>
                  <a:pt x="4481883" y="572814"/>
                </a:cubicBezTo>
                <a:lnTo>
                  <a:pt x="4481883" y="793470"/>
                </a:lnTo>
                <a:lnTo>
                  <a:pt x="4312490" y="793470"/>
                </a:lnTo>
                <a:lnTo>
                  <a:pt x="4312490" y="196138"/>
                </a:lnTo>
                <a:lnTo>
                  <a:pt x="4481883" y="196138"/>
                </a:lnTo>
                <a:lnTo>
                  <a:pt x="4481883" y="316496"/>
                </a:lnTo>
                <a:cubicBezTo>
                  <a:pt x="4516430" y="234029"/>
                  <a:pt x="4572152" y="180536"/>
                  <a:pt x="4672450" y="184994"/>
                </a:cubicBezTo>
                <a:close/>
                <a:moveTo>
                  <a:pt x="3874389" y="184994"/>
                </a:moveTo>
                <a:cubicBezTo>
                  <a:pt x="4059384" y="184994"/>
                  <a:pt x="4196458" y="322068"/>
                  <a:pt x="4196458" y="493690"/>
                </a:cubicBezTo>
                <a:lnTo>
                  <a:pt x="4196458" y="495919"/>
                </a:lnTo>
                <a:cubicBezTo>
                  <a:pt x="4196458" y="667540"/>
                  <a:pt x="4058269" y="806843"/>
                  <a:pt x="3872161" y="806843"/>
                </a:cubicBezTo>
                <a:cubicBezTo>
                  <a:pt x="3687166" y="806843"/>
                  <a:pt x="3550091" y="669769"/>
                  <a:pt x="3550091" y="498147"/>
                </a:cubicBezTo>
                <a:lnTo>
                  <a:pt x="3550091" y="495919"/>
                </a:lnTo>
                <a:cubicBezTo>
                  <a:pt x="3550091" y="324297"/>
                  <a:pt x="3688281" y="184994"/>
                  <a:pt x="3874389" y="184994"/>
                </a:cubicBezTo>
                <a:close/>
                <a:moveTo>
                  <a:pt x="1895714" y="184994"/>
                </a:moveTo>
                <a:cubicBezTo>
                  <a:pt x="1973724" y="184994"/>
                  <a:pt x="2032788" y="219541"/>
                  <a:pt x="2063992" y="279720"/>
                </a:cubicBezTo>
                <a:cubicBezTo>
                  <a:pt x="2116370" y="218427"/>
                  <a:pt x="2178778" y="184994"/>
                  <a:pt x="2260131" y="184994"/>
                </a:cubicBezTo>
                <a:cubicBezTo>
                  <a:pt x="2386061" y="184994"/>
                  <a:pt x="2461841" y="260775"/>
                  <a:pt x="2461841" y="404536"/>
                </a:cubicBezTo>
                <a:lnTo>
                  <a:pt x="2461841" y="793470"/>
                </a:lnTo>
                <a:lnTo>
                  <a:pt x="2292449" y="793470"/>
                </a:lnTo>
                <a:lnTo>
                  <a:pt x="2292449" y="460257"/>
                </a:lnTo>
                <a:cubicBezTo>
                  <a:pt x="2292449" y="380019"/>
                  <a:pt x="2256788" y="338785"/>
                  <a:pt x="2193265" y="338785"/>
                </a:cubicBezTo>
                <a:cubicBezTo>
                  <a:pt x="2129743" y="338785"/>
                  <a:pt x="2090739" y="380019"/>
                  <a:pt x="2090739" y="460257"/>
                </a:cubicBezTo>
                <a:lnTo>
                  <a:pt x="2090739" y="793470"/>
                </a:lnTo>
                <a:lnTo>
                  <a:pt x="1921345" y="793470"/>
                </a:lnTo>
                <a:lnTo>
                  <a:pt x="1921345" y="460257"/>
                </a:lnTo>
                <a:cubicBezTo>
                  <a:pt x="1921345" y="380019"/>
                  <a:pt x="1885684" y="338785"/>
                  <a:pt x="1822162" y="338785"/>
                </a:cubicBezTo>
                <a:cubicBezTo>
                  <a:pt x="1758640" y="338785"/>
                  <a:pt x="1719634" y="380019"/>
                  <a:pt x="1719634" y="460257"/>
                </a:cubicBezTo>
                <a:lnTo>
                  <a:pt x="1719634" y="793470"/>
                </a:lnTo>
                <a:lnTo>
                  <a:pt x="1550242" y="793470"/>
                </a:lnTo>
                <a:lnTo>
                  <a:pt x="1550242" y="196138"/>
                </a:lnTo>
                <a:lnTo>
                  <a:pt x="1719634" y="196138"/>
                </a:lnTo>
                <a:lnTo>
                  <a:pt x="1719634" y="280835"/>
                </a:lnTo>
                <a:cubicBezTo>
                  <a:pt x="1758640" y="230686"/>
                  <a:pt x="1809903" y="184994"/>
                  <a:pt x="1895714" y="184994"/>
                </a:cubicBezTo>
                <a:close/>
                <a:moveTo>
                  <a:pt x="1112140" y="184994"/>
                </a:moveTo>
                <a:cubicBezTo>
                  <a:pt x="1297135" y="184994"/>
                  <a:pt x="1434209" y="322068"/>
                  <a:pt x="1434209" y="493690"/>
                </a:cubicBezTo>
                <a:lnTo>
                  <a:pt x="1434209" y="495919"/>
                </a:lnTo>
                <a:cubicBezTo>
                  <a:pt x="1434209" y="667540"/>
                  <a:pt x="1296020" y="806843"/>
                  <a:pt x="1109911" y="806843"/>
                </a:cubicBezTo>
                <a:cubicBezTo>
                  <a:pt x="924916" y="806843"/>
                  <a:pt x="787842" y="669769"/>
                  <a:pt x="787842" y="498147"/>
                </a:cubicBezTo>
                <a:lnTo>
                  <a:pt x="787842" y="495919"/>
                </a:lnTo>
                <a:cubicBezTo>
                  <a:pt x="787842" y="324297"/>
                  <a:pt x="926031" y="184994"/>
                  <a:pt x="1112140" y="184994"/>
                </a:cubicBezTo>
                <a:close/>
                <a:moveTo>
                  <a:pt x="3168777" y="43462"/>
                </a:moveTo>
                <a:lnTo>
                  <a:pt x="3338169" y="43462"/>
                </a:lnTo>
                <a:lnTo>
                  <a:pt x="3338169" y="196138"/>
                </a:lnTo>
                <a:lnTo>
                  <a:pt x="3478587" y="196138"/>
                </a:lnTo>
                <a:lnTo>
                  <a:pt x="3478587" y="341014"/>
                </a:lnTo>
                <a:lnTo>
                  <a:pt x="3338169" y="341014"/>
                </a:lnTo>
                <a:lnTo>
                  <a:pt x="3338169" y="596217"/>
                </a:lnTo>
                <a:cubicBezTo>
                  <a:pt x="3338169" y="635222"/>
                  <a:pt x="3354886" y="654167"/>
                  <a:pt x="3392777" y="654167"/>
                </a:cubicBezTo>
                <a:cubicBezTo>
                  <a:pt x="3423981" y="654167"/>
                  <a:pt x="3451841" y="646366"/>
                  <a:pt x="3476359" y="632993"/>
                </a:cubicBezTo>
                <a:lnTo>
                  <a:pt x="3476359" y="768953"/>
                </a:lnTo>
                <a:cubicBezTo>
                  <a:pt x="3440697" y="790127"/>
                  <a:pt x="3399463" y="803500"/>
                  <a:pt x="3342627" y="803500"/>
                </a:cubicBezTo>
                <a:cubicBezTo>
                  <a:pt x="3238986" y="803500"/>
                  <a:pt x="3168777" y="762266"/>
                  <a:pt x="3168777" y="624078"/>
                </a:cubicBezTo>
                <a:lnTo>
                  <a:pt x="3168777" y="341014"/>
                </a:lnTo>
                <a:lnTo>
                  <a:pt x="3097454" y="341014"/>
                </a:lnTo>
                <a:lnTo>
                  <a:pt x="3097454" y="196138"/>
                </a:lnTo>
                <a:lnTo>
                  <a:pt x="3168777" y="196138"/>
                </a:lnTo>
                <a:close/>
                <a:moveTo>
                  <a:pt x="406765" y="0"/>
                </a:moveTo>
                <a:cubicBezTo>
                  <a:pt x="553869" y="0"/>
                  <a:pt x="641909" y="49034"/>
                  <a:pt x="714346" y="120358"/>
                </a:cubicBezTo>
                <a:lnTo>
                  <a:pt x="605133" y="246287"/>
                </a:lnTo>
                <a:cubicBezTo>
                  <a:pt x="544954" y="191681"/>
                  <a:pt x="483660" y="158248"/>
                  <a:pt x="405651" y="158248"/>
                </a:cubicBezTo>
                <a:cubicBezTo>
                  <a:pt x="274148" y="158248"/>
                  <a:pt x="179422" y="267462"/>
                  <a:pt x="179422" y="401193"/>
                </a:cubicBezTo>
                <a:lnTo>
                  <a:pt x="179422" y="403421"/>
                </a:lnTo>
                <a:cubicBezTo>
                  <a:pt x="179422" y="537152"/>
                  <a:pt x="271919" y="648595"/>
                  <a:pt x="405651" y="648595"/>
                </a:cubicBezTo>
                <a:cubicBezTo>
                  <a:pt x="494805" y="648595"/>
                  <a:pt x="549411" y="612933"/>
                  <a:pt x="610705" y="557212"/>
                </a:cubicBezTo>
                <a:lnTo>
                  <a:pt x="719918" y="667540"/>
                </a:lnTo>
                <a:cubicBezTo>
                  <a:pt x="639680" y="753351"/>
                  <a:pt x="550526" y="806843"/>
                  <a:pt x="400079" y="806843"/>
                </a:cubicBezTo>
                <a:cubicBezTo>
                  <a:pt x="170507" y="806843"/>
                  <a:pt x="0" y="629650"/>
                  <a:pt x="0" y="405650"/>
                </a:cubicBezTo>
                <a:lnTo>
                  <a:pt x="0" y="403421"/>
                </a:lnTo>
                <a:cubicBezTo>
                  <a:pt x="0" y="181651"/>
                  <a:pt x="167164" y="0"/>
                  <a:pt x="406765" y="0"/>
                </a:cubicBezTo>
                <a:close/>
              </a:path>
            </a:pathLst>
          </a:custGeom>
          <a:gradFill>
            <a:gsLst>
              <a:gs pos="0">
                <a:srgbClr val="162A49"/>
              </a:gs>
              <a:gs pos="98000">
                <a:srgbClr val="3396BC"/>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a:latin typeface="Montserrat" pitchFamily="2" charset="77"/>
            </a:endParaRPr>
          </a:p>
        </p:txBody>
      </p:sp>
    </p:spTree>
    <p:extLst>
      <p:ext uri="{BB962C8B-B14F-4D97-AF65-F5344CB8AC3E}">
        <p14:creationId xmlns:p14="http://schemas.microsoft.com/office/powerpoint/2010/main" val="2620876105"/>
      </p:ext>
    </p:extLst>
  </p:cSld>
  <p:clrMap bg1="lt1" tx1="dk1" bg2="lt2" tx2="dk2" accent1="accent1" accent2="accent2" accent3="accent3" accent4="accent4" accent5="accent5" accent6="accent6" hlink="hlink" folHlink="folHlink"/>
  <p:sldLayoutIdLst>
    <p:sldLayoutId id="2147485339" r:id="rId1"/>
    <p:sldLayoutId id="2147485340" r:id="rId2"/>
    <p:sldLayoutId id="2147485341" r:id="rId3"/>
    <p:sldLayoutId id="2147485342" r:id="rId4"/>
    <p:sldLayoutId id="2147485343" r:id="rId5"/>
    <p:sldLayoutId id="2147485344" r:id="rId6"/>
    <p:sldLayoutId id="2147485345" r:id="rId7"/>
    <p:sldLayoutId id="2147485346" r:id="rId8"/>
    <p:sldLayoutId id="2147485347" r:id="rId9"/>
    <p:sldLayoutId id="2147485348" r:id="rId10"/>
    <p:sldLayoutId id="2147485349" r:id="rId11"/>
    <p:sldLayoutId id="2147485350" r:id="rId12"/>
  </p:sldLayoutIdLst>
  <p:txStyles>
    <p:title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slide" Target="slide16.xml"/><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slide" Target="slide4.xml"/><Relationship Id="rId17" Type="http://schemas.openxmlformats.org/officeDocument/2006/relationships/image" Target="../media/image19.svg"/><Relationship Id="rId2" Type="http://schemas.openxmlformats.org/officeDocument/2006/relationships/notesSlide" Target="../notesSlides/notesSlide10.xml"/><Relationship Id="rId16"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39.emf"/><Relationship Id="rId11" Type="http://schemas.openxmlformats.org/officeDocument/2006/relationships/image" Target="../media/image24.svg"/><Relationship Id="rId5" Type="http://schemas.openxmlformats.org/officeDocument/2006/relationships/image" Target="../media/image38.emf"/><Relationship Id="rId15" Type="http://schemas.openxmlformats.org/officeDocument/2006/relationships/slide" Target="slide30.xml"/><Relationship Id="rId10" Type="http://schemas.openxmlformats.org/officeDocument/2006/relationships/image" Target="../media/image23.png"/><Relationship Id="rId4" Type="http://schemas.openxmlformats.org/officeDocument/2006/relationships/image" Target="../media/image37.emf"/><Relationship Id="rId9" Type="http://schemas.openxmlformats.org/officeDocument/2006/relationships/slide" Target="slide2.xml"/><Relationship Id="rId14" Type="http://schemas.openxmlformats.org/officeDocument/2006/relationships/slide" Target="slide23.xml"/></Relationships>
</file>

<file path=ppt/slides/_rels/slide1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2.jpg"/><Relationship Id="rId7" Type="http://schemas.openxmlformats.org/officeDocument/2006/relationships/slide" Target="slide4.xml"/><Relationship Id="rId12" Type="http://schemas.openxmlformats.org/officeDocument/2006/relationships/image" Target="../media/image19.sv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23.xml"/></Relationships>
</file>

<file path=ppt/slides/_rels/slide1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3.png"/><Relationship Id="rId7" Type="http://schemas.openxmlformats.org/officeDocument/2006/relationships/slide" Target="slide23.xml"/><Relationship Id="rId2" Type="http://schemas.openxmlformats.org/officeDocument/2006/relationships/slide" Target="slide2.xml"/><Relationship Id="rId1" Type="http://schemas.openxmlformats.org/officeDocument/2006/relationships/slideLayout" Target="../slideLayouts/slideLayout34.xml"/><Relationship Id="rId6" Type="http://schemas.openxmlformats.org/officeDocument/2006/relationships/slide" Target="slide16.xml"/><Relationship Id="rId5" Type="http://schemas.openxmlformats.org/officeDocument/2006/relationships/slide" Target="slide4.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slide" Target="slide4.xml"/><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slide" Target="slide30.xml"/></Relationships>
</file>

<file path=ppt/slides/_rels/slide1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slide" Target="slide4.xml"/><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slide" Target="slide30.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6.jpg"/><Relationship Id="rId7" Type="http://schemas.openxmlformats.org/officeDocument/2006/relationships/image" Target="../media/image22.sv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17.png"/><Relationship Id="rId9"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8.png"/><Relationship Id="rId3" Type="http://schemas.openxmlformats.org/officeDocument/2006/relationships/image" Target="../media/image43.png"/><Relationship Id="rId7" Type="http://schemas.openxmlformats.org/officeDocument/2006/relationships/image" Target="../media/image23.png"/><Relationship Id="rId12" Type="http://schemas.openxmlformats.org/officeDocument/2006/relationships/slide" Target="slide30.xml"/><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slide" Target="slide2.xml"/><Relationship Id="rId11" Type="http://schemas.openxmlformats.org/officeDocument/2006/relationships/slide" Target="slide23.xml"/><Relationship Id="rId5" Type="http://schemas.openxmlformats.org/officeDocument/2006/relationships/hyperlink" Target="https://westconcomstor.wistia.com/medias/vwx19rytw4" TargetMode="External"/><Relationship Id="rId10" Type="http://schemas.openxmlformats.org/officeDocument/2006/relationships/slide" Target="slide4.xml"/><Relationship Id="rId4" Type="http://schemas.openxmlformats.org/officeDocument/2006/relationships/image" Target="../media/image44.jpeg"/><Relationship Id="rId9" Type="http://schemas.openxmlformats.org/officeDocument/2006/relationships/slide" Target="slide16.xml"/><Relationship Id="rId14"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9.svg"/><Relationship Id="rId3" Type="http://schemas.openxmlformats.org/officeDocument/2006/relationships/image" Target="../media/image45.png"/><Relationship Id="rId7" Type="http://schemas.openxmlformats.org/officeDocument/2006/relationships/image" Target="../media/image24.svg"/><Relationship Id="rId12"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23.png"/><Relationship Id="rId11" Type="http://schemas.openxmlformats.org/officeDocument/2006/relationships/slide" Target="slide30.xml"/><Relationship Id="rId5" Type="http://schemas.openxmlformats.org/officeDocument/2006/relationships/slide" Target="slide2.xml"/><Relationship Id="rId10" Type="http://schemas.openxmlformats.org/officeDocument/2006/relationships/slide" Target="slide23.xml"/><Relationship Id="rId4" Type="http://schemas.openxmlformats.org/officeDocument/2006/relationships/image" Target="../media/image46.svg"/><Relationship Id="rId9" Type="http://schemas.openxmlformats.org/officeDocument/2006/relationships/slide" Target="slide16.xml"/></Relationships>
</file>

<file path=ppt/slides/_rels/slide1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7.png"/><Relationship Id="rId7" Type="http://schemas.openxmlformats.org/officeDocument/2006/relationships/slide" Target="slide16.xml"/><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23.xml"/></Relationships>
</file>

<file path=ppt/slides/_rels/slide19.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slide" Target="slide30.xml"/><Relationship Id="rId3" Type="http://schemas.openxmlformats.org/officeDocument/2006/relationships/image" Target="../media/image48.jpeg"/><Relationship Id="rId7" Type="http://schemas.openxmlformats.org/officeDocument/2006/relationships/image" Target="../media/image24.svg"/><Relationship Id="rId12" Type="http://schemas.openxmlformats.org/officeDocument/2006/relationships/slide" Target="slide23.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slide" Target="slide16.xml"/><Relationship Id="rId5" Type="http://schemas.openxmlformats.org/officeDocument/2006/relationships/slide" Target="slide2.xml"/><Relationship Id="rId15" Type="http://schemas.openxmlformats.org/officeDocument/2006/relationships/image" Target="../media/image25.png"/><Relationship Id="rId10" Type="http://schemas.openxmlformats.org/officeDocument/2006/relationships/slide" Target="slide4.xml"/><Relationship Id="rId4" Type="http://schemas.openxmlformats.org/officeDocument/2006/relationships/hyperlink" Target="https://comstorpartnerportal.westconcomstor.com/register" TargetMode="External"/><Relationship Id="rId9" Type="http://schemas.openxmlformats.org/officeDocument/2006/relationships/hyperlink" Target="https://comstorpartnerportal.westconcomstor.com/comstor-partner-portal/support/" TargetMode="External"/><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35.xml"/><Relationship Id="rId18" Type="http://schemas.openxmlformats.org/officeDocument/2006/relationships/slide" Target="slide8.xml"/><Relationship Id="rId26" Type="http://schemas.openxmlformats.org/officeDocument/2006/relationships/slide" Target="slide17.xml"/><Relationship Id="rId3" Type="http://schemas.openxmlformats.org/officeDocument/2006/relationships/slide" Target="slide23.xml"/><Relationship Id="rId21" Type="http://schemas.openxmlformats.org/officeDocument/2006/relationships/slide" Target="slide11.xml"/><Relationship Id="rId7" Type="http://schemas.openxmlformats.org/officeDocument/2006/relationships/slide" Target="slide27.xml"/><Relationship Id="rId12" Type="http://schemas.openxmlformats.org/officeDocument/2006/relationships/slide" Target="slide34.xml"/><Relationship Id="rId17" Type="http://schemas.openxmlformats.org/officeDocument/2006/relationships/slide" Target="slide7.xml"/><Relationship Id="rId25" Type="http://schemas.openxmlformats.org/officeDocument/2006/relationships/slide" Target="slide16.xml"/><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slide" Target="slide10.xml"/><Relationship Id="rId29" Type="http://schemas.openxmlformats.org/officeDocument/2006/relationships/slide" Target="slide20.xml"/><Relationship Id="rId1" Type="http://schemas.openxmlformats.org/officeDocument/2006/relationships/slideLayout" Target="../slideLayouts/slideLayout50.xml"/><Relationship Id="rId6" Type="http://schemas.openxmlformats.org/officeDocument/2006/relationships/slide" Target="slide26.xml"/><Relationship Id="rId11" Type="http://schemas.openxmlformats.org/officeDocument/2006/relationships/slide" Target="slide33.xml"/><Relationship Id="rId24" Type="http://schemas.openxmlformats.org/officeDocument/2006/relationships/slide" Target="slide14.xml"/><Relationship Id="rId32" Type="http://schemas.openxmlformats.org/officeDocument/2006/relationships/image" Target="../media/image19.svg"/><Relationship Id="rId5" Type="http://schemas.openxmlformats.org/officeDocument/2006/relationships/slide" Target="slide25.xml"/><Relationship Id="rId15" Type="http://schemas.openxmlformats.org/officeDocument/2006/relationships/slide" Target="slide5.xml"/><Relationship Id="rId23" Type="http://schemas.openxmlformats.org/officeDocument/2006/relationships/slide" Target="slide13.xml"/><Relationship Id="rId28" Type="http://schemas.openxmlformats.org/officeDocument/2006/relationships/slide" Target="slide19.xml"/><Relationship Id="rId10" Type="http://schemas.openxmlformats.org/officeDocument/2006/relationships/slide" Target="slide32.xml"/><Relationship Id="rId19" Type="http://schemas.openxmlformats.org/officeDocument/2006/relationships/slide" Target="slide9.xml"/><Relationship Id="rId31" Type="http://schemas.openxmlformats.org/officeDocument/2006/relationships/image" Target="../media/image18.png"/><Relationship Id="rId4" Type="http://schemas.openxmlformats.org/officeDocument/2006/relationships/slide" Target="slide24.xml"/><Relationship Id="rId9" Type="http://schemas.openxmlformats.org/officeDocument/2006/relationships/slide" Target="slide30.xml"/><Relationship Id="rId14" Type="http://schemas.openxmlformats.org/officeDocument/2006/relationships/slide" Target="slide4.xml"/><Relationship Id="rId22" Type="http://schemas.openxmlformats.org/officeDocument/2006/relationships/slide" Target="slide12.xml"/><Relationship Id="rId27" Type="http://schemas.openxmlformats.org/officeDocument/2006/relationships/slide" Target="slide18.xml"/><Relationship Id="rId30" Type="http://schemas.openxmlformats.org/officeDocument/2006/relationships/slide" Target="slide21.xml"/></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png"/><Relationship Id="rId3" Type="http://schemas.openxmlformats.org/officeDocument/2006/relationships/image" Target="../media/image51.jpeg"/><Relationship Id="rId7" Type="http://schemas.openxmlformats.org/officeDocument/2006/relationships/image" Target="../media/image24.svg"/><Relationship Id="rId12"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23.png"/><Relationship Id="rId11" Type="http://schemas.openxmlformats.org/officeDocument/2006/relationships/slide" Target="slide30.xml"/><Relationship Id="rId5" Type="http://schemas.openxmlformats.org/officeDocument/2006/relationships/slide" Target="slide2.xml"/><Relationship Id="rId10" Type="http://schemas.openxmlformats.org/officeDocument/2006/relationships/slide" Target="slide23.xml"/><Relationship Id="rId4" Type="http://schemas.openxmlformats.org/officeDocument/2006/relationships/hyperlink" Target="https://www.westconcomstor.com/uk/en/our-value/partner-central.html" TargetMode="External"/><Relationship Id="rId9" Type="http://schemas.openxmlformats.org/officeDocument/2006/relationships/slide" Target="slide16.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30.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2.jpg"/><Relationship Id="rId7" Type="http://schemas.openxmlformats.org/officeDocument/2006/relationships/image" Target="../media/image22.sv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17.pn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22.xml"/><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slide" Target="slide30.xml"/></Relationships>
</file>

<file path=ppt/slides/_rels/slide2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5.png"/><Relationship Id="rId3" Type="http://schemas.openxmlformats.org/officeDocument/2006/relationships/image" Target="../media/image53.png"/><Relationship Id="rId7" Type="http://schemas.openxmlformats.org/officeDocument/2006/relationships/image" Target="../media/image23.png"/><Relationship Id="rId12" Type="http://schemas.openxmlformats.org/officeDocument/2006/relationships/slide" Target="slide30.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slide" Target="slide2.xml"/><Relationship Id="rId11" Type="http://schemas.openxmlformats.org/officeDocument/2006/relationships/slide" Target="slide23.xml"/><Relationship Id="rId5" Type="http://schemas.openxmlformats.org/officeDocument/2006/relationships/image" Target="../media/image55.png"/><Relationship Id="rId10" Type="http://schemas.openxmlformats.org/officeDocument/2006/relationships/slide" Target="slide16.xml"/><Relationship Id="rId4" Type="http://schemas.openxmlformats.org/officeDocument/2006/relationships/image" Target="../media/image54.png"/><Relationship Id="rId9" Type="http://schemas.openxmlformats.org/officeDocument/2006/relationships/slide" Target="slide4.xml"/></Relationships>
</file>

<file path=ppt/slides/_rels/slide2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57.png"/><Relationship Id="rId7" Type="http://schemas.openxmlformats.org/officeDocument/2006/relationships/slide" Target="slide4.xml"/><Relationship Id="rId2" Type="http://schemas.openxmlformats.org/officeDocument/2006/relationships/image" Target="../media/image56.png"/><Relationship Id="rId1" Type="http://schemas.openxmlformats.org/officeDocument/2006/relationships/slideLayout" Target="../slideLayouts/slideLayout37.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23.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0.xml"/><Relationship Id="rId3" Type="http://schemas.openxmlformats.org/officeDocument/2006/relationships/image" Target="../media/image58.jpeg"/><Relationship Id="rId7" Type="http://schemas.openxmlformats.org/officeDocument/2006/relationships/slide" Target="slide2.xml"/><Relationship Id="rId12" Type="http://schemas.openxmlformats.org/officeDocument/2006/relationships/slide" Target="slide23.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hyperlink" Target="https://fast.wistia.net/embed/iframe/zu3tpcy6pa)" TargetMode="External"/><Relationship Id="rId11" Type="http://schemas.openxmlformats.org/officeDocument/2006/relationships/slide" Target="slide16.xml"/><Relationship Id="rId5" Type="http://schemas.openxmlformats.org/officeDocument/2006/relationships/image" Target="../media/image60.jpeg"/><Relationship Id="rId10" Type="http://schemas.openxmlformats.org/officeDocument/2006/relationships/slide" Target="slide4.xml"/><Relationship Id="rId4" Type="http://schemas.openxmlformats.org/officeDocument/2006/relationships/image" Target="../media/image59.jpeg"/><Relationship Id="rId9" Type="http://schemas.openxmlformats.org/officeDocument/2006/relationships/image" Target="../media/image24.svg"/><Relationship Id="rId1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slide" Target="slide4.xml"/><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slide" Target="slide30.xml"/></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0.xml"/><Relationship Id="rId3" Type="http://schemas.openxmlformats.org/officeDocument/2006/relationships/image" Target="../media/image62.jpeg"/><Relationship Id="rId7" Type="http://schemas.openxmlformats.org/officeDocument/2006/relationships/slide" Target="slide2.xml"/><Relationship Id="rId12" Type="http://schemas.openxmlformats.org/officeDocument/2006/relationships/slide" Target="slide23.xml"/><Relationship Id="rId2"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slide" Target="slide16.xml"/><Relationship Id="rId5" Type="http://schemas.openxmlformats.org/officeDocument/2006/relationships/image" Target="../media/image64.png"/><Relationship Id="rId15" Type="http://schemas.openxmlformats.org/officeDocument/2006/relationships/image" Target="../media/image19.svg"/><Relationship Id="rId10" Type="http://schemas.openxmlformats.org/officeDocument/2006/relationships/slide" Target="slide4.xml"/><Relationship Id="rId4" Type="http://schemas.openxmlformats.org/officeDocument/2006/relationships/image" Target="../media/image63.png"/><Relationship Id="rId9" Type="http://schemas.openxmlformats.org/officeDocument/2006/relationships/image" Target="../media/image24.svg"/><Relationship Id="rId1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6.jpg"/><Relationship Id="rId7" Type="http://schemas.openxmlformats.org/officeDocument/2006/relationships/image" Target="../media/image22.sv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17.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jp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slide" Target="slide2.xml"/><Relationship Id="rId4" Type="http://schemas.openxmlformats.org/officeDocument/2006/relationships/image" Target="../media/image17.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4.xml"/><Relationship Id="rId18" Type="http://schemas.openxmlformats.org/officeDocument/2006/relationships/image" Target="../media/image19.sv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24.svg"/><Relationship Id="rId17" Type="http://schemas.openxmlformats.org/officeDocument/2006/relationships/image" Target="../media/image18.png"/><Relationship Id="rId2" Type="http://schemas.openxmlformats.org/officeDocument/2006/relationships/notesSlide" Target="../notesSlides/notesSlide27.xml"/><Relationship Id="rId16" Type="http://schemas.openxmlformats.org/officeDocument/2006/relationships/slide" Target="slide30.xml"/><Relationship Id="rId1" Type="http://schemas.openxmlformats.org/officeDocument/2006/relationships/slideLayout" Target="../slideLayouts/slideLayout36.xml"/><Relationship Id="rId6" Type="http://schemas.openxmlformats.org/officeDocument/2006/relationships/image" Target="../media/image70.png"/><Relationship Id="rId11" Type="http://schemas.openxmlformats.org/officeDocument/2006/relationships/image" Target="../media/image23.png"/><Relationship Id="rId5" Type="http://schemas.openxmlformats.org/officeDocument/2006/relationships/image" Target="../media/image69.png"/><Relationship Id="rId15" Type="http://schemas.openxmlformats.org/officeDocument/2006/relationships/slide" Target="slide23.xml"/><Relationship Id="rId10" Type="http://schemas.openxmlformats.org/officeDocument/2006/relationships/slide" Target="slide2.xml"/><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slide" Target="slide16.xml"/></Relationships>
</file>

<file path=ppt/slides/_rels/slide3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74.emf"/><Relationship Id="rId7" Type="http://schemas.openxmlformats.org/officeDocument/2006/relationships/slide" Target="slide4.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23.xml"/></Relationships>
</file>

<file path=ppt/slides/_rels/slide3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23.xml"/></Relationships>
</file>

<file path=ppt/slides/_rels/slide3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slide" Target="slide4.xml"/><Relationship Id="rId11" Type="http://schemas.openxmlformats.org/officeDocument/2006/relationships/image" Target="../media/image19.svg"/><Relationship Id="rId5" Type="http://schemas.openxmlformats.org/officeDocument/2006/relationships/image" Target="../media/image24.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slide" Target="slide30.xml"/></Relationships>
</file>

<file path=ppt/slides/_rels/slide3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75.jpeg"/><Relationship Id="rId7" Type="http://schemas.openxmlformats.org/officeDocument/2006/relationships/slide" Target="slide4.xml"/><Relationship Id="rId12" Type="http://schemas.openxmlformats.org/officeDocument/2006/relationships/image" Target="../media/image19.sv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24.svg"/><Relationship Id="rId11" Type="http://schemas.openxmlformats.org/officeDocument/2006/relationships/image" Target="../media/image18.png"/><Relationship Id="rId5" Type="http://schemas.openxmlformats.org/officeDocument/2006/relationships/image" Target="../media/image23.png"/><Relationship Id="rId10" Type="http://schemas.openxmlformats.org/officeDocument/2006/relationships/slide" Target="slide30.xml"/><Relationship Id="rId4" Type="http://schemas.openxmlformats.org/officeDocument/2006/relationships/slide" Target="slide2.xml"/><Relationship Id="rId9" Type="http://schemas.openxmlformats.org/officeDocument/2006/relationships/slide" Target="slide23.xml"/></Relationships>
</file>

<file path=ppt/slides/_rels/slide3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6.png"/><Relationship Id="rId7" Type="http://schemas.openxmlformats.org/officeDocument/2006/relationships/image" Target="../media/image24.sv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slide" Target="slide2.xml"/><Relationship Id="rId4" Type="http://schemas.microsoft.com/office/2007/relationships/hdphoto" Target="../media/hdphoto1.wdp"/><Relationship Id="rId9" Type="http://schemas.openxmlformats.org/officeDocument/2006/relationships/image" Target="../media/image19.svg"/></Relationships>
</file>

<file path=ppt/slides/_rels/slide3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30.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slide" Target="slide2.xml"/><Relationship Id="rId18" Type="http://schemas.openxmlformats.org/officeDocument/2006/relationships/slide" Target="slide23.xml"/><Relationship Id="rId3" Type="http://schemas.openxmlformats.org/officeDocument/2006/relationships/image" Target="../media/image26.jpg"/><Relationship Id="rId21" Type="http://schemas.openxmlformats.org/officeDocument/2006/relationships/image" Target="../media/image19.sv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slide" Target="slide16.xml"/><Relationship Id="rId2" Type="http://schemas.openxmlformats.org/officeDocument/2006/relationships/notesSlide" Target="../notesSlides/notesSlide5.xml"/><Relationship Id="rId16" Type="http://schemas.openxmlformats.org/officeDocument/2006/relationships/slide" Target="slide4.xml"/><Relationship Id="rId20" Type="http://schemas.openxmlformats.org/officeDocument/2006/relationships/image" Target="../media/image18.png"/><Relationship Id="rId1" Type="http://schemas.openxmlformats.org/officeDocument/2006/relationships/slideLayout" Target="../slideLayouts/slideLayout15.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24.svg"/><Relationship Id="rId10" Type="http://schemas.openxmlformats.org/officeDocument/2006/relationships/image" Target="../media/image33.svg"/><Relationship Id="rId19" Type="http://schemas.openxmlformats.org/officeDocument/2006/relationships/slide" Target="slide30.xml"/><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30.xml"/></Relationships>
</file>

<file path=ppt/slides/_rels/slide7.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30.xml"/></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slide" Target="slide16.xml"/><Relationship Id="rId3" Type="http://schemas.openxmlformats.org/officeDocument/2006/relationships/image" Target="../media/image36.emf"/><Relationship Id="rId7" Type="http://schemas.openxmlformats.org/officeDocument/2006/relationships/image" Target="../media/image40.png"/><Relationship Id="rId12" Type="http://schemas.openxmlformats.org/officeDocument/2006/relationships/slide" Target="slide4.xml"/><Relationship Id="rId17" Type="http://schemas.openxmlformats.org/officeDocument/2006/relationships/image" Target="../media/image19.svg"/><Relationship Id="rId2" Type="http://schemas.openxmlformats.org/officeDocument/2006/relationships/notesSlide" Target="../notesSlides/notesSlide8.xml"/><Relationship Id="rId16" Type="http://schemas.openxmlformats.org/officeDocument/2006/relationships/image" Target="../media/image18.png"/><Relationship Id="rId1" Type="http://schemas.openxmlformats.org/officeDocument/2006/relationships/slideLayout" Target="../slideLayouts/slideLayout36.xml"/><Relationship Id="rId6" Type="http://schemas.openxmlformats.org/officeDocument/2006/relationships/image" Target="../media/image39.emf"/><Relationship Id="rId11" Type="http://schemas.openxmlformats.org/officeDocument/2006/relationships/image" Target="../media/image24.svg"/><Relationship Id="rId5" Type="http://schemas.openxmlformats.org/officeDocument/2006/relationships/image" Target="../media/image38.emf"/><Relationship Id="rId15" Type="http://schemas.openxmlformats.org/officeDocument/2006/relationships/slide" Target="slide30.xml"/><Relationship Id="rId10" Type="http://schemas.openxmlformats.org/officeDocument/2006/relationships/image" Target="../media/image23.png"/><Relationship Id="rId4" Type="http://schemas.openxmlformats.org/officeDocument/2006/relationships/image" Target="../media/image37.emf"/><Relationship Id="rId9" Type="http://schemas.openxmlformats.org/officeDocument/2006/relationships/slide" Target="slide2.xml"/><Relationship Id="rId14" Type="http://schemas.openxmlformats.org/officeDocument/2006/relationships/slide" Target="slide23.xml"/></Relationships>
</file>

<file path=ppt/slides/_rels/slide9.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2.xml"/><Relationship Id="rId7" Type="http://schemas.openxmlformats.org/officeDocument/2006/relationships/slide" Target="slide16.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slide" Target="slide4.xml"/><Relationship Id="rId5" Type="http://schemas.openxmlformats.org/officeDocument/2006/relationships/image" Target="../media/image24.svg"/><Relationship Id="rId10" Type="http://schemas.openxmlformats.org/officeDocument/2006/relationships/image" Target="../media/image25.png"/><Relationship Id="rId4" Type="http://schemas.openxmlformats.org/officeDocument/2006/relationships/image" Target="../media/image23.png"/><Relationship Id="rId9" Type="http://schemas.openxmlformats.org/officeDocument/2006/relationships/slide" Target="slide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560" y="4833043"/>
            <a:ext cx="9220349" cy="646331"/>
          </a:xfrm>
        </p:spPr>
        <p:txBody>
          <a:bodyPr/>
          <a:lstStyle/>
          <a:p>
            <a:pPr>
              <a:lnSpc>
                <a:spcPct val="100000"/>
              </a:lnSpc>
              <a:spcBef>
                <a:spcPts val="0"/>
              </a:spcBef>
            </a:pPr>
            <a:r>
              <a:rPr lang="en-GB" sz="3600" dirty="0">
                <a:latin typeface="+mj-lt"/>
                <a:cs typeface="Gotham Bold" pitchFamily="2" charset="0"/>
              </a:rPr>
              <a:t>Cisco Services Playbook</a:t>
            </a:r>
            <a:endParaRPr lang="en-GB" sz="2400" b="0" dirty="0">
              <a:latin typeface="+mj-lt"/>
              <a:cs typeface="Gotham Book" pitchFamily="2" charset="0"/>
            </a:endParaRPr>
          </a:p>
        </p:txBody>
      </p:sp>
      <p:sp>
        <p:nvSpPr>
          <p:cNvPr id="4" name="Title 1">
            <a:extLst>
              <a:ext uri="{FF2B5EF4-FFF2-40B4-BE49-F238E27FC236}">
                <a16:creationId xmlns:a16="http://schemas.microsoft.com/office/drawing/2014/main" id="{EE5639C8-8758-204B-A043-11195FCCC8F0}"/>
              </a:ext>
            </a:extLst>
          </p:cNvPr>
          <p:cNvSpPr txBox="1">
            <a:spLocks/>
          </p:cNvSpPr>
          <p:nvPr/>
        </p:nvSpPr>
        <p:spPr>
          <a:xfrm>
            <a:off x="312560" y="5479374"/>
            <a:ext cx="5054667" cy="707886"/>
          </a:xfrm>
          <a:prstGeom prst="rect">
            <a:avLst/>
          </a:prstGeom>
        </p:spPr>
        <p:txBody>
          <a:bodyPr wrap="square" anchor="t" anchorCtr="0">
            <a:spAutoFit/>
          </a:bodyPr>
          <a:lstStyle>
            <a:lvl1pPr algn="l" defTabSz="914400" rtl="0" eaLnBrk="1" latinLnBrk="0" hangingPunct="1">
              <a:lnSpc>
                <a:spcPct val="90000"/>
              </a:lnSpc>
              <a:spcBef>
                <a:spcPct val="0"/>
              </a:spcBef>
              <a:buNone/>
              <a:defRPr lang="en-US" sz="2600" b="1" i="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spcBef>
                <a:spcPts val="0"/>
              </a:spcBef>
            </a:pPr>
            <a:r>
              <a:rPr lang="en-US" sz="2000" b="0" dirty="0">
                <a:solidFill>
                  <a:schemeClr val="tx1"/>
                </a:solidFill>
                <a:latin typeface="+mj-lt"/>
              </a:rPr>
              <a:t>Grow revenue and increase profitability with </a:t>
            </a:r>
            <a:r>
              <a:rPr lang="en-GB" sz="2000" b="0" dirty="0">
                <a:solidFill>
                  <a:schemeClr val="tx1"/>
                </a:solidFill>
                <a:latin typeface="+mj-lt"/>
              </a:rPr>
              <a:t>Cisco services</a:t>
            </a:r>
          </a:p>
        </p:txBody>
      </p:sp>
      <p:pic>
        <p:nvPicPr>
          <p:cNvPr id="5" name="Picture 4" descr="Logo&#10;&#10;Description automatically generated with medium confidence">
            <a:extLst>
              <a:ext uri="{FF2B5EF4-FFF2-40B4-BE49-F238E27FC236}">
                <a16:creationId xmlns:a16="http://schemas.microsoft.com/office/drawing/2014/main" id="{650006AB-D69D-D44D-9FFF-E472056B2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93" y="-56538"/>
            <a:ext cx="2268637" cy="2268637"/>
          </a:xfrm>
          <a:prstGeom prst="rect">
            <a:avLst/>
          </a:prstGeom>
        </p:spPr>
      </p:pic>
    </p:spTree>
    <p:extLst>
      <p:ext uri="{BB962C8B-B14F-4D97-AF65-F5344CB8AC3E}">
        <p14:creationId xmlns:p14="http://schemas.microsoft.com/office/powerpoint/2010/main" val="1780788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a16="http://schemas.microsoft.com/office/drawing/2014/main" id="{EB2E197F-D9B6-4DD7-88A8-5BD8A17A4428}"/>
              </a:ext>
            </a:extLst>
          </p:cNvPr>
          <p:cNvSpPr/>
          <p:nvPr/>
        </p:nvSpPr>
        <p:spPr>
          <a:xfrm rot="5400000">
            <a:off x="8174514" y="2287329"/>
            <a:ext cx="1666240" cy="1666240"/>
          </a:xfrm>
          <a:prstGeom prst="ellipse">
            <a:avLst/>
          </a:prstGeom>
          <a:solidFill>
            <a:schemeClr val="tx2">
              <a:lumMod val="20000"/>
              <a:lumOff val="80000"/>
            </a:schemeClr>
          </a:solidFill>
          <a:ln w="381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8" name="Oval 67">
            <a:extLst>
              <a:ext uri="{FF2B5EF4-FFF2-40B4-BE49-F238E27FC236}">
                <a16:creationId xmlns:a16="http://schemas.microsoft.com/office/drawing/2014/main" id="{3839FCCF-F4B4-4250-8722-3C8E629F99C5}"/>
              </a:ext>
            </a:extLst>
          </p:cNvPr>
          <p:cNvSpPr/>
          <p:nvPr/>
        </p:nvSpPr>
        <p:spPr>
          <a:xfrm rot="5400000">
            <a:off x="8187453" y="3485018"/>
            <a:ext cx="1666240" cy="1666240"/>
          </a:xfrm>
          <a:prstGeom prst="ellipse">
            <a:avLst/>
          </a:prstGeom>
          <a:solidFill>
            <a:srgbClr val="6ABCCE"/>
          </a:solidFill>
          <a:ln w="381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9" name="Oval 68">
            <a:extLst>
              <a:ext uri="{FF2B5EF4-FFF2-40B4-BE49-F238E27FC236}">
                <a16:creationId xmlns:a16="http://schemas.microsoft.com/office/drawing/2014/main" id="{23234C68-9F59-4C8F-8640-80CFEF8CB1A0}"/>
              </a:ext>
            </a:extLst>
          </p:cNvPr>
          <p:cNvSpPr/>
          <p:nvPr/>
        </p:nvSpPr>
        <p:spPr>
          <a:xfrm rot="5400000">
            <a:off x="8190303" y="4691456"/>
            <a:ext cx="1666240" cy="1666240"/>
          </a:xfrm>
          <a:prstGeom prst="ellipse">
            <a:avLst/>
          </a:prstGeom>
          <a:solidFill>
            <a:schemeClr val="tx2">
              <a:lumMod val="20000"/>
              <a:lumOff val="80000"/>
            </a:schemeClr>
          </a:solidFill>
          <a:ln w="38100">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a:extLst>
              <a:ext uri="{FF2B5EF4-FFF2-40B4-BE49-F238E27FC236}">
                <a16:creationId xmlns:a16="http://schemas.microsoft.com/office/drawing/2014/main" id="{4644748C-A4E4-43C3-B1A3-45B5D573CE1E}"/>
              </a:ext>
            </a:extLst>
          </p:cNvPr>
          <p:cNvSpPr/>
          <p:nvPr/>
        </p:nvSpPr>
        <p:spPr>
          <a:xfrm>
            <a:off x="-7768048" y="-3666145"/>
            <a:ext cx="1270070" cy="1986117"/>
          </a:xfrm>
          <a:prstGeom prst="rect">
            <a:avLst/>
          </a:prstGeom>
          <a:noFill/>
          <a:ln w="9525" cap="flat" cmpd="sng" algn="ctr">
            <a:noFill/>
            <a:prstDash val="solid"/>
          </a:ln>
          <a:effectLst/>
        </p:spPr>
        <p:txBody>
          <a:bodyPr lIns="45708" rIns="0"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rPr>
              <a:t>Award winning technical support</a:t>
            </a:r>
            <a:endParaRPr kumimoji="0" lang="en-US" sz="1600" b="0"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endParaRPr>
          </a:p>
        </p:txBody>
      </p:sp>
      <p:sp>
        <p:nvSpPr>
          <p:cNvPr id="53" name="Rectangle 52">
            <a:extLst>
              <a:ext uri="{FF2B5EF4-FFF2-40B4-BE49-F238E27FC236}">
                <a16:creationId xmlns:a16="http://schemas.microsoft.com/office/drawing/2014/main" id="{31F86428-BED7-4F57-B740-1E9A189E41BD}"/>
              </a:ext>
            </a:extLst>
          </p:cNvPr>
          <p:cNvSpPr/>
          <p:nvPr/>
        </p:nvSpPr>
        <p:spPr>
          <a:xfrm>
            <a:off x="-6404090" y="-3791695"/>
            <a:ext cx="1078260" cy="2114068"/>
          </a:xfrm>
          <a:prstGeom prst="rect">
            <a:avLst/>
          </a:prstGeom>
          <a:noFill/>
          <a:ln w="9525" cap="flat" cmpd="sng" algn="ctr">
            <a:noFill/>
            <a:prstDash val="solid"/>
          </a:ln>
          <a:effectLst/>
        </p:spPr>
        <p:txBody>
          <a:bodyPr lIns="45708" rIns="0"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rPr>
              <a:t>Prioritized case handling</a:t>
            </a:r>
            <a:endParaRPr kumimoji="0" lang="en-US" sz="1600" b="0"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endParaRPr>
          </a:p>
        </p:txBody>
      </p:sp>
      <p:sp>
        <p:nvSpPr>
          <p:cNvPr id="56" name="Rectangle 55">
            <a:extLst>
              <a:ext uri="{FF2B5EF4-FFF2-40B4-BE49-F238E27FC236}">
                <a16:creationId xmlns:a16="http://schemas.microsoft.com/office/drawing/2014/main" id="{596224FB-1EE7-44BF-9158-F970EAC9A89B}"/>
              </a:ext>
            </a:extLst>
          </p:cNvPr>
          <p:cNvSpPr/>
          <p:nvPr/>
        </p:nvSpPr>
        <p:spPr>
          <a:xfrm>
            <a:off x="-5204441" y="-3722532"/>
            <a:ext cx="1078260" cy="1986117"/>
          </a:xfrm>
          <a:prstGeom prst="rect">
            <a:avLst/>
          </a:prstGeom>
          <a:noFill/>
          <a:ln w="9525" cap="flat" cmpd="sng" algn="ctr">
            <a:noFill/>
            <a:prstDash val="solid"/>
          </a:ln>
          <a:effectLst/>
        </p:spPr>
        <p:txBody>
          <a:bodyPr lIns="45708" rIns="0"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rPr>
              <a:t>Primary point of contact</a:t>
            </a:r>
            <a:endParaRPr kumimoji="0" lang="en-US" sz="1600" b="0"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endParaRPr>
          </a:p>
        </p:txBody>
      </p:sp>
      <p:sp>
        <p:nvSpPr>
          <p:cNvPr id="64" name="Rectangle 63">
            <a:extLst>
              <a:ext uri="{FF2B5EF4-FFF2-40B4-BE49-F238E27FC236}">
                <a16:creationId xmlns:a16="http://schemas.microsoft.com/office/drawing/2014/main" id="{6D5AE7FD-3C99-44BF-BE6F-3942A02CFE71}"/>
              </a:ext>
            </a:extLst>
          </p:cNvPr>
          <p:cNvSpPr/>
          <p:nvPr/>
        </p:nvSpPr>
        <p:spPr>
          <a:xfrm>
            <a:off x="-3985681" y="-3760968"/>
            <a:ext cx="1078260" cy="1986117"/>
          </a:xfrm>
          <a:prstGeom prst="rect">
            <a:avLst/>
          </a:prstGeom>
          <a:noFill/>
          <a:ln w="9525" cap="flat" cmpd="sng" algn="ctr">
            <a:noFill/>
            <a:prstDash val="solid"/>
          </a:ln>
          <a:effectLst/>
        </p:spPr>
        <p:txBody>
          <a:bodyPr lIns="45708" rIns="0"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s-ES" sz="1600" b="1" dirty="0">
                <a:solidFill>
                  <a:srgbClr val="FFFFFF"/>
                </a:solidFill>
                <a:latin typeface="Gotham Bold" panose="02000504050000020004" pitchFamily="2" charset="0"/>
              </a:rPr>
              <a:t>P</a:t>
            </a:r>
            <a:r>
              <a:rPr lang="en-GB" sz="1600" b="1" dirty="0">
                <a:solidFill>
                  <a:srgbClr val="FFFFFF"/>
                </a:solidFill>
                <a:latin typeface="Gotham Bold" panose="02000504050000020004" pitchFamily="2" charset="0"/>
              </a:rPr>
              <a:t>ro-active approach</a:t>
            </a:r>
          </a:p>
        </p:txBody>
      </p:sp>
      <p:sp>
        <p:nvSpPr>
          <p:cNvPr id="65" name="Rectangle 64">
            <a:extLst>
              <a:ext uri="{FF2B5EF4-FFF2-40B4-BE49-F238E27FC236}">
                <a16:creationId xmlns:a16="http://schemas.microsoft.com/office/drawing/2014/main" id="{E01D8E93-23D0-4153-A9C7-9D4E0D3E8DAF}"/>
              </a:ext>
            </a:extLst>
          </p:cNvPr>
          <p:cNvSpPr/>
          <p:nvPr/>
        </p:nvSpPr>
        <p:spPr>
          <a:xfrm>
            <a:off x="-2781927" y="-3762533"/>
            <a:ext cx="1078260" cy="1986117"/>
          </a:xfrm>
          <a:prstGeom prst="rect">
            <a:avLst/>
          </a:prstGeom>
          <a:noFill/>
          <a:ln w="9525" cap="flat" cmpd="sng" algn="ctr">
            <a:noFill/>
            <a:prstDash val="solid"/>
          </a:ln>
          <a:effectLst/>
        </p:spPr>
        <p:txBody>
          <a:bodyPr lIns="45708" rIns="0"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rPr>
              <a:t>Open door policy</a:t>
            </a:r>
            <a:endParaRPr kumimoji="0" lang="en-US" sz="1400" b="0"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endParaRPr>
          </a:p>
        </p:txBody>
      </p:sp>
      <p:sp>
        <p:nvSpPr>
          <p:cNvPr id="66" name="Rectangle 65">
            <a:extLst>
              <a:ext uri="{FF2B5EF4-FFF2-40B4-BE49-F238E27FC236}">
                <a16:creationId xmlns:a16="http://schemas.microsoft.com/office/drawing/2014/main" id="{2D8DE6B4-1DBA-4D41-903C-A2EBE4D10126}"/>
              </a:ext>
            </a:extLst>
          </p:cNvPr>
          <p:cNvSpPr/>
          <p:nvPr/>
        </p:nvSpPr>
        <p:spPr>
          <a:xfrm>
            <a:off x="-1597837" y="-3561459"/>
            <a:ext cx="1078260" cy="1986117"/>
          </a:xfrm>
          <a:prstGeom prst="rect">
            <a:avLst/>
          </a:prstGeom>
          <a:noFill/>
          <a:ln w="9525" cap="flat" cmpd="sng" algn="ctr">
            <a:noFill/>
            <a:prstDash val="solid"/>
          </a:ln>
          <a:effectLst/>
        </p:spPr>
        <p:txBody>
          <a:bodyPr lIns="45708" rIns="0" rtlCol="0"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rPr>
              <a:t>Deep solution expertise</a:t>
            </a:r>
          </a:p>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Gotham Bold" panose="02000504050000020004" pitchFamily="2" charset="0"/>
              <a:ea typeface="+mn-ea"/>
              <a:cs typeface="+mn-cs"/>
            </a:endParaRPr>
          </a:p>
        </p:txBody>
      </p:sp>
      <p:sp>
        <p:nvSpPr>
          <p:cNvPr id="87" name="Title 2">
            <a:extLst>
              <a:ext uri="{FF2B5EF4-FFF2-40B4-BE49-F238E27FC236}">
                <a16:creationId xmlns:a16="http://schemas.microsoft.com/office/drawing/2014/main" id="{2121BE53-FB2D-4808-A638-A94040F89A84}"/>
              </a:ext>
            </a:extLst>
          </p:cNvPr>
          <p:cNvSpPr txBox="1">
            <a:spLocks/>
          </p:cNvSpPr>
          <p:nvPr/>
        </p:nvSpPr>
        <p:spPr>
          <a:xfrm>
            <a:off x="6671841" y="475547"/>
            <a:ext cx="5020700" cy="900865"/>
          </a:xfrm>
          <a:prstGeom prst="rect">
            <a:avLst/>
          </a:prstGeom>
        </p:spPr>
        <p:txBody>
          <a:bodyPr/>
          <a:lst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lvl="0">
              <a:defRPr/>
            </a:pPr>
            <a:r>
              <a:rPr lang="en-ZA" sz="2800" dirty="0">
                <a:solidFill>
                  <a:schemeClr val="bg1"/>
                </a:solidFill>
                <a:latin typeface="+mj-lt"/>
                <a:cs typeface="Gotham Bold" pitchFamily="2" charset="0"/>
              </a:rPr>
              <a:t>Why buy Cisco Software Support</a:t>
            </a:r>
            <a:endParaRPr kumimoji="0" lang="en-GB" sz="2400" u="none" strike="noStrike" kern="1200" cap="none" spc="0" normalizeH="0" noProof="0" dirty="0">
              <a:ln>
                <a:noFill/>
              </a:ln>
              <a:solidFill>
                <a:schemeClr val="bg1"/>
              </a:solidFill>
              <a:effectLst/>
              <a:uLnTx/>
              <a:uFillTx/>
              <a:latin typeface="+mj-lt"/>
              <a:cs typeface="Gotham Bold" pitchFamily="2" charset="0"/>
            </a:endParaRPr>
          </a:p>
        </p:txBody>
      </p:sp>
      <p:pic>
        <p:nvPicPr>
          <p:cNvPr id="45" name="Picture 44"/>
          <p:cNvPicPr>
            <a:picLocks noChangeAspect="1"/>
          </p:cNvPicPr>
          <p:nvPr/>
        </p:nvPicPr>
        <p:blipFill>
          <a:blip r:embed="rId3">
            <a:biLevel thresh="25000"/>
          </a:blip>
          <a:stretch>
            <a:fillRect/>
          </a:stretch>
        </p:blipFill>
        <p:spPr>
          <a:xfrm>
            <a:off x="-7492445" y="-4686602"/>
            <a:ext cx="852553" cy="852553"/>
          </a:xfrm>
          <a:prstGeom prst="rect">
            <a:avLst/>
          </a:prstGeom>
        </p:spPr>
      </p:pic>
      <p:pic>
        <p:nvPicPr>
          <p:cNvPr id="48" name="Picture 47"/>
          <p:cNvPicPr>
            <a:picLocks noChangeAspect="1"/>
          </p:cNvPicPr>
          <p:nvPr/>
        </p:nvPicPr>
        <p:blipFill>
          <a:blip r:embed="rId4">
            <a:biLevel thresh="25000"/>
          </a:blip>
          <a:stretch>
            <a:fillRect/>
          </a:stretch>
        </p:blipFill>
        <p:spPr>
          <a:xfrm>
            <a:off x="-6287142" y="-4642642"/>
            <a:ext cx="851797" cy="851797"/>
          </a:xfrm>
          <a:prstGeom prst="rect">
            <a:avLst/>
          </a:prstGeom>
        </p:spPr>
      </p:pic>
      <p:pic>
        <p:nvPicPr>
          <p:cNvPr id="49" name="Picture 48"/>
          <p:cNvPicPr>
            <a:picLocks noChangeAspect="1"/>
          </p:cNvPicPr>
          <p:nvPr/>
        </p:nvPicPr>
        <p:blipFill>
          <a:blip r:embed="rId5">
            <a:biLevel thresh="25000"/>
          </a:blip>
          <a:stretch>
            <a:fillRect/>
          </a:stretch>
        </p:blipFill>
        <p:spPr>
          <a:xfrm>
            <a:off x="-5095794" y="-4656150"/>
            <a:ext cx="852553" cy="852553"/>
          </a:xfrm>
          <a:prstGeom prst="rect">
            <a:avLst/>
          </a:prstGeom>
        </p:spPr>
      </p:pic>
      <p:pic>
        <p:nvPicPr>
          <p:cNvPr id="50" name="Picture 49"/>
          <p:cNvPicPr>
            <a:picLocks noChangeAspect="1"/>
          </p:cNvPicPr>
          <p:nvPr/>
        </p:nvPicPr>
        <p:blipFill>
          <a:blip r:embed="rId6">
            <a:biLevel thresh="25000"/>
          </a:blip>
          <a:stretch>
            <a:fillRect/>
          </a:stretch>
        </p:blipFill>
        <p:spPr>
          <a:xfrm>
            <a:off x="-3859953" y="-4688488"/>
            <a:ext cx="869840" cy="869840"/>
          </a:xfrm>
          <a:prstGeom prst="rect">
            <a:avLst/>
          </a:prstGeom>
        </p:spPr>
      </p:pic>
      <p:pic>
        <p:nvPicPr>
          <p:cNvPr id="51" name="Picture 5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1594" y="-4624253"/>
            <a:ext cx="843803" cy="843803"/>
          </a:xfrm>
          <a:prstGeom prst="rect">
            <a:avLst/>
          </a:prstGeom>
        </p:spPr>
      </p:pic>
      <p:pic>
        <p:nvPicPr>
          <p:cNvPr id="52" name="Picture 51"/>
          <p:cNvPicPr>
            <a:picLocks noChangeAspect="1"/>
          </p:cNvPicPr>
          <p:nvPr/>
        </p:nvPicPr>
        <p:blipFill>
          <a:blip r:embed="rId8"/>
          <a:stretch>
            <a:fillRect/>
          </a:stretch>
        </p:blipFill>
        <p:spPr>
          <a:xfrm>
            <a:off x="-1372699" y="-4597120"/>
            <a:ext cx="816670" cy="816670"/>
          </a:xfrm>
          <a:prstGeom prst="rect">
            <a:avLst/>
          </a:prstGeom>
        </p:spPr>
      </p:pic>
      <p:sp>
        <p:nvSpPr>
          <p:cNvPr id="3" name="Rectangle 2"/>
          <p:cNvSpPr/>
          <p:nvPr/>
        </p:nvSpPr>
        <p:spPr>
          <a:xfrm>
            <a:off x="6671841" y="1474636"/>
            <a:ext cx="5393159" cy="461665"/>
          </a:xfrm>
          <a:prstGeom prst="rect">
            <a:avLst/>
          </a:prstGeom>
        </p:spPr>
        <p:txBody>
          <a:bodyPr wrap="square">
            <a:spAutoFit/>
          </a:bodyPr>
          <a:lstStyle/>
          <a:p>
            <a:pPr>
              <a:spcAft>
                <a:spcPts val="0"/>
              </a:spcAft>
            </a:pPr>
            <a:r>
              <a:rPr lang="en-ZA" sz="1200" dirty="0">
                <a:solidFill>
                  <a:schemeClr val="bg1"/>
                </a:solidFill>
                <a:latin typeface="+mj-lt"/>
                <a:cs typeface="Gotham Book" pitchFamily="2" charset="0"/>
              </a:rPr>
              <a:t>Centralized support for Cisco hardware, software and third-party partner solutions from first call to resolution</a:t>
            </a:r>
            <a:endParaRPr lang="en-GB" sz="1200" dirty="0">
              <a:solidFill>
                <a:schemeClr val="bg1"/>
              </a:solidFill>
              <a:latin typeface="+mj-lt"/>
              <a:cs typeface="Gotham Book" pitchFamily="2" charset="0"/>
            </a:endParaRPr>
          </a:p>
        </p:txBody>
      </p:sp>
      <p:sp>
        <p:nvSpPr>
          <p:cNvPr id="54" name="Textfeld 10"/>
          <p:cNvSpPr txBox="1"/>
          <p:nvPr/>
        </p:nvSpPr>
        <p:spPr>
          <a:xfrm>
            <a:off x="8264690" y="2506358"/>
            <a:ext cx="1511763" cy="954107"/>
          </a:xfrm>
          <a:prstGeom prst="rect">
            <a:avLst/>
          </a:prstGeom>
          <a:noFill/>
        </p:spPr>
        <p:txBody>
          <a:bodyPr wrap="square" rtlCol="0">
            <a:spAutoFit/>
          </a:bodyPr>
          <a:lstStyle/>
          <a:p>
            <a:pPr algn="ctr"/>
            <a:r>
              <a:rPr lang="en-GB" sz="3200" b="1" dirty="0">
                <a:solidFill>
                  <a:schemeClr val="tx2"/>
                </a:solidFill>
                <a:latin typeface="+mj-lt"/>
                <a:cs typeface="Gotham Black" pitchFamily="2" charset="0"/>
              </a:rPr>
              <a:t>44% </a:t>
            </a:r>
            <a:r>
              <a:rPr lang="en-GB" sz="1200" dirty="0">
                <a:solidFill>
                  <a:schemeClr val="tx2"/>
                </a:solidFill>
                <a:latin typeface="+mj-lt"/>
                <a:cs typeface="Gotham Book" pitchFamily="2" charset="0"/>
              </a:rPr>
              <a:t>decrease in time to resolution</a:t>
            </a:r>
          </a:p>
        </p:txBody>
      </p:sp>
      <p:sp>
        <p:nvSpPr>
          <p:cNvPr id="57" name="Textfeld 12"/>
          <p:cNvSpPr txBox="1"/>
          <p:nvPr/>
        </p:nvSpPr>
        <p:spPr>
          <a:xfrm>
            <a:off x="8328823" y="3711974"/>
            <a:ext cx="1383496" cy="954107"/>
          </a:xfrm>
          <a:prstGeom prst="rect">
            <a:avLst/>
          </a:prstGeom>
          <a:noFill/>
        </p:spPr>
        <p:txBody>
          <a:bodyPr wrap="square" rtlCol="0">
            <a:spAutoFit/>
          </a:bodyPr>
          <a:lstStyle/>
          <a:p>
            <a:pPr algn="ctr"/>
            <a:r>
              <a:rPr lang="en-GB" sz="3200" b="1" dirty="0">
                <a:solidFill>
                  <a:schemeClr val="tx2"/>
                </a:solidFill>
                <a:latin typeface="+mj-lt"/>
                <a:cs typeface="Gotham Bold" pitchFamily="2" charset="0"/>
              </a:rPr>
              <a:t>32% </a:t>
            </a:r>
            <a:r>
              <a:rPr lang="en-US" sz="1200" dirty="0">
                <a:solidFill>
                  <a:schemeClr val="tx2"/>
                </a:solidFill>
                <a:latin typeface="+mj-lt"/>
                <a:cs typeface="Gotham Book" pitchFamily="2" charset="0"/>
              </a:rPr>
              <a:t>Increase in IT staff efficiency</a:t>
            </a:r>
          </a:p>
        </p:txBody>
      </p:sp>
      <p:sp>
        <p:nvSpPr>
          <p:cNvPr id="60" name="Textfeld 14"/>
          <p:cNvSpPr txBox="1"/>
          <p:nvPr/>
        </p:nvSpPr>
        <p:spPr>
          <a:xfrm>
            <a:off x="8252746" y="5101399"/>
            <a:ext cx="1655376" cy="769441"/>
          </a:xfrm>
          <a:prstGeom prst="rect">
            <a:avLst/>
          </a:prstGeom>
          <a:noFill/>
        </p:spPr>
        <p:txBody>
          <a:bodyPr wrap="square" rtlCol="0">
            <a:spAutoFit/>
          </a:bodyPr>
          <a:lstStyle/>
          <a:p>
            <a:pPr algn="ctr"/>
            <a:r>
              <a:rPr lang="en-GB" sz="3200" b="1" dirty="0">
                <a:solidFill>
                  <a:schemeClr val="tx2"/>
                </a:solidFill>
                <a:latin typeface="+mj-lt"/>
              </a:rPr>
              <a:t>213% </a:t>
            </a:r>
            <a:r>
              <a:rPr lang="en-US" sz="1200" dirty="0">
                <a:solidFill>
                  <a:schemeClr val="tx2"/>
                </a:solidFill>
                <a:latin typeface="+mj-lt"/>
              </a:rPr>
              <a:t>ROI over 5 years</a:t>
            </a:r>
          </a:p>
        </p:txBody>
      </p:sp>
      <p:sp>
        <p:nvSpPr>
          <p:cNvPr id="47" name="Rounded Rectangle 121">
            <a:extLst>
              <a:ext uri="{FF2B5EF4-FFF2-40B4-BE49-F238E27FC236}">
                <a16:creationId xmlns:a16="http://schemas.microsoft.com/office/drawing/2014/main" id="{2EDAECFA-B859-BC43-B83A-3C85F8D6BD23}"/>
              </a:ext>
            </a:extLst>
          </p:cNvPr>
          <p:cNvSpPr/>
          <p:nvPr/>
        </p:nvSpPr>
        <p:spPr>
          <a:xfrm>
            <a:off x="395805" y="1952860"/>
            <a:ext cx="2349796" cy="923554"/>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object 17">
            <a:extLst>
              <a:ext uri="{FF2B5EF4-FFF2-40B4-BE49-F238E27FC236}">
                <a16:creationId xmlns:a16="http://schemas.microsoft.com/office/drawing/2014/main" id="{36F047A2-4AD9-454F-ABEF-0531AD910B01}"/>
              </a:ext>
            </a:extLst>
          </p:cNvPr>
          <p:cNvSpPr/>
          <p:nvPr/>
        </p:nvSpPr>
        <p:spPr>
          <a:xfrm>
            <a:off x="1861958" y="2047718"/>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58" name="Rounded Rectangle 121">
            <a:extLst>
              <a:ext uri="{FF2B5EF4-FFF2-40B4-BE49-F238E27FC236}">
                <a16:creationId xmlns:a16="http://schemas.microsoft.com/office/drawing/2014/main" id="{B42E5666-26C6-FA49-9F33-98B96F929DD6}"/>
              </a:ext>
            </a:extLst>
          </p:cNvPr>
          <p:cNvSpPr/>
          <p:nvPr/>
        </p:nvSpPr>
        <p:spPr>
          <a:xfrm>
            <a:off x="2890713" y="1952860"/>
            <a:ext cx="2349796" cy="923554"/>
          </a:xfrm>
          <a:prstGeom prst="roundRect">
            <a:avLst/>
          </a:prstGeom>
          <a:solidFill>
            <a:srgbClr val="21A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object 17">
            <a:extLst>
              <a:ext uri="{FF2B5EF4-FFF2-40B4-BE49-F238E27FC236}">
                <a16:creationId xmlns:a16="http://schemas.microsoft.com/office/drawing/2014/main" id="{755C26EA-BF50-0D43-A127-572B33F29FFE}"/>
              </a:ext>
            </a:extLst>
          </p:cNvPr>
          <p:cNvSpPr/>
          <p:nvPr/>
        </p:nvSpPr>
        <p:spPr>
          <a:xfrm>
            <a:off x="4369097" y="2047718"/>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61" name="Rounded Rectangle 121">
            <a:extLst>
              <a:ext uri="{FF2B5EF4-FFF2-40B4-BE49-F238E27FC236}">
                <a16:creationId xmlns:a16="http://schemas.microsoft.com/office/drawing/2014/main" id="{55F5F688-C1B6-2547-898D-ED211D4E4E6C}"/>
              </a:ext>
            </a:extLst>
          </p:cNvPr>
          <p:cNvSpPr/>
          <p:nvPr/>
        </p:nvSpPr>
        <p:spPr>
          <a:xfrm>
            <a:off x="395805" y="3358637"/>
            <a:ext cx="2349796" cy="923554"/>
          </a:xfrm>
          <a:prstGeom prst="roundRect">
            <a:avLst/>
          </a:prstGeom>
          <a:solidFill>
            <a:srgbClr val="9A3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3" name="object 17">
            <a:extLst>
              <a:ext uri="{FF2B5EF4-FFF2-40B4-BE49-F238E27FC236}">
                <a16:creationId xmlns:a16="http://schemas.microsoft.com/office/drawing/2014/main" id="{9F734495-1D3E-EC43-942C-369D2111AC9E}"/>
              </a:ext>
            </a:extLst>
          </p:cNvPr>
          <p:cNvSpPr/>
          <p:nvPr/>
        </p:nvSpPr>
        <p:spPr>
          <a:xfrm>
            <a:off x="1874189" y="3457529"/>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74" name="Rounded Rectangle 121">
            <a:extLst>
              <a:ext uri="{FF2B5EF4-FFF2-40B4-BE49-F238E27FC236}">
                <a16:creationId xmlns:a16="http://schemas.microsoft.com/office/drawing/2014/main" id="{BA17B676-109D-CD44-8932-66A59574534F}"/>
              </a:ext>
            </a:extLst>
          </p:cNvPr>
          <p:cNvSpPr/>
          <p:nvPr/>
        </p:nvSpPr>
        <p:spPr>
          <a:xfrm>
            <a:off x="2890713" y="3352686"/>
            <a:ext cx="2349796" cy="923554"/>
          </a:xfrm>
          <a:prstGeom prst="roundRect">
            <a:avLst/>
          </a:prstGeom>
          <a:solidFill>
            <a:srgbClr val="F09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5" name="object 17">
            <a:extLst>
              <a:ext uri="{FF2B5EF4-FFF2-40B4-BE49-F238E27FC236}">
                <a16:creationId xmlns:a16="http://schemas.microsoft.com/office/drawing/2014/main" id="{90206531-E66A-684E-ADD7-162237238CF5}"/>
              </a:ext>
            </a:extLst>
          </p:cNvPr>
          <p:cNvSpPr/>
          <p:nvPr/>
        </p:nvSpPr>
        <p:spPr>
          <a:xfrm>
            <a:off x="4356761" y="3454680"/>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76" name="Rounded Rectangle 121">
            <a:extLst>
              <a:ext uri="{FF2B5EF4-FFF2-40B4-BE49-F238E27FC236}">
                <a16:creationId xmlns:a16="http://schemas.microsoft.com/office/drawing/2014/main" id="{DD7F60FC-16D7-044B-B82C-A5E73E9AE019}"/>
              </a:ext>
            </a:extLst>
          </p:cNvPr>
          <p:cNvSpPr/>
          <p:nvPr/>
        </p:nvSpPr>
        <p:spPr>
          <a:xfrm>
            <a:off x="395805" y="4785537"/>
            <a:ext cx="2349796" cy="92355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7" name="object 17">
            <a:extLst>
              <a:ext uri="{FF2B5EF4-FFF2-40B4-BE49-F238E27FC236}">
                <a16:creationId xmlns:a16="http://schemas.microsoft.com/office/drawing/2014/main" id="{3C7B230D-873D-D544-9124-FA519C7D3003}"/>
              </a:ext>
            </a:extLst>
          </p:cNvPr>
          <p:cNvSpPr/>
          <p:nvPr/>
        </p:nvSpPr>
        <p:spPr>
          <a:xfrm>
            <a:off x="1874189" y="4880395"/>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78" name="Rounded Rectangle 121">
            <a:extLst>
              <a:ext uri="{FF2B5EF4-FFF2-40B4-BE49-F238E27FC236}">
                <a16:creationId xmlns:a16="http://schemas.microsoft.com/office/drawing/2014/main" id="{61972BB3-D3B2-3145-804D-CA943A94DA4B}"/>
              </a:ext>
            </a:extLst>
          </p:cNvPr>
          <p:cNvSpPr/>
          <p:nvPr/>
        </p:nvSpPr>
        <p:spPr>
          <a:xfrm>
            <a:off x="2890713" y="4764748"/>
            <a:ext cx="2349796" cy="923554"/>
          </a:xfrm>
          <a:prstGeom prst="roundRect">
            <a:avLst/>
          </a:prstGeom>
          <a:solidFill>
            <a:srgbClr val="85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9" name="object 17">
            <a:extLst>
              <a:ext uri="{FF2B5EF4-FFF2-40B4-BE49-F238E27FC236}">
                <a16:creationId xmlns:a16="http://schemas.microsoft.com/office/drawing/2014/main" id="{3AACF9E5-5B43-054D-8E8A-103EE0F5B011}"/>
              </a:ext>
            </a:extLst>
          </p:cNvPr>
          <p:cNvSpPr/>
          <p:nvPr/>
        </p:nvSpPr>
        <p:spPr>
          <a:xfrm>
            <a:off x="4369097" y="4870772"/>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80" name="object 60">
            <a:extLst>
              <a:ext uri="{FF2B5EF4-FFF2-40B4-BE49-F238E27FC236}">
                <a16:creationId xmlns:a16="http://schemas.microsoft.com/office/drawing/2014/main" id="{97834004-89AA-F84F-90AD-F69BAA09BB9E}"/>
              </a:ext>
            </a:extLst>
          </p:cNvPr>
          <p:cNvSpPr txBox="1"/>
          <p:nvPr/>
        </p:nvSpPr>
        <p:spPr>
          <a:xfrm>
            <a:off x="584905" y="2141376"/>
            <a:ext cx="1274373" cy="553998"/>
          </a:xfrm>
          <a:prstGeom prst="rect">
            <a:avLst/>
          </a:prstGeom>
        </p:spPr>
        <p:txBody>
          <a:bodyPr vert="horz" wrap="square" lIns="0" tIns="0" rIns="0" bIns="0" rtlCol="0">
            <a:spAutoFit/>
          </a:bodyPr>
          <a:lstStyle/>
          <a:p>
            <a:pPr lvl="0">
              <a:spcBef>
                <a:spcPts val="600"/>
              </a:spcBef>
              <a:spcAft>
                <a:spcPts val="600"/>
              </a:spcAft>
              <a:defRPr/>
            </a:pPr>
            <a:r>
              <a:rPr lang="en-US" sz="1200" b="1" dirty="0">
                <a:solidFill>
                  <a:schemeClr val="bg1"/>
                </a:solidFill>
                <a:latin typeface="+mj-lt"/>
                <a:cs typeface="Gotham Book" pitchFamily="2" charset="0"/>
              </a:rPr>
              <a:t>Award winning technical support</a:t>
            </a:r>
          </a:p>
        </p:txBody>
      </p:sp>
      <p:sp>
        <p:nvSpPr>
          <p:cNvPr id="81" name="object 60">
            <a:extLst>
              <a:ext uri="{FF2B5EF4-FFF2-40B4-BE49-F238E27FC236}">
                <a16:creationId xmlns:a16="http://schemas.microsoft.com/office/drawing/2014/main" id="{C4878853-A0AF-EA41-89AB-AE900B3A2052}"/>
              </a:ext>
            </a:extLst>
          </p:cNvPr>
          <p:cNvSpPr txBox="1"/>
          <p:nvPr/>
        </p:nvSpPr>
        <p:spPr>
          <a:xfrm>
            <a:off x="3168201" y="2252556"/>
            <a:ext cx="1147247" cy="369332"/>
          </a:xfrm>
          <a:prstGeom prst="rect">
            <a:avLst/>
          </a:prstGeom>
        </p:spPr>
        <p:txBody>
          <a:bodyPr vert="horz" wrap="square" lIns="0" tIns="0" rIns="0" bIns="0" rtlCol="0">
            <a:spAutoFit/>
          </a:bodyPr>
          <a:lstStyle/>
          <a:p>
            <a:pPr lvl="0">
              <a:spcBef>
                <a:spcPts val="600"/>
              </a:spcBef>
              <a:spcAft>
                <a:spcPts val="600"/>
              </a:spcAft>
              <a:defRPr/>
            </a:pPr>
            <a:r>
              <a:rPr lang="en-US" sz="1200" b="1" dirty="0">
                <a:solidFill>
                  <a:schemeClr val="bg1"/>
                </a:solidFill>
                <a:latin typeface="+mj-lt"/>
                <a:cs typeface="Gotham Book" pitchFamily="2" charset="0"/>
              </a:rPr>
              <a:t>Prioritized case handling</a:t>
            </a:r>
          </a:p>
        </p:txBody>
      </p:sp>
      <p:sp>
        <p:nvSpPr>
          <p:cNvPr id="82" name="object 60">
            <a:extLst>
              <a:ext uri="{FF2B5EF4-FFF2-40B4-BE49-F238E27FC236}">
                <a16:creationId xmlns:a16="http://schemas.microsoft.com/office/drawing/2014/main" id="{E79DDBBE-2331-1044-B313-2ADA4A73823E}"/>
              </a:ext>
            </a:extLst>
          </p:cNvPr>
          <p:cNvSpPr txBox="1"/>
          <p:nvPr/>
        </p:nvSpPr>
        <p:spPr>
          <a:xfrm>
            <a:off x="584905" y="3629797"/>
            <a:ext cx="1255317" cy="369332"/>
          </a:xfrm>
          <a:prstGeom prst="rect">
            <a:avLst/>
          </a:prstGeom>
        </p:spPr>
        <p:txBody>
          <a:bodyPr vert="horz" wrap="square" lIns="0" tIns="0" rIns="0" bIns="0" rtlCol="0">
            <a:spAutoFit/>
          </a:bodyPr>
          <a:lstStyle/>
          <a:p>
            <a:pPr lvl="0">
              <a:defRPr/>
            </a:pPr>
            <a:r>
              <a:rPr lang="en-US" sz="1200" b="1" dirty="0">
                <a:solidFill>
                  <a:schemeClr val="bg1"/>
                </a:solidFill>
                <a:latin typeface="+mj-lt"/>
                <a:cs typeface="Gotham Book" pitchFamily="2" charset="0"/>
              </a:rPr>
              <a:t>Primary point </a:t>
            </a:r>
          </a:p>
          <a:p>
            <a:pPr lvl="0">
              <a:defRPr/>
            </a:pPr>
            <a:r>
              <a:rPr lang="en-US" sz="1200" b="1" dirty="0">
                <a:solidFill>
                  <a:schemeClr val="bg1"/>
                </a:solidFill>
                <a:latin typeface="+mj-lt"/>
                <a:cs typeface="Gotham Book" pitchFamily="2" charset="0"/>
              </a:rPr>
              <a:t>of contact</a:t>
            </a:r>
          </a:p>
        </p:txBody>
      </p:sp>
      <p:sp>
        <p:nvSpPr>
          <p:cNvPr id="83" name="object 60">
            <a:extLst>
              <a:ext uri="{FF2B5EF4-FFF2-40B4-BE49-F238E27FC236}">
                <a16:creationId xmlns:a16="http://schemas.microsoft.com/office/drawing/2014/main" id="{DDD52027-EB3D-374C-A66B-C951832A0FFE}"/>
              </a:ext>
            </a:extLst>
          </p:cNvPr>
          <p:cNvSpPr txBox="1"/>
          <p:nvPr/>
        </p:nvSpPr>
        <p:spPr>
          <a:xfrm>
            <a:off x="3168201" y="3629797"/>
            <a:ext cx="1109364" cy="369332"/>
          </a:xfrm>
          <a:prstGeom prst="rect">
            <a:avLst/>
          </a:prstGeom>
        </p:spPr>
        <p:txBody>
          <a:bodyPr vert="horz" wrap="square" lIns="0" tIns="0" rIns="0" bIns="0" rtlCol="0">
            <a:spAutoFit/>
          </a:bodyPr>
          <a:lstStyle/>
          <a:p>
            <a:pPr lvl="0">
              <a:spcBef>
                <a:spcPts val="600"/>
              </a:spcBef>
              <a:spcAft>
                <a:spcPts val="600"/>
              </a:spcAft>
              <a:defRPr/>
            </a:pPr>
            <a:r>
              <a:rPr lang="es-ES" sz="1200" b="1" dirty="0">
                <a:solidFill>
                  <a:schemeClr val="bg1"/>
                </a:solidFill>
                <a:latin typeface="+mj-lt"/>
                <a:cs typeface="Gotham Book" pitchFamily="2" charset="0"/>
              </a:rPr>
              <a:t>P</a:t>
            </a:r>
            <a:r>
              <a:rPr lang="en-GB" sz="1200" b="1" dirty="0" err="1">
                <a:solidFill>
                  <a:schemeClr val="bg1"/>
                </a:solidFill>
                <a:latin typeface="+mj-lt"/>
                <a:cs typeface="Gotham Book" pitchFamily="2" charset="0"/>
              </a:rPr>
              <a:t>ro</a:t>
            </a:r>
            <a:r>
              <a:rPr lang="en-GB" sz="1200" b="1" dirty="0">
                <a:solidFill>
                  <a:schemeClr val="bg1"/>
                </a:solidFill>
                <a:latin typeface="+mj-lt"/>
                <a:cs typeface="Gotham Book" pitchFamily="2" charset="0"/>
              </a:rPr>
              <a:t>-active approach</a:t>
            </a:r>
          </a:p>
        </p:txBody>
      </p:sp>
      <p:sp>
        <p:nvSpPr>
          <p:cNvPr id="84" name="object 60">
            <a:extLst>
              <a:ext uri="{FF2B5EF4-FFF2-40B4-BE49-F238E27FC236}">
                <a16:creationId xmlns:a16="http://schemas.microsoft.com/office/drawing/2014/main" id="{C80A2186-1DFB-A846-B023-DFF3004E5A2D}"/>
              </a:ext>
            </a:extLst>
          </p:cNvPr>
          <p:cNvSpPr txBox="1"/>
          <p:nvPr/>
        </p:nvSpPr>
        <p:spPr>
          <a:xfrm>
            <a:off x="584905" y="5061373"/>
            <a:ext cx="1109363" cy="369332"/>
          </a:xfrm>
          <a:prstGeom prst="rect">
            <a:avLst/>
          </a:prstGeom>
        </p:spPr>
        <p:txBody>
          <a:bodyPr vert="horz" wrap="square" lIns="0" tIns="0" rIns="0" bIns="0" rtlCol="0">
            <a:spAutoFit/>
          </a:bodyPr>
          <a:lstStyle/>
          <a:p>
            <a:pPr lvl="0">
              <a:spcBef>
                <a:spcPts val="600"/>
              </a:spcBef>
              <a:spcAft>
                <a:spcPts val="600"/>
              </a:spcAft>
              <a:defRPr/>
            </a:pPr>
            <a:r>
              <a:rPr lang="en-US" sz="1200" b="1" dirty="0">
                <a:solidFill>
                  <a:schemeClr val="tx2"/>
                </a:solidFill>
                <a:latin typeface="+mj-lt"/>
                <a:cs typeface="Gotham Book" pitchFamily="2" charset="0"/>
              </a:rPr>
              <a:t>Open door policy*</a:t>
            </a:r>
            <a:endParaRPr lang="en-US" sz="1100" b="1" dirty="0">
              <a:solidFill>
                <a:schemeClr val="tx2"/>
              </a:solidFill>
              <a:latin typeface="+mj-lt"/>
              <a:cs typeface="Gotham Book" pitchFamily="2" charset="0"/>
            </a:endParaRPr>
          </a:p>
        </p:txBody>
      </p:sp>
      <p:sp>
        <p:nvSpPr>
          <p:cNvPr id="85" name="object 60">
            <a:extLst>
              <a:ext uri="{FF2B5EF4-FFF2-40B4-BE49-F238E27FC236}">
                <a16:creationId xmlns:a16="http://schemas.microsoft.com/office/drawing/2014/main" id="{4C7EE0FA-A22A-0A44-BF46-36C68B1252CC}"/>
              </a:ext>
            </a:extLst>
          </p:cNvPr>
          <p:cNvSpPr txBox="1"/>
          <p:nvPr/>
        </p:nvSpPr>
        <p:spPr>
          <a:xfrm>
            <a:off x="3141977" y="4988495"/>
            <a:ext cx="1109363" cy="553998"/>
          </a:xfrm>
          <a:prstGeom prst="rect">
            <a:avLst/>
          </a:prstGeom>
        </p:spPr>
        <p:txBody>
          <a:bodyPr vert="horz" wrap="square" lIns="0" tIns="0" rIns="0" bIns="0" rtlCol="0">
            <a:spAutoFit/>
          </a:bodyPr>
          <a:lstStyle/>
          <a:p>
            <a:pPr lvl="0">
              <a:spcBef>
                <a:spcPts val="600"/>
              </a:spcBef>
              <a:spcAft>
                <a:spcPts val="600"/>
              </a:spcAft>
              <a:defRPr/>
            </a:pPr>
            <a:r>
              <a:rPr lang="en-US" sz="1200" b="1" dirty="0">
                <a:solidFill>
                  <a:schemeClr val="tx2"/>
                </a:solidFill>
                <a:latin typeface="+mj-lt"/>
                <a:cs typeface="Gotham Book" pitchFamily="2" charset="0"/>
              </a:rPr>
              <a:t>Deep solution expertise</a:t>
            </a:r>
          </a:p>
        </p:txBody>
      </p:sp>
      <p:sp>
        <p:nvSpPr>
          <p:cNvPr id="86" name="Title 1">
            <a:extLst>
              <a:ext uri="{FF2B5EF4-FFF2-40B4-BE49-F238E27FC236}">
                <a16:creationId xmlns:a16="http://schemas.microsoft.com/office/drawing/2014/main" id="{BF3F83B7-2752-6947-8CE5-EBDAB0941F3F}"/>
              </a:ext>
            </a:extLst>
          </p:cNvPr>
          <p:cNvSpPr txBox="1">
            <a:spLocks/>
          </p:cNvSpPr>
          <p:nvPr/>
        </p:nvSpPr>
        <p:spPr>
          <a:xfrm>
            <a:off x="499459" y="537630"/>
            <a:ext cx="4646700" cy="8002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latin typeface="+mj-lt"/>
                <a:cs typeface="Gotham Bold" pitchFamily="2" charset="0"/>
              </a:rPr>
              <a:t>Solution Support </a:t>
            </a:r>
          </a:p>
          <a:p>
            <a:pPr>
              <a:lnSpc>
                <a:spcPct val="100000"/>
              </a:lnSpc>
            </a:pPr>
            <a:r>
              <a:rPr lang="en-ZA" dirty="0">
                <a:latin typeface="+mj-lt"/>
                <a:cs typeface="Gotham Bold" pitchFamily="2" charset="0"/>
              </a:rPr>
              <a:t>service features</a:t>
            </a:r>
            <a:endParaRPr lang="en-GB" dirty="0">
              <a:solidFill>
                <a:schemeClr val="accent1"/>
              </a:solidFill>
              <a:latin typeface="+mj-lt"/>
              <a:cs typeface="Gotham Bold" pitchFamily="2" charset="0"/>
            </a:endParaRPr>
          </a:p>
        </p:txBody>
      </p:sp>
      <p:pic>
        <p:nvPicPr>
          <p:cNvPr id="97" name="Picture 96">
            <a:extLst>
              <a:ext uri="{FF2B5EF4-FFF2-40B4-BE49-F238E27FC236}">
                <a16:creationId xmlns:a16="http://schemas.microsoft.com/office/drawing/2014/main" id="{ACA41966-D8BB-E844-9B7C-AD7E0B4A8FE4}"/>
              </a:ext>
            </a:extLst>
          </p:cNvPr>
          <p:cNvPicPr>
            <a:picLocks noChangeAspect="1"/>
          </p:cNvPicPr>
          <p:nvPr/>
        </p:nvPicPr>
        <p:blipFill>
          <a:blip r:embed="rId3">
            <a:biLevel thresh="25000"/>
          </a:blip>
          <a:stretch>
            <a:fillRect/>
          </a:stretch>
        </p:blipFill>
        <p:spPr>
          <a:xfrm>
            <a:off x="1959607" y="2140364"/>
            <a:ext cx="537325" cy="537325"/>
          </a:xfrm>
          <a:prstGeom prst="rect">
            <a:avLst/>
          </a:prstGeom>
        </p:spPr>
      </p:pic>
      <p:pic>
        <p:nvPicPr>
          <p:cNvPr id="98" name="Picture 97">
            <a:extLst>
              <a:ext uri="{FF2B5EF4-FFF2-40B4-BE49-F238E27FC236}">
                <a16:creationId xmlns:a16="http://schemas.microsoft.com/office/drawing/2014/main" id="{9267D4DD-F85B-D74D-81D5-305CB2C6DA98}"/>
              </a:ext>
            </a:extLst>
          </p:cNvPr>
          <p:cNvPicPr>
            <a:picLocks noChangeAspect="1"/>
          </p:cNvPicPr>
          <p:nvPr/>
        </p:nvPicPr>
        <p:blipFill>
          <a:blip r:embed="rId4">
            <a:biLevel thresh="25000"/>
          </a:blip>
          <a:stretch>
            <a:fillRect/>
          </a:stretch>
        </p:blipFill>
        <p:spPr>
          <a:xfrm>
            <a:off x="4488079" y="2157319"/>
            <a:ext cx="503413" cy="503413"/>
          </a:xfrm>
          <a:prstGeom prst="rect">
            <a:avLst/>
          </a:prstGeom>
        </p:spPr>
      </p:pic>
      <p:pic>
        <p:nvPicPr>
          <p:cNvPr id="99" name="Picture 98">
            <a:extLst>
              <a:ext uri="{FF2B5EF4-FFF2-40B4-BE49-F238E27FC236}">
                <a16:creationId xmlns:a16="http://schemas.microsoft.com/office/drawing/2014/main" id="{2B5AF7D0-E76F-CC40-9045-F6952628A4D2}"/>
              </a:ext>
            </a:extLst>
          </p:cNvPr>
          <p:cNvPicPr>
            <a:picLocks noChangeAspect="1"/>
          </p:cNvPicPr>
          <p:nvPr/>
        </p:nvPicPr>
        <p:blipFill>
          <a:blip r:embed="rId5">
            <a:biLevel thresh="25000"/>
          </a:blip>
          <a:stretch>
            <a:fillRect/>
          </a:stretch>
        </p:blipFill>
        <p:spPr>
          <a:xfrm>
            <a:off x="1967917" y="3559565"/>
            <a:ext cx="536703" cy="536703"/>
          </a:xfrm>
          <a:prstGeom prst="rect">
            <a:avLst/>
          </a:prstGeom>
        </p:spPr>
      </p:pic>
      <p:pic>
        <p:nvPicPr>
          <p:cNvPr id="100" name="Picture 99">
            <a:extLst>
              <a:ext uri="{FF2B5EF4-FFF2-40B4-BE49-F238E27FC236}">
                <a16:creationId xmlns:a16="http://schemas.microsoft.com/office/drawing/2014/main" id="{9BD71941-6DCF-F249-88D8-84AA70721408}"/>
              </a:ext>
            </a:extLst>
          </p:cNvPr>
          <p:cNvPicPr>
            <a:picLocks noChangeAspect="1"/>
          </p:cNvPicPr>
          <p:nvPr/>
        </p:nvPicPr>
        <p:blipFill>
          <a:blip r:embed="rId6">
            <a:biLevel thresh="25000"/>
          </a:blip>
          <a:stretch>
            <a:fillRect/>
          </a:stretch>
        </p:blipFill>
        <p:spPr>
          <a:xfrm>
            <a:off x="4486154" y="3579719"/>
            <a:ext cx="469054" cy="469054"/>
          </a:xfrm>
          <a:prstGeom prst="rect">
            <a:avLst/>
          </a:prstGeom>
        </p:spPr>
      </p:pic>
      <p:pic>
        <p:nvPicPr>
          <p:cNvPr id="101" name="Picture 100">
            <a:extLst>
              <a:ext uri="{FF2B5EF4-FFF2-40B4-BE49-F238E27FC236}">
                <a16:creationId xmlns:a16="http://schemas.microsoft.com/office/drawing/2014/main" id="{C8F372EA-4521-894C-A8D8-D42D16CC54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66781" y="4977943"/>
            <a:ext cx="538742" cy="538742"/>
          </a:xfrm>
          <a:prstGeom prst="rect">
            <a:avLst/>
          </a:prstGeom>
        </p:spPr>
      </p:pic>
      <p:pic>
        <p:nvPicPr>
          <p:cNvPr id="102" name="Picture 101">
            <a:extLst>
              <a:ext uri="{FF2B5EF4-FFF2-40B4-BE49-F238E27FC236}">
                <a16:creationId xmlns:a16="http://schemas.microsoft.com/office/drawing/2014/main" id="{25306441-BF3A-CC45-BCC7-107A1E933BAF}"/>
              </a:ext>
            </a:extLst>
          </p:cNvPr>
          <p:cNvPicPr>
            <a:picLocks noChangeAspect="1"/>
          </p:cNvPicPr>
          <p:nvPr/>
        </p:nvPicPr>
        <p:blipFill>
          <a:blip r:embed="rId8"/>
          <a:stretch>
            <a:fillRect/>
          </a:stretch>
        </p:blipFill>
        <p:spPr>
          <a:xfrm>
            <a:off x="4484931" y="4988495"/>
            <a:ext cx="507588" cy="507588"/>
          </a:xfrm>
          <a:prstGeom prst="rect">
            <a:avLst/>
          </a:prstGeom>
        </p:spPr>
      </p:pic>
      <p:sp>
        <p:nvSpPr>
          <p:cNvPr id="6" name="Content Placeholder 5">
            <a:extLst>
              <a:ext uri="{FF2B5EF4-FFF2-40B4-BE49-F238E27FC236}">
                <a16:creationId xmlns:a16="http://schemas.microsoft.com/office/drawing/2014/main" id="{E000AC38-0D96-ED72-A7A2-B37F5C85669D}"/>
              </a:ext>
            </a:extLst>
          </p:cNvPr>
          <p:cNvSpPr>
            <a:spLocks noGrp="1"/>
          </p:cNvSpPr>
          <p:nvPr>
            <p:ph sz="quarter" idx="14"/>
          </p:nvPr>
        </p:nvSpPr>
        <p:spPr/>
        <p:txBody>
          <a:bodyPr/>
          <a:lstStyle/>
          <a:p>
            <a:endParaRPr lang="es-ES"/>
          </a:p>
        </p:txBody>
      </p:sp>
      <p:sp>
        <p:nvSpPr>
          <p:cNvPr id="62" name="object 60">
            <a:extLst>
              <a:ext uri="{FF2B5EF4-FFF2-40B4-BE49-F238E27FC236}">
                <a16:creationId xmlns:a16="http://schemas.microsoft.com/office/drawing/2014/main" id="{70421C58-8DDA-EF4F-9554-2378D6F1ABC6}"/>
              </a:ext>
            </a:extLst>
          </p:cNvPr>
          <p:cNvSpPr txBox="1"/>
          <p:nvPr/>
        </p:nvSpPr>
        <p:spPr>
          <a:xfrm>
            <a:off x="460169" y="5868483"/>
            <a:ext cx="3262713" cy="323165"/>
          </a:xfrm>
          <a:prstGeom prst="rect">
            <a:avLst/>
          </a:prstGeom>
        </p:spPr>
        <p:txBody>
          <a:bodyPr vert="horz" wrap="square" lIns="0" tIns="0" rIns="0" bIns="0" rtlCol="0">
            <a:spAutoFit/>
          </a:bodyPr>
          <a:lstStyle/>
          <a:p>
            <a:pPr lvl="0">
              <a:spcBef>
                <a:spcPts val="600"/>
              </a:spcBef>
              <a:spcAft>
                <a:spcPts val="600"/>
              </a:spcAft>
              <a:defRPr/>
            </a:pPr>
            <a:r>
              <a:rPr lang="en-ZA" sz="1050" dirty="0">
                <a:latin typeface="+mj-lt"/>
              </a:rPr>
              <a:t>*No need to spend time and resources diagnosing a problem before contacting Cisco’s architecture experts </a:t>
            </a:r>
            <a:endParaRPr lang="en-US" sz="1050" dirty="0">
              <a:solidFill>
                <a:schemeClr val="accent1"/>
              </a:solidFill>
              <a:latin typeface="+mj-lt"/>
              <a:cs typeface="Gotham Book" pitchFamily="2" charset="0"/>
            </a:endParaRPr>
          </a:p>
        </p:txBody>
      </p:sp>
      <p:grpSp>
        <p:nvGrpSpPr>
          <p:cNvPr id="90" name="Group 89">
            <a:extLst>
              <a:ext uri="{FF2B5EF4-FFF2-40B4-BE49-F238E27FC236}">
                <a16:creationId xmlns:a16="http://schemas.microsoft.com/office/drawing/2014/main" id="{A61A0345-3FA0-2D4E-B1E7-28B1C7F6F0C1}"/>
              </a:ext>
            </a:extLst>
          </p:cNvPr>
          <p:cNvGrpSpPr/>
          <p:nvPr/>
        </p:nvGrpSpPr>
        <p:grpSpPr>
          <a:xfrm>
            <a:off x="277607" y="6301740"/>
            <a:ext cx="1248738" cy="451349"/>
            <a:chOff x="277607" y="6301740"/>
            <a:chExt cx="1248738" cy="451349"/>
          </a:xfrm>
        </p:grpSpPr>
        <p:sp>
          <p:nvSpPr>
            <p:cNvPr id="91" name="Rounded Rectangle 90">
              <a:extLst>
                <a:ext uri="{FF2B5EF4-FFF2-40B4-BE49-F238E27FC236}">
                  <a16:creationId xmlns:a16="http://schemas.microsoft.com/office/drawing/2014/main" id="{98019641-687C-0F4B-BCF6-1D848FFD5FCB}"/>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91" descr="Beginning with solid fill">
              <a:hlinkClick r:id="rId9" action="ppaction://hlinksldjump"/>
              <a:extLst>
                <a:ext uri="{FF2B5EF4-FFF2-40B4-BE49-F238E27FC236}">
                  <a16:creationId xmlns:a16="http://schemas.microsoft.com/office/drawing/2014/main" id="{E77C8B6C-661A-0F49-9801-15CBECDD07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958" y="6324819"/>
              <a:ext cx="405190" cy="405190"/>
            </a:xfrm>
            <a:prstGeom prst="rect">
              <a:avLst/>
            </a:prstGeom>
          </p:spPr>
        </p:pic>
        <p:sp>
          <p:nvSpPr>
            <p:cNvPr id="93" name="TextBox 92">
              <a:hlinkClick r:id="rId9" action="ppaction://hlinksldjump"/>
              <a:extLst>
                <a:ext uri="{FF2B5EF4-FFF2-40B4-BE49-F238E27FC236}">
                  <a16:creationId xmlns:a16="http://schemas.microsoft.com/office/drawing/2014/main" id="{6658AD22-FDA4-354E-9A49-639C5A34B5D5}"/>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9"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113" name="Round Same-side Corner of Rectangle 112">
            <a:extLst>
              <a:ext uri="{FF2B5EF4-FFF2-40B4-BE49-F238E27FC236}">
                <a16:creationId xmlns:a16="http://schemas.microsoft.com/office/drawing/2014/main" id="{8D98CEE3-B0C9-E041-A09C-09FAE1CCCE0B}"/>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 Same-side Corner of Rectangle 124">
            <a:extLst>
              <a:ext uri="{FF2B5EF4-FFF2-40B4-BE49-F238E27FC236}">
                <a16:creationId xmlns:a16="http://schemas.microsoft.com/office/drawing/2014/main" id="{E3638134-0128-AE46-A0DC-AA81A991463B}"/>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CFE208DE-5A0C-634E-B660-EF7EAD73CE54}"/>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12"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116" name="TextBox 115">
            <a:extLst>
              <a:ext uri="{FF2B5EF4-FFF2-40B4-BE49-F238E27FC236}">
                <a16:creationId xmlns:a16="http://schemas.microsoft.com/office/drawing/2014/main" id="{61456AEF-81C9-E241-9B45-CABB29018796}"/>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3"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3"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117" name="TextBox 116">
            <a:extLst>
              <a:ext uri="{FF2B5EF4-FFF2-40B4-BE49-F238E27FC236}">
                <a16:creationId xmlns:a16="http://schemas.microsoft.com/office/drawing/2014/main" id="{E497F921-EE8B-0B43-BDB1-8F87A84B7883}"/>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4"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4"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118" name="TextBox 117">
            <a:extLst>
              <a:ext uri="{FF2B5EF4-FFF2-40B4-BE49-F238E27FC236}">
                <a16:creationId xmlns:a16="http://schemas.microsoft.com/office/drawing/2014/main" id="{98888454-2888-E648-B973-7E38740B4A24}"/>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5"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123" name="Straight Connector 122">
            <a:extLst>
              <a:ext uri="{FF2B5EF4-FFF2-40B4-BE49-F238E27FC236}">
                <a16:creationId xmlns:a16="http://schemas.microsoft.com/office/drawing/2014/main" id="{5DB9075C-DF8D-424A-9850-9C96DEB05F27}"/>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2B0C820-3BE8-B243-B960-37B3A6428F33}"/>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5AA7816-C6EB-8545-9E00-CF3BE8C530ED}"/>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EC044B-DC56-ED66-2DE9-7B3ECFA08DA8}"/>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10</a:t>
            </a:fld>
            <a:endParaRPr lang="en-US" dirty="0">
              <a:solidFill>
                <a:schemeClr val="bg1"/>
              </a:solidFill>
            </a:endParaRPr>
          </a:p>
        </p:txBody>
      </p:sp>
      <p:pic>
        <p:nvPicPr>
          <p:cNvPr id="9" name="Graphic 8">
            <a:extLst>
              <a:ext uri="{FF2B5EF4-FFF2-40B4-BE49-F238E27FC236}">
                <a16:creationId xmlns:a16="http://schemas.microsoft.com/office/drawing/2014/main" id="{CADCAE69-36B2-C1F6-AA73-55A20A78FA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21317" y="6295604"/>
            <a:ext cx="3264752" cy="562396"/>
          </a:xfrm>
          <a:prstGeom prst="rect">
            <a:avLst/>
          </a:prstGeom>
        </p:spPr>
      </p:pic>
    </p:spTree>
    <p:extLst>
      <p:ext uri="{BB962C8B-B14F-4D97-AF65-F5344CB8AC3E}">
        <p14:creationId xmlns:p14="http://schemas.microsoft.com/office/powerpoint/2010/main" val="194384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7000" b="-27000"/>
          </a:stretch>
        </a:blipFill>
        <a:effectLst/>
      </p:bgPr>
    </p:bg>
    <p:spTree>
      <p:nvGrpSpPr>
        <p:cNvPr id="1" name=""/>
        <p:cNvGrpSpPr/>
        <p:nvPr/>
      </p:nvGrpSpPr>
      <p:grpSpPr>
        <a:xfrm>
          <a:off x="0" y="0"/>
          <a:ext cx="0" cy="0"/>
          <a:chOff x="0" y="0"/>
          <a:chExt cx="0" cy="0"/>
        </a:xfrm>
      </p:grpSpPr>
      <p:sp>
        <p:nvSpPr>
          <p:cNvPr id="7" name="Rectangle: Top Corners Rounded 6">
            <a:extLst>
              <a:ext uri="{FF2B5EF4-FFF2-40B4-BE49-F238E27FC236}">
                <a16:creationId xmlns:a16="http://schemas.microsoft.com/office/drawing/2014/main" id="{E649A0D9-7746-4B3F-8CB3-F752654075FD}"/>
              </a:ext>
            </a:extLst>
          </p:cNvPr>
          <p:cNvSpPr/>
          <p:nvPr/>
        </p:nvSpPr>
        <p:spPr>
          <a:xfrm>
            <a:off x="8224624" y="3415481"/>
            <a:ext cx="3829860" cy="3442773"/>
          </a:xfrm>
          <a:prstGeom prst="round2SameRect">
            <a:avLst/>
          </a:prstGeom>
          <a:solidFill>
            <a:schemeClr val="tx2">
              <a:lumMod val="20000"/>
              <a:lumOff val="80000"/>
              <a:alpha val="69804"/>
            </a:schemeClr>
          </a:solidFill>
          <a:ln w="28575">
            <a:noFill/>
          </a:ln>
          <a:effectLst>
            <a:outerShdw blurRad="239001" dist="38100" dir="16200000" sx="104759" sy="104759"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ectangle: Top Corners Rounded 7">
            <a:extLst>
              <a:ext uri="{FF2B5EF4-FFF2-40B4-BE49-F238E27FC236}">
                <a16:creationId xmlns:a16="http://schemas.microsoft.com/office/drawing/2014/main" id="{1B42F6B5-A6D5-4047-9B90-F2F7DD5C7EFF}"/>
              </a:ext>
            </a:extLst>
          </p:cNvPr>
          <p:cNvSpPr/>
          <p:nvPr/>
        </p:nvSpPr>
        <p:spPr>
          <a:xfrm>
            <a:off x="4225921" y="3803452"/>
            <a:ext cx="3619889" cy="3068321"/>
          </a:xfrm>
          <a:prstGeom prst="round2SameRect">
            <a:avLst/>
          </a:prstGeom>
          <a:solidFill>
            <a:schemeClr val="tx2">
              <a:lumMod val="20000"/>
              <a:lumOff val="80000"/>
              <a:alpha val="80000"/>
            </a:schemeClr>
          </a:solidFill>
          <a:ln w="28575">
            <a:noFill/>
          </a:ln>
          <a:effectLst>
            <a:outerShdw blurRad="239001" dist="38100" dir="16200000" sx="104759" sy="104759"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ectangle: Top Corners Rounded 8">
            <a:extLst>
              <a:ext uri="{FF2B5EF4-FFF2-40B4-BE49-F238E27FC236}">
                <a16:creationId xmlns:a16="http://schemas.microsoft.com/office/drawing/2014/main" id="{104FCCBF-6680-4794-9CBF-AA9704865697}"/>
              </a:ext>
            </a:extLst>
          </p:cNvPr>
          <p:cNvSpPr/>
          <p:nvPr/>
        </p:nvSpPr>
        <p:spPr>
          <a:xfrm>
            <a:off x="397700" y="4345028"/>
            <a:ext cx="3485813" cy="2542006"/>
          </a:xfrm>
          <a:prstGeom prst="round2SameRect">
            <a:avLst/>
          </a:prstGeom>
          <a:solidFill>
            <a:schemeClr val="tx2">
              <a:lumMod val="40000"/>
              <a:lumOff val="60000"/>
            </a:schemeClr>
          </a:solidFill>
          <a:ln w="28575">
            <a:noFill/>
          </a:ln>
          <a:effectLst>
            <a:outerShdw blurRad="239001" dist="38100" dir="16200000" sx="104759" sy="104759"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TextBox 9">
            <a:extLst>
              <a:ext uri="{FF2B5EF4-FFF2-40B4-BE49-F238E27FC236}">
                <a16:creationId xmlns:a16="http://schemas.microsoft.com/office/drawing/2014/main" id="{368832E0-1A39-45E9-B2E6-7A5B94D2E166}"/>
              </a:ext>
            </a:extLst>
          </p:cNvPr>
          <p:cNvSpPr txBox="1"/>
          <p:nvPr/>
        </p:nvSpPr>
        <p:spPr>
          <a:xfrm>
            <a:off x="1676412" y="4973470"/>
            <a:ext cx="830677" cy="369332"/>
          </a:xfrm>
          <a:prstGeom prst="rect">
            <a:avLst/>
          </a:prstGeom>
          <a:noFill/>
        </p:spPr>
        <p:txBody>
          <a:bodyPr wrap="none" rtlCol="0">
            <a:spAutoFit/>
          </a:bodyPr>
          <a:lstStyle/>
          <a:p>
            <a:r>
              <a:rPr lang="en-US" b="1" dirty="0">
                <a:solidFill>
                  <a:schemeClr val="tx2"/>
                </a:solidFill>
                <a:latin typeface="+mj-lt"/>
                <a:ea typeface="CiscoSans Thin" charset="0"/>
                <a:cs typeface="Gotham Black" pitchFamily="2" charset="0"/>
              </a:rPr>
              <a:t>Basic</a:t>
            </a:r>
            <a:endParaRPr lang="en-US" b="1" dirty="0">
              <a:solidFill>
                <a:schemeClr val="tx2"/>
              </a:solidFill>
              <a:latin typeface="+mj-lt"/>
              <a:cs typeface="Gotham Black" pitchFamily="2" charset="0"/>
            </a:endParaRPr>
          </a:p>
        </p:txBody>
      </p:sp>
      <p:sp>
        <p:nvSpPr>
          <p:cNvPr id="11" name="Freeform 690">
            <a:extLst>
              <a:ext uri="{FF2B5EF4-FFF2-40B4-BE49-F238E27FC236}">
                <a16:creationId xmlns:a16="http://schemas.microsoft.com/office/drawing/2014/main" id="{47A8C3DF-5B20-420A-BABF-F2D95C7112EA}"/>
              </a:ext>
            </a:extLst>
          </p:cNvPr>
          <p:cNvSpPr>
            <a:spLocks noChangeAspect="1"/>
          </p:cNvSpPr>
          <p:nvPr/>
        </p:nvSpPr>
        <p:spPr bwMode="auto">
          <a:xfrm>
            <a:off x="1926810" y="4569919"/>
            <a:ext cx="372078" cy="354612"/>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121920" tIns="60960" rIns="121920" bIns="60960" numCol="1" anchor="t" anchorCtr="0" compatLnSpc="1">
            <a:prstTxWarp prst="textNoShape">
              <a:avLst/>
            </a:prstTxWarp>
          </a:bodyPr>
          <a:lstStyle/>
          <a:p>
            <a:pPr defTabSz="609570"/>
            <a:endParaRPr lang="en-US" sz="2400" dirty="0">
              <a:solidFill>
                <a:schemeClr val="bg1"/>
              </a:solidFill>
              <a:latin typeface="+mj-lt"/>
            </a:endParaRPr>
          </a:p>
        </p:txBody>
      </p:sp>
      <p:sp>
        <p:nvSpPr>
          <p:cNvPr id="12" name="Rectangle 11">
            <a:extLst>
              <a:ext uri="{FF2B5EF4-FFF2-40B4-BE49-F238E27FC236}">
                <a16:creationId xmlns:a16="http://schemas.microsoft.com/office/drawing/2014/main" id="{01F99738-A3C1-404A-B670-DE371B5C8566}"/>
              </a:ext>
            </a:extLst>
          </p:cNvPr>
          <p:cNvSpPr/>
          <p:nvPr/>
        </p:nvSpPr>
        <p:spPr>
          <a:xfrm>
            <a:off x="515812" y="5320826"/>
            <a:ext cx="3347006" cy="954107"/>
          </a:xfrm>
          <a:prstGeom prst="rect">
            <a:avLst/>
          </a:prstGeom>
        </p:spPr>
        <p:txBody>
          <a:bodyPr wrap="square">
            <a:spAutoFit/>
          </a:bodyPr>
          <a:lstStyle/>
          <a:p>
            <a:pPr marL="171450" lvl="0" indent="-171450">
              <a:buFont typeface="Arial" panose="020B0604020202020204" pitchFamily="34" charset="0"/>
              <a:buChar char="•"/>
            </a:pPr>
            <a:r>
              <a:rPr lang="en-ZA" sz="1400" dirty="0">
                <a:solidFill>
                  <a:schemeClr val="tx2"/>
                </a:solidFill>
                <a:latin typeface="+mj-lt"/>
                <a:cs typeface="Gotham Book" pitchFamily="2" charset="0"/>
              </a:rPr>
              <a:t>Software technical support</a:t>
            </a:r>
          </a:p>
          <a:p>
            <a:pPr marL="171450" lvl="0" indent="-171450">
              <a:buFont typeface="Arial" panose="020B0604020202020204" pitchFamily="34" charset="0"/>
              <a:buChar char="•"/>
            </a:pPr>
            <a:r>
              <a:rPr lang="en-ZA" sz="1400" dirty="0">
                <a:solidFill>
                  <a:schemeClr val="tx2"/>
                </a:solidFill>
                <a:latin typeface="+mj-lt"/>
                <a:cs typeface="Gotham Book" pitchFamily="2" charset="0"/>
              </a:rPr>
              <a:t>Software updates</a:t>
            </a:r>
          </a:p>
          <a:p>
            <a:pPr marL="171450" lvl="0" indent="-171450">
              <a:buFont typeface="Arial" panose="020B0604020202020204" pitchFamily="34" charset="0"/>
              <a:buChar char="•"/>
            </a:pPr>
            <a:r>
              <a:rPr lang="en-ZA" sz="1400" dirty="0">
                <a:solidFill>
                  <a:schemeClr val="tx2"/>
                </a:solidFill>
                <a:latin typeface="+mj-lt"/>
                <a:cs typeface="Gotham Book" pitchFamily="2" charset="0"/>
              </a:rPr>
              <a:t>Knowledge-base and online resources</a:t>
            </a:r>
            <a:endParaRPr lang="en-GB" sz="1400" dirty="0">
              <a:solidFill>
                <a:schemeClr val="tx2"/>
              </a:solidFill>
              <a:latin typeface="+mj-lt"/>
              <a:cs typeface="Gotham Book" pitchFamily="2" charset="0"/>
            </a:endParaRPr>
          </a:p>
        </p:txBody>
      </p:sp>
      <p:sp>
        <p:nvSpPr>
          <p:cNvPr id="13" name="Rectangle 12">
            <a:extLst>
              <a:ext uri="{FF2B5EF4-FFF2-40B4-BE49-F238E27FC236}">
                <a16:creationId xmlns:a16="http://schemas.microsoft.com/office/drawing/2014/main" id="{791BE069-663C-406B-B0FB-605EE5D280D3}"/>
              </a:ext>
            </a:extLst>
          </p:cNvPr>
          <p:cNvSpPr/>
          <p:nvPr/>
        </p:nvSpPr>
        <p:spPr>
          <a:xfrm>
            <a:off x="4318508" y="5280904"/>
            <a:ext cx="3659500" cy="954107"/>
          </a:xfrm>
          <a:prstGeom prst="rect">
            <a:avLst/>
          </a:prstGeom>
        </p:spPr>
        <p:txBody>
          <a:bodyPr wrap="square">
            <a:spAutoFit/>
          </a:bodyPr>
          <a:lstStyle/>
          <a:p>
            <a:pPr marL="171450" indent="-171450">
              <a:buFont typeface="Arial" panose="020B0604020202020204" pitchFamily="34" charset="0"/>
              <a:buChar char="•"/>
            </a:pPr>
            <a:r>
              <a:rPr lang="en-ZA" sz="1400" dirty="0">
                <a:solidFill>
                  <a:schemeClr val="tx2"/>
                </a:solidFill>
                <a:latin typeface="+mj-lt"/>
                <a:cs typeface="Gotham Book" pitchFamily="2" charset="0"/>
              </a:rPr>
              <a:t>Prioritized case handling</a:t>
            </a:r>
          </a:p>
          <a:p>
            <a:pPr marL="171450" indent="-171450">
              <a:buFont typeface="Arial" panose="020B0604020202020204" pitchFamily="34" charset="0"/>
              <a:buChar char="•"/>
            </a:pPr>
            <a:r>
              <a:rPr lang="en-ZA" sz="1400" dirty="0">
                <a:solidFill>
                  <a:schemeClr val="tx2"/>
                </a:solidFill>
                <a:latin typeface="+mj-lt"/>
                <a:cs typeface="Gotham Book" pitchFamily="2" charset="0"/>
              </a:rPr>
              <a:t>Technical onboarding and adoption</a:t>
            </a:r>
          </a:p>
          <a:p>
            <a:pPr marL="171450" indent="-171450">
              <a:buFont typeface="Arial" panose="020B0604020202020204" pitchFamily="34" charset="0"/>
              <a:buChar char="•"/>
            </a:pPr>
            <a:r>
              <a:rPr lang="en-ZA" sz="1400" dirty="0">
                <a:solidFill>
                  <a:schemeClr val="tx2"/>
                </a:solidFill>
                <a:latin typeface="+mj-lt"/>
                <a:cs typeface="Gotham Book" pitchFamily="2" charset="0"/>
              </a:rPr>
              <a:t>Learning and training recommendations</a:t>
            </a:r>
            <a:endParaRPr lang="en-GB" sz="1400" dirty="0">
              <a:solidFill>
                <a:schemeClr val="tx2"/>
              </a:solidFill>
              <a:latin typeface="+mj-lt"/>
              <a:cs typeface="Gotham Book" pitchFamily="2" charset="0"/>
            </a:endParaRPr>
          </a:p>
        </p:txBody>
      </p:sp>
      <p:sp>
        <p:nvSpPr>
          <p:cNvPr id="14" name="Rectangle 13">
            <a:extLst>
              <a:ext uri="{FF2B5EF4-FFF2-40B4-BE49-F238E27FC236}">
                <a16:creationId xmlns:a16="http://schemas.microsoft.com/office/drawing/2014/main" id="{785CDFD2-3356-47F8-B323-FA53E2C87A46}"/>
              </a:ext>
            </a:extLst>
          </p:cNvPr>
          <p:cNvSpPr/>
          <p:nvPr/>
        </p:nvSpPr>
        <p:spPr>
          <a:xfrm>
            <a:off x="8264905" y="5031256"/>
            <a:ext cx="3927095" cy="1169551"/>
          </a:xfrm>
          <a:prstGeom prst="rect">
            <a:avLst/>
          </a:prstGeom>
        </p:spPr>
        <p:txBody>
          <a:bodyPr wrap="square">
            <a:spAutoFit/>
          </a:bodyPr>
          <a:lstStyle/>
          <a:p>
            <a:pPr marL="171450" lvl="0" indent="-171450">
              <a:buFont typeface="Arial" panose="020B0604020202020204" pitchFamily="34" charset="0"/>
              <a:buChar char="•"/>
            </a:pPr>
            <a:r>
              <a:rPr lang="en-ZA" sz="1400" dirty="0">
                <a:solidFill>
                  <a:schemeClr val="tx2"/>
                </a:solidFill>
                <a:latin typeface="+mj-lt"/>
                <a:cs typeface="Gotham Book" pitchFamily="2" charset="0"/>
              </a:rPr>
              <a:t>Highest priority case handling</a:t>
            </a:r>
          </a:p>
          <a:p>
            <a:pPr marL="171450" lvl="0" indent="-171450">
              <a:buFont typeface="Arial" panose="020B0604020202020204" pitchFamily="34" charset="0"/>
              <a:buChar char="•"/>
            </a:pPr>
            <a:r>
              <a:rPr lang="en-ZA" sz="1400" dirty="0">
                <a:solidFill>
                  <a:schemeClr val="tx2"/>
                </a:solidFill>
                <a:latin typeface="+mj-lt"/>
                <a:cs typeface="Gotham Book" pitchFamily="2" charset="0"/>
              </a:rPr>
              <a:t>Designated expert with specialized knowledge</a:t>
            </a:r>
          </a:p>
          <a:p>
            <a:pPr marL="171450" lvl="0" indent="-171450">
              <a:buFont typeface="Arial" panose="020B0604020202020204" pitchFamily="34" charset="0"/>
              <a:buChar char="•"/>
            </a:pPr>
            <a:r>
              <a:rPr lang="en-ZA" sz="1400" dirty="0">
                <a:solidFill>
                  <a:schemeClr val="tx2"/>
                </a:solidFill>
                <a:latin typeface="+mj-lt"/>
                <a:cs typeface="Gotham Book" pitchFamily="2" charset="0"/>
              </a:rPr>
              <a:t>Support case analytics</a:t>
            </a:r>
          </a:p>
          <a:p>
            <a:pPr marL="171450" lvl="0" indent="-171450">
              <a:buFont typeface="Arial" panose="020B0604020202020204" pitchFamily="34" charset="0"/>
              <a:buChar char="•"/>
            </a:pPr>
            <a:r>
              <a:rPr lang="en-ZA" sz="1400" dirty="0">
                <a:solidFill>
                  <a:schemeClr val="tx2"/>
                </a:solidFill>
                <a:latin typeface="+mj-lt"/>
                <a:cs typeface="Gotham Book" pitchFamily="2" charset="0"/>
              </a:rPr>
              <a:t>Escalation management</a:t>
            </a:r>
            <a:endParaRPr lang="en-GB" sz="1400" dirty="0">
              <a:solidFill>
                <a:schemeClr val="tx2"/>
              </a:solidFill>
              <a:latin typeface="+mj-lt"/>
              <a:cs typeface="Gotham Book" pitchFamily="2" charset="0"/>
            </a:endParaRPr>
          </a:p>
        </p:txBody>
      </p:sp>
      <p:sp>
        <p:nvSpPr>
          <p:cNvPr id="15" name="TextBox 14">
            <a:extLst>
              <a:ext uri="{FF2B5EF4-FFF2-40B4-BE49-F238E27FC236}">
                <a16:creationId xmlns:a16="http://schemas.microsoft.com/office/drawing/2014/main" id="{7C3F735B-33FF-41D6-8D7A-EFCA683FE0D2}"/>
              </a:ext>
            </a:extLst>
          </p:cNvPr>
          <p:cNvSpPr txBox="1"/>
          <p:nvPr/>
        </p:nvSpPr>
        <p:spPr>
          <a:xfrm>
            <a:off x="5346588" y="4464721"/>
            <a:ext cx="1406154" cy="369332"/>
          </a:xfrm>
          <a:prstGeom prst="rect">
            <a:avLst/>
          </a:prstGeom>
          <a:noFill/>
        </p:spPr>
        <p:txBody>
          <a:bodyPr wrap="none" rtlCol="0">
            <a:spAutoFit/>
          </a:bodyPr>
          <a:lstStyle/>
          <a:p>
            <a:r>
              <a:rPr lang="en-US" b="1" dirty="0">
                <a:solidFill>
                  <a:schemeClr val="tx2"/>
                </a:solidFill>
                <a:latin typeface="+mj-lt"/>
                <a:ea typeface="CiscoSans Thin" charset="0"/>
                <a:cs typeface="Gotham Black" pitchFamily="2" charset="0"/>
              </a:rPr>
              <a:t>Enhanced</a:t>
            </a:r>
            <a:endParaRPr lang="en-US" b="1" dirty="0">
              <a:solidFill>
                <a:schemeClr val="tx2"/>
              </a:solidFill>
              <a:latin typeface="+mj-lt"/>
              <a:cs typeface="Gotham Black" pitchFamily="2" charset="0"/>
            </a:endParaRPr>
          </a:p>
        </p:txBody>
      </p:sp>
      <p:sp>
        <p:nvSpPr>
          <p:cNvPr id="16" name="Freeform 690">
            <a:extLst>
              <a:ext uri="{FF2B5EF4-FFF2-40B4-BE49-F238E27FC236}">
                <a16:creationId xmlns:a16="http://schemas.microsoft.com/office/drawing/2014/main" id="{E1C3F79B-4B32-4A56-8FCE-324D2B982E98}"/>
              </a:ext>
            </a:extLst>
          </p:cNvPr>
          <p:cNvSpPr>
            <a:spLocks noChangeAspect="1"/>
          </p:cNvSpPr>
          <p:nvPr/>
        </p:nvSpPr>
        <p:spPr bwMode="auto">
          <a:xfrm>
            <a:off x="5645722" y="4102261"/>
            <a:ext cx="319813" cy="30480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121920" tIns="60960" rIns="121920" bIns="60960" numCol="1" anchor="t" anchorCtr="0" compatLnSpc="1">
            <a:prstTxWarp prst="textNoShape">
              <a:avLst/>
            </a:prstTxWarp>
          </a:bodyPr>
          <a:lstStyle/>
          <a:p>
            <a:pPr defTabSz="609570"/>
            <a:endParaRPr lang="en-US" sz="2400" dirty="0">
              <a:solidFill>
                <a:schemeClr val="bg1"/>
              </a:solidFill>
              <a:latin typeface="+mj-lt"/>
            </a:endParaRPr>
          </a:p>
        </p:txBody>
      </p:sp>
      <p:sp>
        <p:nvSpPr>
          <p:cNvPr id="17" name="Freeform 690">
            <a:extLst>
              <a:ext uri="{FF2B5EF4-FFF2-40B4-BE49-F238E27FC236}">
                <a16:creationId xmlns:a16="http://schemas.microsoft.com/office/drawing/2014/main" id="{5491E398-FA8C-496A-B1DD-C80045BBB206}"/>
              </a:ext>
            </a:extLst>
          </p:cNvPr>
          <p:cNvSpPr>
            <a:spLocks noChangeAspect="1"/>
          </p:cNvSpPr>
          <p:nvPr/>
        </p:nvSpPr>
        <p:spPr bwMode="auto">
          <a:xfrm>
            <a:off x="6035866" y="4102261"/>
            <a:ext cx="319813" cy="304800"/>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121920" tIns="60960" rIns="121920" bIns="60960" numCol="1" anchor="t" anchorCtr="0" compatLnSpc="1">
            <a:prstTxWarp prst="textNoShape">
              <a:avLst/>
            </a:prstTxWarp>
          </a:bodyPr>
          <a:lstStyle/>
          <a:p>
            <a:pPr defTabSz="609570"/>
            <a:endParaRPr lang="en-US" sz="2400" dirty="0">
              <a:solidFill>
                <a:schemeClr val="bg1"/>
              </a:solidFill>
              <a:latin typeface="+mj-lt"/>
            </a:endParaRPr>
          </a:p>
        </p:txBody>
      </p:sp>
      <p:sp>
        <p:nvSpPr>
          <p:cNvPr id="18" name="Rounded Rectangle 6">
            <a:extLst>
              <a:ext uri="{FF2B5EF4-FFF2-40B4-BE49-F238E27FC236}">
                <a16:creationId xmlns:a16="http://schemas.microsoft.com/office/drawing/2014/main" id="{914E9D7E-B8F8-4C33-9C5F-4152B9F2BDD0}"/>
              </a:ext>
            </a:extLst>
          </p:cNvPr>
          <p:cNvSpPr/>
          <p:nvPr/>
        </p:nvSpPr>
        <p:spPr>
          <a:xfrm>
            <a:off x="5084460" y="4791769"/>
            <a:ext cx="1767197" cy="478975"/>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lIns="0" rIns="0" rtlCol="0" anchor="t"/>
          <a:lstStyle/>
          <a:p>
            <a:pPr algn="ctr" defTabSz="609585" fontAlgn="base">
              <a:spcBef>
                <a:spcPct val="0"/>
              </a:spcBef>
              <a:spcAft>
                <a:spcPct val="0"/>
              </a:spcAft>
              <a:defRPr/>
            </a:pPr>
            <a:r>
              <a:rPr lang="en-US" sz="1600" dirty="0">
                <a:solidFill>
                  <a:schemeClr val="tx2"/>
                </a:solidFill>
                <a:latin typeface="+mj-lt"/>
                <a:ea typeface="CiscoSans Thin" charset="0"/>
                <a:cs typeface="Gotham Book" pitchFamily="2" charset="0"/>
              </a:rPr>
              <a:t>Basic plus</a:t>
            </a:r>
          </a:p>
        </p:txBody>
      </p:sp>
      <p:sp>
        <p:nvSpPr>
          <p:cNvPr id="19" name="TextBox 18">
            <a:extLst>
              <a:ext uri="{FF2B5EF4-FFF2-40B4-BE49-F238E27FC236}">
                <a16:creationId xmlns:a16="http://schemas.microsoft.com/office/drawing/2014/main" id="{4F587895-9A30-4FEC-ADBD-ACB71381BA7D}"/>
              </a:ext>
            </a:extLst>
          </p:cNvPr>
          <p:cNvSpPr txBox="1"/>
          <p:nvPr/>
        </p:nvSpPr>
        <p:spPr>
          <a:xfrm>
            <a:off x="9428795" y="4180503"/>
            <a:ext cx="1309974" cy="369332"/>
          </a:xfrm>
          <a:prstGeom prst="rect">
            <a:avLst/>
          </a:prstGeom>
          <a:noFill/>
        </p:spPr>
        <p:txBody>
          <a:bodyPr wrap="none" rtlCol="0">
            <a:spAutoFit/>
          </a:bodyPr>
          <a:lstStyle/>
          <a:p>
            <a:r>
              <a:rPr lang="en-US" b="1" dirty="0">
                <a:solidFill>
                  <a:schemeClr val="tx2"/>
                </a:solidFill>
                <a:latin typeface="+mj-lt"/>
                <a:ea typeface="CiscoSans Thin" charset="0"/>
                <a:cs typeface="Gotham Black" pitchFamily="2" charset="0"/>
              </a:rPr>
              <a:t>Premium</a:t>
            </a:r>
            <a:endParaRPr lang="en-US" b="1" dirty="0">
              <a:solidFill>
                <a:schemeClr val="tx2"/>
              </a:solidFill>
              <a:latin typeface="+mj-lt"/>
              <a:cs typeface="Gotham Black" pitchFamily="2" charset="0"/>
            </a:endParaRPr>
          </a:p>
        </p:txBody>
      </p:sp>
      <p:sp>
        <p:nvSpPr>
          <p:cNvPr id="20" name="Freeform 690">
            <a:extLst>
              <a:ext uri="{FF2B5EF4-FFF2-40B4-BE49-F238E27FC236}">
                <a16:creationId xmlns:a16="http://schemas.microsoft.com/office/drawing/2014/main" id="{CAF32AB0-61B6-4FE4-99B1-75E06F18940E}"/>
              </a:ext>
            </a:extLst>
          </p:cNvPr>
          <p:cNvSpPr>
            <a:spLocks noChangeAspect="1"/>
          </p:cNvSpPr>
          <p:nvPr/>
        </p:nvSpPr>
        <p:spPr bwMode="auto">
          <a:xfrm>
            <a:off x="9866073" y="3725925"/>
            <a:ext cx="371922" cy="354463"/>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121920" tIns="60960" rIns="121920" bIns="60960" numCol="1" anchor="t" anchorCtr="0" compatLnSpc="1">
            <a:prstTxWarp prst="textNoShape">
              <a:avLst/>
            </a:prstTxWarp>
          </a:bodyPr>
          <a:lstStyle/>
          <a:p>
            <a:pPr defTabSz="609570"/>
            <a:endParaRPr lang="en-US" sz="2400" dirty="0">
              <a:solidFill>
                <a:srgbClr val="282828"/>
              </a:solidFill>
              <a:latin typeface="+mj-lt"/>
            </a:endParaRPr>
          </a:p>
        </p:txBody>
      </p:sp>
      <p:sp>
        <p:nvSpPr>
          <p:cNvPr id="21" name="Freeform 690">
            <a:extLst>
              <a:ext uri="{FF2B5EF4-FFF2-40B4-BE49-F238E27FC236}">
                <a16:creationId xmlns:a16="http://schemas.microsoft.com/office/drawing/2014/main" id="{122502B0-F896-48CB-A07D-C649C13E8F2A}"/>
              </a:ext>
            </a:extLst>
          </p:cNvPr>
          <p:cNvSpPr>
            <a:spLocks noChangeAspect="1"/>
          </p:cNvSpPr>
          <p:nvPr/>
        </p:nvSpPr>
        <p:spPr bwMode="auto">
          <a:xfrm>
            <a:off x="10250121" y="3725925"/>
            <a:ext cx="371922" cy="354463"/>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121920" tIns="60960" rIns="121920" bIns="60960" numCol="1" anchor="t" anchorCtr="0" compatLnSpc="1">
            <a:prstTxWarp prst="textNoShape">
              <a:avLst/>
            </a:prstTxWarp>
          </a:bodyPr>
          <a:lstStyle/>
          <a:p>
            <a:pPr defTabSz="609570"/>
            <a:endParaRPr lang="en-US" sz="2400" dirty="0">
              <a:solidFill>
                <a:srgbClr val="282828"/>
              </a:solidFill>
              <a:latin typeface="+mj-lt"/>
            </a:endParaRPr>
          </a:p>
        </p:txBody>
      </p:sp>
      <p:sp>
        <p:nvSpPr>
          <p:cNvPr id="22" name="Freeform 690">
            <a:extLst>
              <a:ext uri="{FF2B5EF4-FFF2-40B4-BE49-F238E27FC236}">
                <a16:creationId xmlns:a16="http://schemas.microsoft.com/office/drawing/2014/main" id="{88FC3FE6-36CD-4381-9AEA-E1001DD1EFBB}"/>
              </a:ext>
            </a:extLst>
          </p:cNvPr>
          <p:cNvSpPr>
            <a:spLocks noChangeAspect="1"/>
          </p:cNvSpPr>
          <p:nvPr/>
        </p:nvSpPr>
        <p:spPr bwMode="auto">
          <a:xfrm>
            <a:off x="9482025" y="3725925"/>
            <a:ext cx="371922" cy="354463"/>
          </a:xfrm>
          <a:custGeom>
            <a:avLst/>
            <a:gdLst>
              <a:gd name="T0" fmla="*/ 83 w 90"/>
              <a:gd name="T1" fmla="*/ 4 h 86"/>
              <a:gd name="T2" fmla="*/ 83 w 90"/>
              <a:gd name="T3" fmla="*/ 4 h 86"/>
              <a:gd name="T4" fmla="*/ 66 w 90"/>
              <a:gd name="T5" fmla="*/ 7 h 86"/>
              <a:gd name="T6" fmla="*/ 37 w 90"/>
              <a:gd name="T7" fmla="*/ 52 h 86"/>
              <a:gd name="T8" fmla="*/ 25 w 90"/>
              <a:gd name="T9" fmla="*/ 34 h 86"/>
              <a:gd name="T10" fmla="*/ 8 w 90"/>
              <a:gd name="T11" fmla="*/ 30 h 86"/>
              <a:gd name="T12" fmla="*/ 4 w 90"/>
              <a:gd name="T13" fmla="*/ 48 h 86"/>
              <a:gd name="T14" fmla="*/ 26 w 90"/>
              <a:gd name="T15" fmla="*/ 81 h 86"/>
              <a:gd name="T16" fmla="*/ 31 w 90"/>
              <a:gd name="T17" fmla="*/ 85 h 86"/>
              <a:gd name="T18" fmla="*/ 36 w 90"/>
              <a:gd name="T19" fmla="*/ 86 h 86"/>
              <a:gd name="T20" fmla="*/ 36 w 90"/>
              <a:gd name="T21" fmla="*/ 86 h 86"/>
              <a:gd name="T22" fmla="*/ 36 w 90"/>
              <a:gd name="T23" fmla="*/ 86 h 86"/>
              <a:gd name="T24" fmla="*/ 37 w 90"/>
              <a:gd name="T25" fmla="*/ 86 h 86"/>
              <a:gd name="T26" fmla="*/ 37 w 90"/>
              <a:gd name="T27" fmla="*/ 86 h 86"/>
              <a:gd name="T28" fmla="*/ 37 w 90"/>
              <a:gd name="T29" fmla="*/ 86 h 86"/>
              <a:gd name="T30" fmla="*/ 37 w 90"/>
              <a:gd name="T31" fmla="*/ 86 h 86"/>
              <a:gd name="T32" fmla="*/ 42 w 90"/>
              <a:gd name="T33" fmla="*/ 85 h 86"/>
              <a:gd name="T34" fmla="*/ 47 w 90"/>
              <a:gd name="T35" fmla="*/ 81 h 86"/>
              <a:gd name="T36" fmla="*/ 87 w 90"/>
              <a:gd name="T37" fmla="*/ 21 h 86"/>
              <a:gd name="T38" fmla="*/ 83 w 90"/>
              <a:gd name="T39"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86">
                <a:moveTo>
                  <a:pt x="83" y="4"/>
                </a:moveTo>
                <a:cubicBezTo>
                  <a:pt x="83" y="4"/>
                  <a:pt x="83" y="4"/>
                  <a:pt x="83" y="4"/>
                </a:cubicBezTo>
                <a:cubicBezTo>
                  <a:pt x="78" y="0"/>
                  <a:pt x="70" y="2"/>
                  <a:pt x="66" y="7"/>
                </a:cubicBezTo>
                <a:cubicBezTo>
                  <a:pt x="37" y="52"/>
                  <a:pt x="37" y="52"/>
                  <a:pt x="37" y="52"/>
                </a:cubicBezTo>
                <a:cubicBezTo>
                  <a:pt x="25" y="34"/>
                  <a:pt x="25" y="34"/>
                  <a:pt x="25" y="34"/>
                </a:cubicBezTo>
                <a:cubicBezTo>
                  <a:pt x="21" y="28"/>
                  <a:pt x="13" y="27"/>
                  <a:pt x="8" y="30"/>
                </a:cubicBezTo>
                <a:cubicBezTo>
                  <a:pt x="2" y="34"/>
                  <a:pt x="0" y="42"/>
                  <a:pt x="4" y="48"/>
                </a:cubicBezTo>
                <a:cubicBezTo>
                  <a:pt x="26" y="81"/>
                  <a:pt x="26" y="81"/>
                  <a:pt x="26" y="81"/>
                </a:cubicBezTo>
                <a:cubicBezTo>
                  <a:pt x="27" y="83"/>
                  <a:pt x="29" y="84"/>
                  <a:pt x="31" y="85"/>
                </a:cubicBezTo>
                <a:cubicBezTo>
                  <a:pt x="33" y="86"/>
                  <a:pt x="34" y="86"/>
                  <a:pt x="36" y="86"/>
                </a:cubicBezTo>
                <a:cubicBezTo>
                  <a:pt x="36" y="86"/>
                  <a:pt x="36" y="86"/>
                  <a:pt x="36" y="86"/>
                </a:cubicBezTo>
                <a:cubicBezTo>
                  <a:pt x="36" y="86"/>
                  <a:pt x="36" y="86"/>
                  <a:pt x="36" y="86"/>
                </a:cubicBezTo>
                <a:cubicBezTo>
                  <a:pt x="37" y="86"/>
                  <a:pt x="37" y="86"/>
                  <a:pt x="37" y="86"/>
                </a:cubicBezTo>
                <a:cubicBezTo>
                  <a:pt x="37" y="86"/>
                  <a:pt x="37" y="86"/>
                  <a:pt x="37" y="86"/>
                </a:cubicBezTo>
                <a:cubicBezTo>
                  <a:pt x="37" y="86"/>
                  <a:pt x="37" y="86"/>
                  <a:pt x="37" y="86"/>
                </a:cubicBezTo>
                <a:cubicBezTo>
                  <a:pt x="37" y="86"/>
                  <a:pt x="37" y="86"/>
                  <a:pt x="37" y="86"/>
                </a:cubicBezTo>
                <a:cubicBezTo>
                  <a:pt x="39" y="86"/>
                  <a:pt x="40" y="86"/>
                  <a:pt x="42" y="85"/>
                </a:cubicBezTo>
                <a:cubicBezTo>
                  <a:pt x="44" y="84"/>
                  <a:pt x="46" y="83"/>
                  <a:pt x="47" y="81"/>
                </a:cubicBezTo>
                <a:cubicBezTo>
                  <a:pt x="87" y="21"/>
                  <a:pt x="87" y="21"/>
                  <a:pt x="87" y="21"/>
                </a:cubicBezTo>
                <a:cubicBezTo>
                  <a:pt x="90" y="15"/>
                  <a:pt x="89" y="8"/>
                  <a:pt x="83" y="4"/>
                </a:cubicBezTo>
              </a:path>
            </a:pathLst>
          </a:custGeom>
          <a:solidFill>
            <a:schemeClr val="tx2"/>
          </a:solidFill>
          <a:ln>
            <a:noFill/>
          </a:ln>
        </p:spPr>
        <p:txBody>
          <a:bodyPr vert="horz" wrap="square" lIns="121920" tIns="60960" rIns="121920" bIns="60960" numCol="1" anchor="t" anchorCtr="0" compatLnSpc="1">
            <a:prstTxWarp prst="textNoShape">
              <a:avLst/>
            </a:prstTxWarp>
          </a:bodyPr>
          <a:lstStyle/>
          <a:p>
            <a:pPr defTabSz="609570"/>
            <a:endParaRPr lang="en-US" sz="2400" dirty="0">
              <a:solidFill>
                <a:srgbClr val="282828"/>
              </a:solidFill>
              <a:latin typeface="+mj-lt"/>
            </a:endParaRPr>
          </a:p>
        </p:txBody>
      </p:sp>
      <p:sp>
        <p:nvSpPr>
          <p:cNvPr id="23" name="Rounded Rectangle 6">
            <a:extLst>
              <a:ext uri="{FF2B5EF4-FFF2-40B4-BE49-F238E27FC236}">
                <a16:creationId xmlns:a16="http://schemas.microsoft.com/office/drawing/2014/main" id="{D1CEF725-AB44-4EFB-A8A2-A90A17BCEA12}"/>
              </a:ext>
            </a:extLst>
          </p:cNvPr>
          <p:cNvSpPr/>
          <p:nvPr/>
        </p:nvSpPr>
        <p:spPr>
          <a:xfrm>
            <a:off x="8933392" y="4494261"/>
            <a:ext cx="2240506" cy="313122"/>
          </a:xfrm>
          <a:prstGeom prst="rect">
            <a:avLst/>
          </a:prstGeom>
          <a:noFill/>
          <a:ln>
            <a:noFill/>
          </a:ln>
          <a:effectLst/>
        </p:spPr>
        <p:style>
          <a:lnRef idx="1">
            <a:schemeClr val="accent5"/>
          </a:lnRef>
          <a:fillRef idx="3">
            <a:schemeClr val="accent5"/>
          </a:fillRef>
          <a:effectRef idx="2">
            <a:schemeClr val="accent5"/>
          </a:effectRef>
          <a:fontRef idx="minor">
            <a:schemeClr val="lt1"/>
          </a:fontRef>
        </p:style>
        <p:txBody>
          <a:bodyPr lIns="0" rIns="0" rtlCol="0" anchor="t"/>
          <a:lstStyle/>
          <a:p>
            <a:pPr algn="ctr" defTabSz="609585" fontAlgn="base">
              <a:spcBef>
                <a:spcPct val="0"/>
              </a:spcBef>
              <a:spcAft>
                <a:spcPct val="0"/>
              </a:spcAft>
              <a:defRPr/>
            </a:pPr>
            <a:r>
              <a:rPr lang="en-US" sz="1600" dirty="0">
                <a:solidFill>
                  <a:schemeClr val="tx2"/>
                </a:solidFill>
                <a:latin typeface="+mj-lt"/>
                <a:ea typeface="CiscoSans Thin" charset="0"/>
                <a:cs typeface="Gotham Book" pitchFamily="2" charset="0"/>
              </a:rPr>
              <a:t>Enhanced plus</a:t>
            </a:r>
          </a:p>
        </p:txBody>
      </p:sp>
      <p:sp>
        <p:nvSpPr>
          <p:cNvPr id="27" name="Content Placeholder 4">
            <a:extLst>
              <a:ext uri="{FF2B5EF4-FFF2-40B4-BE49-F238E27FC236}">
                <a16:creationId xmlns:a16="http://schemas.microsoft.com/office/drawing/2014/main" id="{D2E97F61-137D-45AF-A072-A1B631D80DB0}"/>
              </a:ext>
            </a:extLst>
          </p:cNvPr>
          <p:cNvSpPr txBox="1">
            <a:spLocks/>
          </p:cNvSpPr>
          <p:nvPr/>
        </p:nvSpPr>
        <p:spPr>
          <a:xfrm>
            <a:off x="324145" y="1313972"/>
            <a:ext cx="4628264" cy="20729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400"/>
              </a:spcBef>
              <a:buNone/>
            </a:pPr>
            <a:r>
              <a:rPr lang="en-ZA" sz="1600" dirty="0">
                <a:solidFill>
                  <a:schemeClr val="bg1"/>
                </a:solidFill>
                <a:latin typeface="+mj-lt"/>
                <a:cs typeface="Gotham Light" pitchFamily="2" charset="0"/>
              </a:rPr>
              <a:t>In the growing software sales landscape, Software Support provides fast response times and direct access to software experts to help with your technical adoption plan. </a:t>
            </a:r>
          </a:p>
          <a:p>
            <a:pPr marL="0" indent="0">
              <a:lnSpc>
                <a:spcPct val="100000"/>
              </a:lnSpc>
              <a:spcBef>
                <a:spcPts val="400"/>
              </a:spcBef>
              <a:buNone/>
            </a:pPr>
            <a:br>
              <a:rPr lang="en-ZA" sz="1600" dirty="0">
                <a:solidFill>
                  <a:schemeClr val="bg1"/>
                </a:solidFill>
                <a:latin typeface="+mj-lt"/>
                <a:cs typeface="Gotham Light" pitchFamily="2" charset="0"/>
              </a:rPr>
            </a:br>
            <a:r>
              <a:rPr lang="en-ZA" sz="1600" dirty="0">
                <a:solidFill>
                  <a:schemeClr val="bg1"/>
                </a:solidFill>
                <a:latin typeface="+mj-lt"/>
                <a:cs typeface="Gotham Light" pitchFamily="2" charset="0"/>
              </a:rPr>
              <a:t>Enhanced and Premium service levels are the best fit for software environments; obtain a seamless support experience across on-premises, cloud and hosted software deployments.</a:t>
            </a:r>
            <a:endParaRPr lang="en-GB" sz="1600" dirty="0">
              <a:solidFill>
                <a:schemeClr val="bg1"/>
              </a:solidFill>
              <a:latin typeface="+mj-lt"/>
              <a:cs typeface="Gotham Light" pitchFamily="2" charset="0"/>
            </a:endParaRPr>
          </a:p>
        </p:txBody>
      </p:sp>
      <p:sp>
        <p:nvSpPr>
          <p:cNvPr id="24" name="Title 1">
            <a:extLst>
              <a:ext uri="{FF2B5EF4-FFF2-40B4-BE49-F238E27FC236}">
                <a16:creationId xmlns:a16="http://schemas.microsoft.com/office/drawing/2014/main" id="{33FF527E-5C89-4345-929D-DDD6870079ED}"/>
              </a:ext>
            </a:extLst>
          </p:cNvPr>
          <p:cNvSpPr txBox="1">
            <a:spLocks/>
          </p:cNvSpPr>
          <p:nvPr/>
        </p:nvSpPr>
        <p:spPr>
          <a:xfrm>
            <a:off x="397700" y="515214"/>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dirty="0">
                <a:solidFill>
                  <a:schemeClr val="bg1"/>
                </a:solidFill>
                <a:latin typeface="+mj-lt"/>
                <a:cs typeface="Gotham Bold" pitchFamily="2" charset="0"/>
              </a:rPr>
              <a:t>Cisco Software Support</a:t>
            </a:r>
          </a:p>
        </p:txBody>
      </p:sp>
      <p:sp>
        <p:nvSpPr>
          <p:cNvPr id="30" name="TextBox 29">
            <a:extLst>
              <a:ext uri="{FF2B5EF4-FFF2-40B4-BE49-F238E27FC236}">
                <a16:creationId xmlns:a16="http://schemas.microsoft.com/office/drawing/2014/main" id="{98A5E0DA-1FFA-094A-8BEB-3F4680F74F1F}"/>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11</a:t>
            </a:fld>
            <a:endParaRPr lang="en-US" dirty="0">
              <a:solidFill>
                <a:schemeClr val="bg1"/>
              </a:solidFill>
            </a:endParaRPr>
          </a:p>
        </p:txBody>
      </p:sp>
      <p:grpSp>
        <p:nvGrpSpPr>
          <p:cNvPr id="37" name="Group 36">
            <a:extLst>
              <a:ext uri="{FF2B5EF4-FFF2-40B4-BE49-F238E27FC236}">
                <a16:creationId xmlns:a16="http://schemas.microsoft.com/office/drawing/2014/main" id="{855CC747-3ED3-814D-9A97-F96DE63266C4}"/>
              </a:ext>
            </a:extLst>
          </p:cNvPr>
          <p:cNvGrpSpPr/>
          <p:nvPr/>
        </p:nvGrpSpPr>
        <p:grpSpPr>
          <a:xfrm>
            <a:off x="277607" y="6301740"/>
            <a:ext cx="1248738" cy="451349"/>
            <a:chOff x="277607" y="6301740"/>
            <a:chExt cx="1248738" cy="451349"/>
          </a:xfrm>
        </p:grpSpPr>
        <p:sp>
          <p:nvSpPr>
            <p:cNvPr id="38" name="Rounded Rectangle 37">
              <a:extLst>
                <a:ext uri="{FF2B5EF4-FFF2-40B4-BE49-F238E27FC236}">
                  <a16:creationId xmlns:a16="http://schemas.microsoft.com/office/drawing/2014/main" id="{DDBD232A-9E1D-924B-B33C-F8F80DDF6375}"/>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Beginning with solid fill">
              <a:hlinkClick r:id="rId4" action="ppaction://hlinksldjump"/>
              <a:extLst>
                <a:ext uri="{FF2B5EF4-FFF2-40B4-BE49-F238E27FC236}">
                  <a16:creationId xmlns:a16="http://schemas.microsoft.com/office/drawing/2014/main" id="{1E629C91-BDDB-A947-ACA0-157393B60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958" y="6324819"/>
              <a:ext cx="405190" cy="405190"/>
            </a:xfrm>
            <a:prstGeom prst="rect">
              <a:avLst/>
            </a:prstGeom>
          </p:spPr>
        </p:pic>
        <p:sp>
          <p:nvSpPr>
            <p:cNvPr id="40" name="TextBox 39">
              <a:hlinkClick r:id="rId4" action="ppaction://hlinksldjump"/>
              <a:extLst>
                <a:ext uri="{FF2B5EF4-FFF2-40B4-BE49-F238E27FC236}">
                  <a16:creationId xmlns:a16="http://schemas.microsoft.com/office/drawing/2014/main" id="{C7CCC528-7773-0542-97AF-1E0FB80B40A0}"/>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4"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54" name="Round Same-side Corner of Rectangle 53">
            <a:extLst>
              <a:ext uri="{FF2B5EF4-FFF2-40B4-BE49-F238E27FC236}">
                <a16:creationId xmlns:a16="http://schemas.microsoft.com/office/drawing/2014/main" id="{9431F1A1-D9A0-EB43-BEAA-5B49D5ACF36A}"/>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Same-side Corner of Rectangle 65">
            <a:extLst>
              <a:ext uri="{FF2B5EF4-FFF2-40B4-BE49-F238E27FC236}">
                <a16:creationId xmlns:a16="http://schemas.microsoft.com/office/drawing/2014/main" id="{0EC5B0F2-2157-B647-B413-958A789B4DFC}"/>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9BAC8CAF-4454-2343-A527-FA4D90B07D41}"/>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57" name="TextBox 56">
            <a:extLst>
              <a:ext uri="{FF2B5EF4-FFF2-40B4-BE49-F238E27FC236}">
                <a16:creationId xmlns:a16="http://schemas.microsoft.com/office/drawing/2014/main" id="{1FA4E381-C7F9-DA46-B3D0-2C89E1742AE1}"/>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58" name="TextBox 57">
            <a:extLst>
              <a:ext uri="{FF2B5EF4-FFF2-40B4-BE49-F238E27FC236}">
                <a16:creationId xmlns:a16="http://schemas.microsoft.com/office/drawing/2014/main" id="{AF76C1B4-8E59-354C-9BA0-5D74160D9F77}"/>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59" name="TextBox 58">
            <a:extLst>
              <a:ext uri="{FF2B5EF4-FFF2-40B4-BE49-F238E27FC236}">
                <a16:creationId xmlns:a16="http://schemas.microsoft.com/office/drawing/2014/main" id="{25BCA5CB-CD6E-854D-90F9-115E79019995}"/>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64" name="Straight Connector 63">
            <a:extLst>
              <a:ext uri="{FF2B5EF4-FFF2-40B4-BE49-F238E27FC236}">
                <a16:creationId xmlns:a16="http://schemas.microsoft.com/office/drawing/2014/main" id="{6D6D6CEB-0459-8648-8775-BAF378957C32}"/>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FBA85FC-F9DC-3A43-BB60-DBF264B370CD}"/>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884175C-4E0E-4043-9D3A-B33F02689D80}"/>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3BEB8092-3198-F644-8FB3-1B89D2BBFD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03706" y="335669"/>
            <a:ext cx="3264752" cy="562396"/>
          </a:xfrm>
          <a:prstGeom prst="rect">
            <a:avLst/>
          </a:prstGeom>
        </p:spPr>
      </p:pic>
    </p:spTree>
    <p:extLst>
      <p:ext uri="{BB962C8B-B14F-4D97-AF65-F5344CB8AC3E}">
        <p14:creationId xmlns:p14="http://schemas.microsoft.com/office/powerpoint/2010/main" val="3414289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22608" y="5936983"/>
            <a:ext cx="2926648" cy="165517"/>
          </a:xfrm>
          <a:prstGeom prst="rect">
            <a:avLst/>
          </a:prstGeom>
        </p:spPr>
        <p:txBody>
          <a:bodyPr vert="horz" wrap="square" lIns="0" tIns="11516" rIns="0" bIns="0" rtlCol="0">
            <a:spAutoFit/>
          </a:bodyPr>
          <a:lstStyle/>
          <a:p>
            <a:pPr marL="11516">
              <a:spcBef>
                <a:spcPts val="91"/>
              </a:spcBef>
            </a:pPr>
            <a:r>
              <a:rPr sz="1000" spc="-14" dirty="0">
                <a:latin typeface="+mj-lt"/>
                <a:cs typeface="Gotham Book" pitchFamily="2" charset="0"/>
              </a:rPr>
              <a:t>*</a:t>
            </a:r>
            <a:r>
              <a:rPr lang="es-ES" sz="1000" spc="-14" dirty="0" err="1">
                <a:latin typeface="+mj-lt"/>
                <a:cs typeface="Gotham Book" pitchFamily="2" charset="0"/>
              </a:rPr>
              <a:t>Included</a:t>
            </a:r>
            <a:r>
              <a:rPr lang="es-ES" sz="1000" spc="-14" dirty="0">
                <a:latin typeface="+mj-lt"/>
                <a:cs typeface="Gotham Book" pitchFamily="2" charset="0"/>
              </a:rPr>
              <a:t> </a:t>
            </a:r>
            <a:r>
              <a:rPr lang="es-ES" sz="1000" spc="-14" dirty="0" err="1">
                <a:latin typeface="+mj-lt"/>
                <a:cs typeface="Gotham Book" pitchFamily="2" charset="0"/>
              </a:rPr>
              <a:t>within</a:t>
            </a:r>
            <a:r>
              <a:rPr lang="es-ES" sz="1000" spc="-14" dirty="0">
                <a:latin typeface="+mj-lt"/>
                <a:cs typeface="Gotham Book" pitchFamily="2" charset="0"/>
              </a:rPr>
              <a:t> </a:t>
            </a:r>
            <a:r>
              <a:rPr lang="es-ES" sz="1000" spc="-14" dirty="0" err="1">
                <a:latin typeface="+mj-lt"/>
                <a:cs typeface="Gotham Book" pitchFamily="2" charset="0"/>
              </a:rPr>
              <a:t>the</a:t>
            </a:r>
            <a:r>
              <a:rPr lang="es-ES" sz="1000" spc="-14" dirty="0">
                <a:latin typeface="+mj-lt"/>
                <a:cs typeface="Gotham Book" pitchFamily="2" charset="0"/>
              </a:rPr>
              <a:t> </a:t>
            </a:r>
            <a:r>
              <a:rPr lang="es-ES" sz="1000" spc="-14" dirty="0" err="1">
                <a:latin typeface="+mj-lt"/>
                <a:cs typeface="Gotham Book" pitchFamily="2" charset="0"/>
              </a:rPr>
              <a:t>subscription</a:t>
            </a:r>
            <a:r>
              <a:rPr lang="es-ES" sz="1000" spc="-14" dirty="0">
                <a:latin typeface="+mj-lt"/>
                <a:cs typeface="Gotham Book" pitchFamily="2" charset="0"/>
              </a:rPr>
              <a:t> software</a:t>
            </a:r>
            <a:endParaRPr sz="1000" dirty="0">
              <a:latin typeface="+mj-lt"/>
              <a:cs typeface="Gotham Book" pitchFamily="2" charset="0"/>
            </a:endParaRPr>
          </a:p>
        </p:txBody>
      </p:sp>
      <p:sp>
        <p:nvSpPr>
          <p:cNvPr id="6" name="object 6"/>
          <p:cNvSpPr txBox="1"/>
          <p:nvPr/>
        </p:nvSpPr>
        <p:spPr>
          <a:xfrm>
            <a:off x="3734073" y="5936984"/>
            <a:ext cx="2926647" cy="165517"/>
          </a:xfrm>
          <a:prstGeom prst="rect">
            <a:avLst/>
          </a:prstGeom>
        </p:spPr>
        <p:txBody>
          <a:bodyPr vert="horz" wrap="square" lIns="0" tIns="11516" rIns="0" bIns="0" rtlCol="0">
            <a:spAutoFit/>
          </a:bodyPr>
          <a:lstStyle/>
          <a:p>
            <a:pPr marL="11516">
              <a:spcBef>
                <a:spcPts val="91"/>
              </a:spcBef>
            </a:pPr>
            <a:r>
              <a:rPr sz="1000" spc="-18" dirty="0">
                <a:latin typeface="+mj-lt"/>
                <a:cs typeface="Gotham Book" pitchFamily="2" charset="0"/>
              </a:rPr>
              <a:t>**Prioritised </a:t>
            </a:r>
            <a:r>
              <a:rPr sz="1000" spc="-9" dirty="0">
                <a:latin typeface="+mj-lt"/>
                <a:cs typeface="Gotham Book" pitchFamily="2" charset="0"/>
              </a:rPr>
              <a:t>case </a:t>
            </a:r>
            <a:r>
              <a:rPr sz="1000" spc="-14" dirty="0">
                <a:latin typeface="+mj-lt"/>
                <a:cs typeface="Gotham Book" pitchFamily="2" charset="0"/>
              </a:rPr>
              <a:t>handling </a:t>
            </a:r>
            <a:r>
              <a:rPr sz="1000" spc="-23" dirty="0">
                <a:latin typeface="+mj-lt"/>
                <a:cs typeface="Gotham Book" pitchFamily="2" charset="0"/>
              </a:rPr>
              <a:t>over </a:t>
            </a:r>
            <a:r>
              <a:rPr sz="1000" spc="-18" dirty="0">
                <a:latin typeface="+mj-lt"/>
                <a:cs typeface="Gotham Book" pitchFamily="2" charset="0"/>
              </a:rPr>
              <a:t>previous</a:t>
            </a:r>
            <a:r>
              <a:rPr sz="1000" spc="-68" dirty="0">
                <a:latin typeface="+mj-lt"/>
                <a:cs typeface="Gotham Book" pitchFamily="2" charset="0"/>
              </a:rPr>
              <a:t> </a:t>
            </a:r>
            <a:r>
              <a:rPr sz="1000" spc="-14" dirty="0">
                <a:latin typeface="+mj-lt"/>
                <a:cs typeface="Gotham Book" pitchFamily="2" charset="0"/>
              </a:rPr>
              <a:t>tier</a:t>
            </a:r>
            <a:endParaRPr sz="1000" dirty="0">
              <a:latin typeface="+mj-lt"/>
              <a:cs typeface="Gotham Book" pitchFamily="2" charset="0"/>
            </a:endParaRPr>
          </a:p>
        </p:txBody>
      </p:sp>
      <p:sp>
        <p:nvSpPr>
          <p:cNvPr id="7" name="Title 1">
            <a:extLst>
              <a:ext uri="{FF2B5EF4-FFF2-40B4-BE49-F238E27FC236}">
                <a16:creationId xmlns:a16="http://schemas.microsoft.com/office/drawing/2014/main" id="{6778AD50-7524-A84D-9455-0F46CCD4D12B}"/>
              </a:ext>
            </a:extLst>
          </p:cNvPr>
          <p:cNvSpPr txBox="1">
            <a:spLocks/>
          </p:cNvSpPr>
          <p:nvPr/>
        </p:nvSpPr>
        <p:spPr>
          <a:xfrm>
            <a:off x="499458" y="469944"/>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dirty="0">
                <a:latin typeface="+mj-lt"/>
                <a:cs typeface="Gotham Bold" pitchFamily="2" charset="0"/>
              </a:rPr>
              <a:t>Software Support Service Levels</a:t>
            </a:r>
          </a:p>
        </p:txBody>
      </p:sp>
      <p:sp>
        <p:nvSpPr>
          <p:cNvPr id="37" name="Rounded Rectangle 36">
            <a:extLst>
              <a:ext uri="{FF2B5EF4-FFF2-40B4-BE49-F238E27FC236}">
                <a16:creationId xmlns:a16="http://schemas.microsoft.com/office/drawing/2014/main" id="{1F76103C-3877-2E45-82B1-04D3C5AE0805}"/>
              </a:ext>
            </a:extLst>
          </p:cNvPr>
          <p:cNvSpPr/>
          <p:nvPr/>
        </p:nvSpPr>
        <p:spPr>
          <a:xfrm>
            <a:off x="497376"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5" dirty="0">
              <a:solidFill>
                <a:schemeClr val="accent1"/>
              </a:solidFill>
              <a:latin typeface="+mj-lt"/>
              <a:cs typeface="Gotham Bold" pitchFamily="2" charset="0"/>
            </a:endParaRPr>
          </a:p>
          <a:p>
            <a:pPr algn="ctr"/>
            <a:endParaRPr lang="en-ZA" sz="1000" spc="-35" dirty="0">
              <a:solidFill>
                <a:schemeClr val="accent1"/>
              </a:solidFill>
              <a:latin typeface="+mj-lt"/>
              <a:cs typeface="Gotham Bold" pitchFamily="2" charset="0"/>
            </a:endParaRPr>
          </a:p>
          <a:p>
            <a:pPr algn="ctr"/>
            <a:endParaRPr lang="en-ZA" sz="1000" spc="-35" dirty="0">
              <a:solidFill>
                <a:schemeClr val="accent1"/>
              </a:solidFill>
              <a:latin typeface="+mj-lt"/>
              <a:cs typeface="Gotham Bold" pitchFamily="2" charset="0"/>
            </a:endParaRPr>
          </a:p>
          <a:p>
            <a:pPr algn="ctr"/>
            <a:endParaRPr lang="en-ZA" sz="1000" spc="-35" dirty="0">
              <a:solidFill>
                <a:schemeClr val="accent1"/>
              </a:solidFill>
              <a:latin typeface="+mj-lt"/>
              <a:cs typeface="Gotham Bold" pitchFamily="2" charset="0"/>
            </a:endParaRPr>
          </a:p>
          <a:p>
            <a:pPr algn="ctr"/>
            <a:r>
              <a:rPr lang="en-ZA" sz="1000" spc="-35" dirty="0">
                <a:solidFill>
                  <a:schemeClr val="accent1"/>
                </a:solidFill>
                <a:latin typeface="+mj-lt"/>
                <a:cs typeface="Gotham Bold" pitchFamily="2" charset="0"/>
              </a:rPr>
              <a:t>Service  </a:t>
            </a:r>
            <a:r>
              <a:rPr lang="en-ZA" sz="1000" spc="-25" dirty="0">
                <a:solidFill>
                  <a:schemeClr val="accent1"/>
                </a:solidFill>
                <a:latin typeface="+mj-lt"/>
                <a:cs typeface="Gotham Bold" pitchFamily="2" charset="0"/>
              </a:rPr>
              <a:t>Level</a:t>
            </a:r>
            <a:r>
              <a:rPr lang="en-ZA" sz="1000" spc="-135" dirty="0">
                <a:solidFill>
                  <a:schemeClr val="accent1"/>
                </a:solidFill>
                <a:latin typeface="+mj-lt"/>
                <a:cs typeface="Gotham Bold" pitchFamily="2" charset="0"/>
              </a:rPr>
              <a:t> </a:t>
            </a:r>
          </a:p>
          <a:p>
            <a:pPr algn="ctr"/>
            <a:r>
              <a:rPr lang="en-ZA" sz="1000" spc="-35" dirty="0">
                <a:solidFill>
                  <a:schemeClr val="accent1"/>
                </a:solidFill>
                <a:latin typeface="+mj-lt"/>
                <a:cs typeface="Gotham Bold" pitchFamily="2" charset="0"/>
              </a:rPr>
              <a:t>Code</a:t>
            </a:r>
            <a:endParaRPr lang="en-ZA" sz="1000" dirty="0">
              <a:solidFill>
                <a:schemeClr val="accent1"/>
              </a:solidFill>
              <a:latin typeface="+mj-lt"/>
              <a:cs typeface="Gotham Bold" pitchFamily="2" charset="0"/>
            </a:endParaRPr>
          </a:p>
        </p:txBody>
      </p:sp>
      <p:sp>
        <p:nvSpPr>
          <p:cNvPr id="38" name="Rounded Rectangle 37">
            <a:extLst>
              <a:ext uri="{FF2B5EF4-FFF2-40B4-BE49-F238E27FC236}">
                <a16:creationId xmlns:a16="http://schemas.microsoft.com/office/drawing/2014/main" id="{E74F067E-5BB6-874F-9D71-D45304F128FD}"/>
              </a:ext>
            </a:extLst>
          </p:cNvPr>
          <p:cNvSpPr/>
          <p:nvPr/>
        </p:nvSpPr>
        <p:spPr>
          <a:xfrm>
            <a:off x="1575558"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60" dirty="0">
              <a:solidFill>
                <a:schemeClr val="accent1"/>
              </a:solidFill>
              <a:latin typeface="+mj-lt"/>
              <a:cs typeface="Gotham Bold" pitchFamily="2" charset="0"/>
            </a:endParaRPr>
          </a:p>
          <a:p>
            <a:pPr algn="ctr"/>
            <a:endParaRPr lang="en-ZA" sz="1000" spc="-60" dirty="0">
              <a:solidFill>
                <a:schemeClr val="accent1"/>
              </a:solidFill>
              <a:latin typeface="+mj-lt"/>
              <a:cs typeface="Gotham Bold" pitchFamily="2" charset="0"/>
            </a:endParaRPr>
          </a:p>
          <a:p>
            <a:pPr algn="ctr"/>
            <a:endParaRPr lang="en-ZA" sz="1000" spc="-60" dirty="0">
              <a:solidFill>
                <a:schemeClr val="accent1"/>
              </a:solidFill>
              <a:latin typeface="+mj-lt"/>
              <a:cs typeface="Gotham Bold" pitchFamily="2" charset="0"/>
            </a:endParaRPr>
          </a:p>
          <a:p>
            <a:pPr algn="ctr"/>
            <a:endParaRPr lang="en-ZA" sz="1000" spc="-60" dirty="0">
              <a:solidFill>
                <a:schemeClr val="accent1"/>
              </a:solidFill>
              <a:latin typeface="+mj-lt"/>
              <a:cs typeface="Gotham Bold" pitchFamily="2" charset="0"/>
            </a:endParaRPr>
          </a:p>
          <a:p>
            <a:pPr algn="ctr"/>
            <a:r>
              <a:rPr lang="en-ZA" sz="1000" spc="-60" dirty="0">
                <a:solidFill>
                  <a:schemeClr val="accent1"/>
                </a:solidFill>
                <a:latin typeface="+mj-lt"/>
                <a:cs typeface="Gotham Bold" pitchFamily="2" charset="0"/>
              </a:rPr>
              <a:t>TAC  </a:t>
            </a:r>
          </a:p>
          <a:p>
            <a:pPr algn="ctr"/>
            <a:r>
              <a:rPr lang="en-ZA" sz="1000" spc="-70" dirty="0">
                <a:solidFill>
                  <a:schemeClr val="accent1"/>
                </a:solidFill>
                <a:latin typeface="+mj-lt"/>
                <a:cs typeface="Gotham Bold" pitchFamily="2" charset="0"/>
              </a:rPr>
              <a:t>A</a:t>
            </a:r>
            <a:r>
              <a:rPr lang="en-ZA" sz="1000" spc="-45" dirty="0">
                <a:solidFill>
                  <a:schemeClr val="accent1"/>
                </a:solidFill>
                <a:latin typeface="+mj-lt"/>
                <a:cs typeface="Gotham Bold" pitchFamily="2" charset="0"/>
              </a:rPr>
              <a:t>c</a:t>
            </a:r>
            <a:r>
              <a:rPr lang="en-ZA" sz="1000" spc="-30" dirty="0">
                <a:solidFill>
                  <a:schemeClr val="accent1"/>
                </a:solidFill>
                <a:latin typeface="+mj-lt"/>
                <a:cs typeface="Gotham Bold" pitchFamily="2" charset="0"/>
              </a:rPr>
              <a:t>ce</a:t>
            </a:r>
            <a:r>
              <a:rPr lang="en-ZA" sz="1000" spc="-40" dirty="0">
                <a:solidFill>
                  <a:schemeClr val="accent1"/>
                </a:solidFill>
                <a:latin typeface="+mj-lt"/>
                <a:cs typeface="Gotham Bold" pitchFamily="2" charset="0"/>
              </a:rPr>
              <a:t>s</a:t>
            </a:r>
            <a:r>
              <a:rPr lang="en-ZA" sz="1000" dirty="0">
                <a:solidFill>
                  <a:schemeClr val="accent1"/>
                </a:solidFill>
                <a:latin typeface="+mj-lt"/>
                <a:cs typeface="Gotham Bold" pitchFamily="2" charset="0"/>
              </a:rPr>
              <a:t>s</a:t>
            </a:r>
          </a:p>
        </p:txBody>
      </p:sp>
      <p:sp>
        <p:nvSpPr>
          <p:cNvPr id="39" name="Rounded Rectangle 38">
            <a:extLst>
              <a:ext uri="{FF2B5EF4-FFF2-40B4-BE49-F238E27FC236}">
                <a16:creationId xmlns:a16="http://schemas.microsoft.com/office/drawing/2014/main" id="{651D055B-4F05-7646-BFD6-B1D715BCFA9F}"/>
              </a:ext>
            </a:extLst>
          </p:cNvPr>
          <p:cNvSpPr/>
          <p:nvPr/>
        </p:nvSpPr>
        <p:spPr>
          <a:xfrm>
            <a:off x="2655643"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60" dirty="0">
              <a:solidFill>
                <a:schemeClr val="accent1"/>
              </a:solidFill>
              <a:latin typeface="+mj-lt"/>
              <a:cs typeface="Gotham Bold" pitchFamily="2" charset="0"/>
            </a:endParaRPr>
          </a:p>
          <a:p>
            <a:pPr algn="ctr"/>
            <a:endParaRPr lang="en-ZA" sz="1000" spc="-60" dirty="0">
              <a:solidFill>
                <a:schemeClr val="accent1"/>
              </a:solidFill>
              <a:latin typeface="+mj-lt"/>
              <a:cs typeface="Gotham Bold" pitchFamily="2" charset="0"/>
            </a:endParaRPr>
          </a:p>
          <a:p>
            <a:pPr algn="ctr"/>
            <a:endParaRPr lang="en-ZA" sz="1000" spc="-60" dirty="0">
              <a:solidFill>
                <a:schemeClr val="accent1"/>
              </a:solidFill>
              <a:latin typeface="+mj-lt"/>
              <a:cs typeface="Gotham Bold" pitchFamily="2" charset="0"/>
            </a:endParaRPr>
          </a:p>
          <a:p>
            <a:pPr algn="ctr"/>
            <a:endParaRPr lang="en-ZA" sz="1000" spc="-60" dirty="0">
              <a:solidFill>
                <a:schemeClr val="accent1"/>
              </a:solidFill>
              <a:latin typeface="+mj-lt"/>
              <a:cs typeface="Gotham Bold" pitchFamily="2" charset="0"/>
            </a:endParaRPr>
          </a:p>
          <a:p>
            <a:pPr algn="ctr"/>
            <a:r>
              <a:rPr lang="en-ZA" sz="1000" spc="-60" dirty="0">
                <a:solidFill>
                  <a:schemeClr val="accent1"/>
                </a:solidFill>
                <a:latin typeface="+mj-lt"/>
                <a:cs typeface="Gotham Bold" pitchFamily="2" charset="0"/>
              </a:rPr>
              <a:t>TAC  </a:t>
            </a:r>
            <a:r>
              <a:rPr lang="en-ZA" sz="1000" spc="-30" dirty="0">
                <a:solidFill>
                  <a:schemeClr val="accent1"/>
                </a:solidFill>
                <a:latin typeface="+mj-lt"/>
                <a:cs typeface="Gotham Bold" pitchFamily="2" charset="0"/>
              </a:rPr>
              <a:t>Response  Time</a:t>
            </a:r>
            <a:endParaRPr lang="en-ZA" sz="1000" dirty="0">
              <a:solidFill>
                <a:schemeClr val="accent1"/>
              </a:solidFill>
              <a:latin typeface="+mj-lt"/>
              <a:cs typeface="Gotham Bold" pitchFamily="2" charset="0"/>
            </a:endParaRPr>
          </a:p>
        </p:txBody>
      </p:sp>
      <p:sp>
        <p:nvSpPr>
          <p:cNvPr id="40" name="Rounded Rectangle 39">
            <a:extLst>
              <a:ext uri="{FF2B5EF4-FFF2-40B4-BE49-F238E27FC236}">
                <a16:creationId xmlns:a16="http://schemas.microsoft.com/office/drawing/2014/main" id="{83E1BCCC-6225-9843-BB26-E839AD8B96A0}"/>
              </a:ext>
            </a:extLst>
          </p:cNvPr>
          <p:cNvSpPr/>
          <p:nvPr/>
        </p:nvSpPr>
        <p:spPr>
          <a:xfrm>
            <a:off x="3735728"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r>
              <a:rPr lang="en-ZA" sz="1000" spc="-30" dirty="0">
                <a:solidFill>
                  <a:schemeClr val="accent1"/>
                </a:solidFill>
                <a:latin typeface="+mj-lt"/>
                <a:cs typeface="Gotham Bold" pitchFamily="2" charset="0"/>
              </a:rPr>
              <a:t>Minor  Soft</a:t>
            </a:r>
            <a:r>
              <a:rPr lang="en-ZA" sz="1000" spc="-110" dirty="0">
                <a:solidFill>
                  <a:schemeClr val="accent1"/>
                </a:solidFill>
                <a:latin typeface="+mj-lt"/>
                <a:cs typeface="Gotham Bold" pitchFamily="2" charset="0"/>
              </a:rPr>
              <a:t>w</a:t>
            </a:r>
            <a:r>
              <a:rPr lang="en-ZA" sz="1000" spc="-30" dirty="0">
                <a:solidFill>
                  <a:schemeClr val="accent1"/>
                </a:solidFill>
                <a:latin typeface="+mj-lt"/>
                <a:cs typeface="Gotham Bold" pitchFamily="2" charset="0"/>
              </a:rPr>
              <a:t>are  </a:t>
            </a:r>
            <a:r>
              <a:rPr lang="en-ZA" sz="1000" spc="-35" dirty="0">
                <a:solidFill>
                  <a:schemeClr val="accent1"/>
                </a:solidFill>
                <a:latin typeface="+mj-lt"/>
                <a:cs typeface="Gotham Bold" pitchFamily="2" charset="0"/>
              </a:rPr>
              <a:t>Releases</a:t>
            </a:r>
            <a:endParaRPr lang="en-ZA" sz="1000" dirty="0">
              <a:solidFill>
                <a:schemeClr val="accent1"/>
              </a:solidFill>
              <a:latin typeface="+mj-lt"/>
              <a:cs typeface="Gotham Bold" pitchFamily="2" charset="0"/>
            </a:endParaRPr>
          </a:p>
        </p:txBody>
      </p:sp>
      <p:sp>
        <p:nvSpPr>
          <p:cNvPr id="41" name="Rounded Rectangle 40">
            <a:extLst>
              <a:ext uri="{FF2B5EF4-FFF2-40B4-BE49-F238E27FC236}">
                <a16:creationId xmlns:a16="http://schemas.microsoft.com/office/drawing/2014/main" id="{C106B89C-4A58-CF4C-A032-27106E4CE935}"/>
              </a:ext>
            </a:extLst>
          </p:cNvPr>
          <p:cNvSpPr/>
          <p:nvPr/>
        </p:nvSpPr>
        <p:spPr>
          <a:xfrm>
            <a:off x="4815813"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r>
              <a:rPr lang="en-ZA" sz="1000" spc="-30" dirty="0">
                <a:solidFill>
                  <a:schemeClr val="accent1"/>
                </a:solidFill>
                <a:latin typeface="+mj-lt"/>
                <a:cs typeface="Gotham Bold" pitchFamily="2" charset="0"/>
              </a:rPr>
              <a:t>Major  Soft</a:t>
            </a:r>
            <a:r>
              <a:rPr lang="en-ZA" sz="1000" spc="-110" dirty="0">
                <a:solidFill>
                  <a:schemeClr val="accent1"/>
                </a:solidFill>
                <a:latin typeface="+mj-lt"/>
                <a:cs typeface="Gotham Bold" pitchFamily="2" charset="0"/>
              </a:rPr>
              <a:t>w</a:t>
            </a:r>
            <a:r>
              <a:rPr lang="en-ZA" sz="1000" spc="-30" dirty="0">
                <a:solidFill>
                  <a:schemeClr val="accent1"/>
                </a:solidFill>
                <a:latin typeface="+mj-lt"/>
                <a:cs typeface="Gotham Bold" pitchFamily="2" charset="0"/>
              </a:rPr>
              <a:t>are  </a:t>
            </a:r>
            <a:r>
              <a:rPr lang="en-ZA" sz="1000" spc="-35" dirty="0">
                <a:solidFill>
                  <a:schemeClr val="accent1"/>
                </a:solidFill>
                <a:latin typeface="+mj-lt"/>
                <a:cs typeface="Gotham Bold" pitchFamily="2" charset="0"/>
              </a:rPr>
              <a:t>Releases</a:t>
            </a:r>
            <a:endParaRPr lang="en-ZA" sz="1000" dirty="0">
              <a:solidFill>
                <a:schemeClr val="accent1"/>
              </a:solidFill>
              <a:latin typeface="+mj-lt"/>
              <a:cs typeface="Gotham Bold" pitchFamily="2" charset="0"/>
            </a:endParaRPr>
          </a:p>
        </p:txBody>
      </p:sp>
      <p:sp>
        <p:nvSpPr>
          <p:cNvPr id="42" name="Rounded Rectangle 41">
            <a:extLst>
              <a:ext uri="{FF2B5EF4-FFF2-40B4-BE49-F238E27FC236}">
                <a16:creationId xmlns:a16="http://schemas.microsoft.com/office/drawing/2014/main" id="{73412165-E536-4349-8300-07400F6ABB87}"/>
              </a:ext>
            </a:extLst>
          </p:cNvPr>
          <p:cNvSpPr/>
          <p:nvPr/>
        </p:nvSpPr>
        <p:spPr>
          <a:xfrm>
            <a:off x="5895898"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r>
              <a:rPr lang="en-ZA" sz="1000" spc="-30" dirty="0">
                <a:solidFill>
                  <a:schemeClr val="accent1"/>
                </a:solidFill>
                <a:latin typeface="+mj-lt"/>
                <a:cs typeface="Gotham Bold" pitchFamily="2" charset="0"/>
              </a:rPr>
              <a:t>Pr</a:t>
            </a:r>
            <a:r>
              <a:rPr lang="en-ZA" sz="1000" spc="-70" dirty="0">
                <a:solidFill>
                  <a:schemeClr val="accent1"/>
                </a:solidFill>
                <a:latin typeface="+mj-lt"/>
                <a:cs typeface="Gotham Bold" pitchFamily="2" charset="0"/>
              </a:rPr>
              <a:t>oa</a:t>
            </a:r>
            <a:r>
              <a:rPr lang="en-ZA" sz="1000" spc="-30" dirty="0">
                <a:solidFill>
                  <a:schemeClr val="accent1"/>
                </a:solidFill>
                <a:latin typeface="+mj-lt"/>
                <a:cs typeface="Gotham Bold" pitchFamily="2" charset="0"/>
              </a:rPr>
              <a:t>ctive  Soft</a:t>
            </a:r>
            <a:r>
              <a:rPr lang="en-ZA" sz="1000" spc="-110" dirty="0">
                <a:solidFill>
                  <a:schemeClr val="accent1"/>
                </a:solidFill>
                <a:latin typeface="+mj-lt"/>
                <a:cs typeface="Gotham Bold" pitchFamily="2" charset="0"/>
              </a:rPr>
              <a:t>w</a:t>
            </a:r>
            <a:r>
              <a:rPr lang="en-ZA" sz="1000" spc="-30" dirty="0">
                <a:solidFill>
                  <a:schemeClr val="accent1"/>
                </a:solidFill>
                <a:latin typeface="+mj-lt"/>
                <a:cs typeface="Gotham Bold" pitchFamily="2" charset="0"/>
              </a:rPr>
              <a:t>are  Support</a:t>
            </a:r>
            <a:endParaRPr lang="en-ZA" sz="1000" dirty="0">
              <a:solidFill>
                <a:schemeClr val="accent1"/>
              </a:solidFill>
              <a:latin typeface="+mj-lt"/>
              <a:cs typeface="Gotham Bold" pitchFamily="2" charset="0"/>
            </a:endParaRPr>
          </a:p>
        </p:txBody>
      </p:sp>
      <p:sp>
        <p:nvSpPr>
          <p:cNvPr id="43" name="Rounded Rectangle 42">
            <a:extLst>
              <a:ext uri="{FF2B5EF4-FFF2-40B4-BE49-F238E27FC236}">
                <a16:creationId xmlns:a16="http://schemas.microsoft.com/office/drawing/2014/main" id="{20FC1643-B5E0-AD4A-B0D7-6FAACB7AAF59}"/>
              </a:ext>
            </a:extLst>
          </p:cNvPr>
          <p:cNvSpPr/>
          <p:nvPr/>
        </p:nvSpPr>
        <p:spPr>
          <a:xfrm>
            <a:off x="6975983"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r>
              <a:rPr lang="en-ZA" sz="1000" spc="-30" dirty="0">
                <a:solidFill>
                  <a:schemeClr val="accent1"/>
                </a:solidFill>
                <a:latin typeface="+mj-lt"/>
                <a:cs typeface="Gotham Bold" pitchFamily="2" charset="0"/>
              </a:rPr>
              <a:t>Technical  Adoption</a:t>
            </a:r>
            <a:endParaRPr lang="en-ZA" sz="1000" dirty="0">
              <a:solidFill>
                <a:schemeClr val="accent1"/>
              </a:solidFill>
              <a:latin typeface="+mj-lt"/>
              <a:cs typeface="Gotham Bold" pitchFamily="2" charset="0"/>
            </a:endParaRPr>
          </a:p>
        </p:txBody>
      </p:sp>
      <p:sp>
        <p:nvSpPr>
          <p:cNvPr id="44" name="Rounded Rectangle 43">
            <a:extLst>
              <a:ext uri="{FF2B5EF4-FFF2-40B4-BE49-F238E27FC236}">
                <a16:creationId xmlns:a16="http://schemas.microsoft.com/office/drawing/2014/main" id="{6121E387-42AD-1449-BACE-526F16BB19FD}"/>
              </a:ext>
            </a:extLst>
          </p:cNvPr>
          <p:cNvSpPr/>
          <p:nvPr/>
        </p:nvSpPr>
        <p:spPr>
          <a:xfrm>
            <a:off x="8056068"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r>
              <a:rPr lang="en-ZA" sz="1000" spc="-30" dirty="0">
                <a:solidFill>
                  <a:schemeClr val="accent1"/>
                </a:solidFill>
                <a:latin typeface="+mj-lt"/>
                <a:cs typeface="Gotham Bold" pitchFamily="2" charset="0"/>
              </a:rPr>
              <a:t>Prescriptive  </a:t>
            </a:r>
            <a:r>
              <a:rPr lang="en-ZA" sz="1000" spc="-40" dirty="0">
                <a:solidFill>
                  <a:schemeClr val="accent1"/>
                </a:solidFill>
                <a:latin typeface="+mj-lt"/>
                <a:cs typeface="Gotham Bold" pitchFamily="2" charset="0"/>
              </a:rPr>
              <a:t>Software  </a:t>
            </a:r>
            <a:r>
              <a:rPr lang="en-ZA" sz="1000" spc="-30" dirty="0">
                <a:solidFill>
                  <a:schemeClr val="accent1"/>
                </a:solidFill>
                <a:latin typeface="+mj-lt"/>
                <a:cs typeface="Gotham Bold" pitchFamily="2" charset="0"/>
              </a:rPr>
              <a:t>Support</a:t>
            </a:r>
            <a:endParaRPr lang="en-ZA" sz="1000" dirty="0">
              <a:solidFill>
                <a:schemeClr val="accent1"/>
              </a:solidFill>
              <a:latin typeface="+mj-lt"/>
              <a:cs typeface="Gotham Bold" pitchFamily="2" charset="0"/>
            </a:endParaRPr>
          </a:p>
        </p:txBody>
      </p:sp>
      <p:sp>
        <p:nvSpPr>
          <p:cNvPr id="45" name="Rounded Rectangle 44">
            <a:extLst>
              <a:ext uri="{FF2B5EF4-FFF2-40B4-BE49-F238E27FC236}">
                <a16:creationId xmlns:a16="http://schemas.microsoft.com/office/drawing/2014/main" id="{EB079EC4-6D3A-2340-8BE1-F63DE524A6A3}"/>
              </a:ext>
            </a:extLst>
          </p:cNvPr>
          <p:cNvSpPr/>
          <p:nvPr/>
        </p:nvSpPr>
        <p:spPr>
          <a:xfrm>
            <a:off x="9136153"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r>
              <a:rPr lang="en-ZA" sz="1000" spc="-30" dirty="0">
                <a:solidFill>
                  <a:schemeClr val="accent1"/>
                </a:solidFill>
                <a:latin typeface="+mj-lt"/>
                <a:cs typeface="Gotham Bold" pitchFamily="2" charset="0"/>
              </a:rPr>
              <a:t>Design</a:t>
            </a:r>
            <a:r>
              <a:rPr lang="en-ZA" sz="1000" spc="-110" dirty="0">
                <a:solidFill>
                  <a:schemeClr val="accent1"/>
                </a:solidFill>
                <a:latin typeface="+mj-lt"/>
                <a:cs typeface="Gotham Bold" pitchFamily="2" charset="0"/>
              </a:rPr>
              <a:t>a</a:t>
            </a:r>
            <a:r>
              <a:rPr lang="en-ZA" sz="1000" spc="-30" dirty="0">
                <a:solidFill>
                  <a:schemeClr val="accent1"/>
                </a:solidFill>
                <a:latin typeface="+mj-lt"/>
                <a:cs typeface="Gotham Bold" pitchFamily="2" charset="0"/>
              </a:rPr>
              <a:t>ted  </a:t>
            </a:r>
            <a:r>
              <a:rPr lang="en-ZA" sz="1000" spc="-35" dirty="0">
                <a:solidFill>
                  <a:schemeClr val="accent1"/>
                </a:solidFill>
                <a:latin typeface="+mj-lt"/>
                <a:cs typeface="Gotham Bold" pitchFamily="2" charset="0"/>
              </a:rPr>
              <a:t>Service  </a:t>
            </a:r>
            <a:r>
              <a:rPr lang="en-ZA" sz="1000" spc="-40" dirty="0">
                <a:solidFill>
                  <a:schemeClr val="accent1"/>
                </a:solidFill>
                <a:latin typeface="+mj-lt"/>
                <a:cs typeface="Gotham Bold" pitchFamily="2" charset="0"/>
              </a:rPr>
              <a:t>Manager</a:t>
            </a:r>
            <a:endParaRPr lang="en-ZA" sz="1000" dirty="0">
              <a:solidFill>
                <a:schemeClr val="accent1"/>
              </a:solidFill>
              <a:latin typeface="+mj-lt"/>
              <a:cs typeface="Gotham Bold" pitchFamily="2" charset="0"/>
            </a:endParaRPr>
          </a:p>
        </p:txBody>
      </p:sp>
      <p:sp>
        <p:nvSpPr>
          <p:cNvPr id="46" name="Rounded Rectangle 45">
            <a:extLst>
              <a:ext uri="{FF2B5EF4-FFF2-40B4-BE49-F238E27FC236}">
                <a16:creationId xmlns:a16="http://schemas.microsoft.com/office/drawing/2014/main" id="{F5B85E30-E046-924C-93C6-AC223563B8DF}"/>
              </a:ext>
            </a:extLst>
          </p:cNvPr>
          <p:cNvSpPr/>
          <p:nvPr/>
        </p:nvSpPr>
        <p:spPr>
          <a:xfrm>
            <a:off x="10216238" y="1315357"/>
            <a:ext cx="1034353" cy="1176213"/>
          </a:xfrm>
          <a:prstGeom prst="roundRect">
            <a:avLst/>
          </a:prstGeom>
          <a:noFill/>
          <a:ln w="9525">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endParaRPr lang="en-ZA" sz="1000" spc="-30" dirty="0">
              <a:solidFill>
                <a:schemeClr val="accent1"/>
              </a:solidFill>
              <a:latin typeface="+mj-lt"/>
              <a:cs typeface="Gotham Bold" pitchFamily="2" charset="0"/>
            </a:endParaRPr>
          </a:p>
          <a:p>
            <a:pPr algn="ctr"/>
            <a:r>
              <a:rPr lang="en-ZA" sz="1000" spc="-30" dirty="0">
                <a:solidFill>
                  <a:schemeClr val="accent1"/>
                </a:solidFill>
                <a:latin typeface="+mj-lt"/>
                <a:cs typeface="Gotham Bold" pitchFamily="2" charset="0"/>
              </a:rPr>
              <a:t>A</a:t>
            </a:r>
            <a:r>
              <a:rPr lang="en-ZA" sz="1000" spc="-70" dirty="0">
                <a:solidFill>
                  <a:schemeClr val="accent1"/>
                </a:solidFill>
                <a:latin typeface="+mj-lt"/>
                <a:cs typeface="Gotham Bold" pitchFamily="2" charset="0"/>
              </a:rPr>
              <a:t>d</a:t>
            </a:r>
            <a:r>
              <a:rPr lang="en-ZA" sz="1000" spc="-120" dirty="0">
                <a:solidFill>
                  <a:schemeClr val="accent1"/>
                </a:solidFill>
                <a:latin typeface="+mj-lt"/>
                <a:cs typeface="Gotham Bold" pitchFamily="2" charset="0"/>
              </a:rPr>
              <a:t>v</a:t>
            </a:r>
            <a:r>
              <a:rPr lang="en-ZA" sz="1000" spc="-30" dirty="0">
                <a:solidFill>
                  <a:schemeClr val="accent1"/>
                </a:solidFill>
                <a:latin typeface="+mj-lt"/>
                <a:cs typeface="Gotham Bold" pitchFamily="2" charset="0"/>
              </a:rPr>
              <a:t>anced  Technical  Adoption</a:t>
            </a:r>
            <a:endParaRPr lang="en-ZA" sz="1000" dirty="0">
              <a:solidFill>
                <a:schemeClr val="accent1"/>
              </a:solidFill>
              <a:latin typeface="+mj-lt"/>
              <a:cs typeface="Gotham Bold" pitchFamily="2" charset="0"/>
            </a:endParaRPr>
          </a:p>
        </p:txBody>
      </p:sp>
      <p:sp>
        <p:nvSpPr>
          <p:cNvPr id="47" name="Rounded Rectangle 46">
            <a:extLst>
              <a:ext uri="{FF2B5EF4-FFF2-40B4-BE49-F238E27FC236}">
                <a16:creationId xmlns:a16="http://schemas.microsoft.com/office/drawing/2014/main" id="{171A2ABB-94C9-7641-AB04-2D1B32F2D9DA}"/>
              </a:ext>
            </a:extLst>
          </p:cNvPr>
          <p:cNvSpPr/>
          <p:nvPr/>
        </p:nvSpPr>
        <p:spPr>
          <a:xfrm>
            <a:off x="497376" y="2589297"/>
            <a:ext cx="1034353" cy="7808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900" b="1" dirty="0">
                <a:solidFill>
                  <a:schemeClr val="bg1"/>
                </a:solidFill>
                <a:latin typeface="+mj-lt"/>
                <a:cs typeface="Gotham Bold" pitchFamily="2" charset="0"/>
              </a:rPr>
              <a:t>SAS</a:t>
            </a:r>
          </a:p>
        </p:txBody>
      </p:sp>
      <p:sp>
        <p:nvSpPr>
          <p:cNvPr id="48" name="Rounded Rectangle 47">
            <a:extLst>
              <a:ext uri="{FF2B5EF4-FFF2-40B4-BE49-F238E27FC236}">
                <a16:creationId xmlns:a16="http://schemas.microsoft.com/office/drawing/2014/main" id="{D0379B9B-21D3-D941-B9AD-2DA3283B7735}"/>
              </a:ext>
            </a:extLst>
          </p:cNvPr>
          <p:cNvSpPr/>
          <p:nvPr/>
        </p:nvSpPr>
        <p:spPr>
          <a:xfrm>
            <a:off x="1575557" y="2589760"/>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50" dirty="0">
                <a:solidFill>
                  <a:schemeClr val="bg1"/>
                </a:solidFill>
                <a:latin typeface="+mj-lt"/>
                <a:cs typeface="Gotham Bold" pitchFamily="2" charset="0"/>
              </a:rPr>
              <a:t>24x7</a:t>
            </a:r>
            <a:endParaRPr lang="en-ZA" sz="1000" b="1" dirty="0">
              <a:solidFill>
                <a:schemeClr val="bg1"/>
              </a:solidFill>
              <a:latin typeface="+mj-lt"/>
              <a:cs typeface="Gotham Bold" pitchFamily="2" charset="0"/>
            </a:endParaRPr>
          </a:p>
        </p:txBody>
      </p:sp>
      <p:sp>
        <p:nvSpPr>
          <p:cNvPr id="49" name="Rounded Rectangle 48">
            <a:extLst>
              <a:ext uri="{FF2B5EF4-FFF2-40B4-BE49-F238E27FC236}">
                <a16:creationId xmlns:a16="http://schemas.microsoft.com/office/drawing/2014/main" id="{B75E52CC-95CA-D24E-9669-AF70D87B8C6D}"/>
              </a:ext>
            </a:extLst>
          </p:cNvPr>
          <p:cNvSpPr/>
          <p:nvPr/>
        </p:nvSpPr>
        <p:spPr>
          <a:xfrm>
            <a:off x="2655643" y="2589297"/>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20" dirty="0">
                <a:solidFill>
                  <a:schemeClr val="bg1"/>
                </a:solidFill>
                <a:latin typeface="+mj-lt"/>
                <a:cs typeface="Gotham Bold" pitchFamily="2" charset="0"/>
              </a:rPr>
              <a:t>60</a:t>
            </a:r>
            <a:r>
              <a:rPr lang="en-ZA" sz="1000" b="1" spc="-95" dirty="0">
                <a:solidFill>
                  <a:schemeClr val="bg1"/>
                </a:solidFill>
                <a:latin typeface="+mj-lt"/>
                <a:cs typeface="Gotham Bold" pitchFamily="2" charset="0"/>
              </a:rPr>
              <a:t> </a:t>
            </a:r>
            <a:r>
              <a:rPr lang="en-ZA" sz="1000" b="1" spc="-40" dirty="0">
                <a:solidFill>
                  <a:schemeClr val="bg1"/>
                </a:solidFill>
                <a:latin typeface="+mj-lt"/>
                <a:cs typeface="Gotham Bold" pitchFamily="2" charset="0"/>
              </a:rPr>
              <a:t>min</a:t>
            </a:r>
            <a:endParaRPr lang="en-ZA" sz="1000" b="1" dirty="0">
              <a:solidFill>
                <a:schemeClr val="bg1"/>
              </a:solidFill>
              <a:latin typeface="+mj-lt"/>
              <a:cs typeface="Gotham Bold" pitchFamily="2" charset="0"/>
            </a:endParaRPr>
          </a:p>
        </p:txBody>
      </p:sp>
      <p:sp>
        <p:nvSpPr>
          <p:cNvPr id="50" name="Rounded Rectangle 49">
            <a:extLst>
              <a:ext uri="{FF2B5EF4-FFF2-40B4-BE49-F238E27FC236}">
                <a16:creationId xmlns:a16="http://schemas.microsoft.com/office/drawing/2014/main" id="{B973B2A9-6EEB-DA4B-BF38-A07192D1F246}"/>
              </a:ext>
            </a:extLst>
          </p:cNvPr>
          <p:cNvSpPr/>
          <p:nvPr/>
        </p:nvSpPr>
        <p:spPr>
          <a:xfrm>
            <a:off x="3735728" y="2589297"/>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Rounded Rectangle 50">
            <a:extLst>
              <a:ext uri="{FF2B5EF4-FFF2-40B4-BE49-F238E27FC236}">
                <a16:creationId xmlns:a16="http://schemas.microsoft.com/office/drawing/2014/main" id="{D7F6227B-AE84-4F4F-95BF-D3C4DCB19210}"/>
              </a:ext>
            </a:extLst>
          </p:cNvPr>
          <p:cNvSpPr/>
          <p:nvPr/>
        </p:nvSpPr>
        <p:spPr>
          <a:xfrm>
            <a:off x="4819734" y="2589297"/>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2" name="Rounded Rectangle 51">
            <a:extLst>
              <a:ext uri="{FF2B5EF4-FFF2-40B4-BE49-F238E27FC236}">
                <a16:creationId xmlns:a16="http://schemas.microsoft.com/office/drawing/2014/main" id="{F66FB8A0-D70B-6847-AB18-75EA44F6DB1F}"/>
              </a:ext>
            </a:extLst>
          </p:cNvPr>
          <p:cNvSpPr/>
          <p:nvPr/>
        </p:nvSpPr>
        <p:spPr>
          <a:xfrm>
            <a:off x="5895898" y="2589297"/>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Rounded Rectangle 52">
            <a:extLst>
              <a:ext uri="{FF2B5EF4-FFF2-40B4-BE49-F238E27FC236}">
                <a16:creationId xmlns:a16="http://schemas.microsoft.com/office/drawing/2014/main" id="{F5F4EEBF-EC15-D141-BE63-BDAEED9845D3}"/>
              </a:ext>
            </a:extLst>
          </p:cNvPr>
          <p:cNvSpPr/>
          <p:nvPr/>
        </p:nvSpPr>
        <p:spPr>
          <a:xfrm>
            <a:off x="6970139" y="2589297"/>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4" name="Rounded Rectangle 53">
            <a:extLst>
              <a:ext uri="{FF2B5EF4-FFF2-40B4-BE49-F238E27FC236}">
                <a16:creationId xmlns:a16="http://schemas.microsoft.com/office/drawing/2014/main" id="{CFB9FBBF-EA5C-0745-8DA1-7ECAC338A89F}"/>
              </a:ext>
            </a:extLst>
          </p:cNvPr>
          <p:cNvSpPr/>
          <p:nvPr/>
        </p:nvSpPr>
        <p:spPr>
          <a:xfrm>
            <a:off x="8056068" y="2592891"/>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6" name="Rounded Rectangle 55">
            <a:extLst>
              <a:ext uri="{FF2B5EF4-FFF2-40B4-BE49-F238E27FC236}">
                <a16:creationId xmlns:a16="http://schemas.microsoft.com/office/drawing/2014/main" id="{1E6DAAFA-0689-014A-9B0C-26D67B7E57B2}"/>
              </a:ext>
            </a:extLst>
          </p:cNvPr>
          <p:cNvSpPr/>
          <p:nvPr/>
        </p:nvSpPr>
        <p:spPr>
          <a:xfrm>
            <a:off x="9136153" y="2589297"/>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Rounded Rectangle 56">
            <a:extLst>
              <a:ext uri="{FF2B5EF4-FFF2-40B4-BE49-F238E27FC236}">
                <a16:creationId xmlns:a16="http://schemas.microsoft.com/office/drawing/2014/main" id="{08D0B5BD-20E8-454D-9C65-8FFBE6A89831}"/>
              </a:ext>
            </a:extLst>
          </p:cNvPr>
          <p:cNvSpPr/>
          <p:nvPr/>
        </p:nvSpPr>
        <p:spPr>
          <a:xfrm>
            <a:off x="10216238" y="2589297"/>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8" name="Rounded Rectangle 57">
            <a:extLst>
              <a:ext uri="{FF2B5EF4-FFF2-40B4-BE49-F238E27FC236}">
                <a16:creationId xmlns:a16="http://schemas.microsoft.com/office/drawing/2014/main" id="{8A69D3E6-2F33-614E-B7BC-9109524B97ED}"/>
              </a:ext>
            </a:extLst>
          </p:cNvPr>
          <p:cNvSpPr/>
          <p:nvPr/>
        </p:nvSpPr>
        <p:spPr>
          <a:xfrm>
            <a:off x="497376" y="3409961"/>
            <a:ext cx="1034353" cy="7808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900" b="1" dirty="0">
                <a:solidFill>
                  <a:schemeClr val="bg1"/>
                </a:solidFill>
                <a:latin typeface="+mj-lt"/>
                <a:cs typeface="Gotham Bold" pitchFamily="2" charset="0"/>
              </a:rPr>
              <a:t>Software  Support Basic*</a:t>
            </a:r>
          </a:p>
        </p:txBody>
      </p:sp>
      <p:sp>
        <p:nvSpPr>
          <p:cNvPr id="59" name="Rounded Rectangle 58">
            <a:extLst>
              <a:ext uri="{FF2B5EF4-FFF2-40B4-BE49-F238E27FC236}">
                <a16:creationId xmlns:a16="http://schemas.microsoft.com/office/drawing/2014/main" id="{18150327-A293-4D4B-AAC8-C160D05E453D}"/>
              </a:ext>
            </a:extLst>
          </p:cNvPr>
          <p:cNvSpPr/>
          <p:nvPr/>
        </p:nvSpPr>
        <p:spPr>
          <a:xfrm>
            <a:off x="1575557" y="3410424"/>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50" dirty="0">
                <a:solidFill>
                  <a:schemeClr val="bg1"/>
                </a:solidFill>
                <a:latin typeface="+mj-lt"/>
                <a:cs typeface="Gotham Bold" pitchFamily="2" charset="0"/>
              </a:rPr>
              <a:t>24x7</a:t>
            </a:r>
            <a:endParaRPr lang="en-ZA" sz="1000" b="1" dirty="0">
              <a:solidFill>
                <a:schemeClr val="bg1"/>
              </a:solidFill>
              <a:latin typeface="+mj-lt"/>
              <a:cs typeface="Gotham Bold" pitchFamily="2" charset="0"/>
            </a:endParaRPr>
          </a:p>
        </p:txBody>
      </p:sp>
      <p:sp>
        <p:nvSpPr>
          <p:cNvPr id="60" name="Rounded Rectangle 59">
            <a:extLst>
              <a:ext uri="{FF2B5EF4-FFF2-40B4-BE49-F238E27FC236}">
                <a16:creationId xmlns:a16="http://schemas.microsoft.com/office/drawing/2014/main" id="{373FFF5D-FD64-E84E-9525-8A691B2A9129}"/>
              </a:ext>
            </a:extLst>
          </p:cNvPr>
          <p:cNvSpPr/>
          <p:nvPr/>
        </p:nvSpPr>
        <p:spPr>
          <a:xfrm>
            <a:off x="2655643" y="3409961"/>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20" dirty="0">
                <a:solidFill>
                  <a:schemeClr val="bg1"/>
                </a:solidFill>
                <a:latin typeface="+mj-lt"/>
                <a:cs typeface="Gotham Bold" pitchFamily="2" charset="0"/>
              </a:rPr>
              <a:t>60</a:t>
            </a:r>
            <a:r>
              <a:rPr lang="en-ZA" sz="1000" b="1" spc="-95" dirty="0">
                <a:solidFill>
                  <a:schemeClr val="bg1"/>
                </a:solidFill>
                <a:latin typeface="+mj-lt"/>
                <a:cs typeface="Gotham Bold" pitchFamily="2" charset="0"/>
              </a:rPr>
              <a:t> </a:t>
            </a:r>
            <a:r>
              <a:rPr lang="en-ZA" sz="1000" b="1" spc="-40" dirty="0">
                <a:solidFill>
                  <a:schemeClr val="bg1"/>
                </a:solidFill>
                <a:latin typeface="+mj-lt"/>
                <a:cs typeface="Gotham Bold" pitchFamily="2" charset="0"/>
              </a:rPr>
              <a:t>min</a:t>
            </a:r>
            <a:endParaRPr lang="en-ZA" sz="1000" b="1" dirty="0">
              <a:solidFill>
                <a:schemeClr val="bg1"/>
              </a:solidFill>
              <a:latin typeface="+mj-lt"/>
              <a:cs typeface="Gotham Bold" pitchFamily="2" charset="0"/>
            </a:endParaRPr>
          </a:p>
        </p:txBody>
      </p:sp>
      <p:sp>
        <p:nvSpPr>
          <p:cNvPr id="61" name="Rounded Rectangle 60">
            <a:extLst>
              <a:ext uri="{FF2B5EF4-FFF2-40B4-BE49-F238E27FC236}">
                <a16:creationId xmlns:a16="http://schemas.microsoft.com/office/drawing/2014/main" id="{0772960A-BE2C-524C-AA88-E219BD2479A7}"/>
              </a:ext>
            </a:extLst>
          </p:cNvPr>
          <p:cNvSpPr/>
          <p:nvPr/>
        </p:nvSpPr>
        <p:spPr>
          <a:xfrm>
            <a:off x="3735728" y="3409961"/>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2" name="Rounded Rectangle 61">
            <a:extLst>
              <a:ext uri="{FF2B5EF4-FFF2-40B4-BE49-F238E27FC236}">
                <a16:creationId xmlns:a16="http://schemas.microsoft.com/office/drawing/2014/main" id="{E5A36FB2-54AE-FD40-AFC1-DC0824C50222}"/>
              </a:ext>
            </a:extLst>
          </p:cNvPr>
          <p:cNvSpPr/>
          <p:nvPr/>
        </p:nvSpPr>
        <p:spPr>
          <a:xfrm>
            <a:off x="4819734" y="3409961"/>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3" name="Rounded Rectangle 62">
            <a:extLst>
              <a:ext uri="{FF2B5EF4-FFF2-40B4-BE49-F238E27FC236}">
                <a16:creationId xmlns:a16="http://schemas.microsoft.com/office/drawing/2014/main" id="{A78F1D7C-BF2F-E449-A19B-CDE85D2DD882}"/>
              </a:ext>
            </a:extLst>
          </p:cNvPr>
          <p:cNvSpPr/>
          <p:nvPr/>
        </p:nvSpPr>
        <p:spPr>
          <a:xfrm>
            <a:off x="5895898" y="3409961"/>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4" name="Rounded Rectangle 63">
            <a:extLst>
              <a:ext uri="{FF2B5EF4-FFF2-40B4-BE49-F238E27FC236}">
                <a16:creationId xmlns:a16="http://schemas.microsoft.com/office/drawing/2014/main" id="{8248FE94-B092-2447-B3FB-04B65C154255}"/>
              </a:ext>
            </a:extLst>
          </p:cNvPr>
          <p:cNvSpPr/>
          <p:nvPr/>
        </p:nvSpPr>
        <p:spPr>
          <a:xfrm>
            <a:off x="6970139" y="3409961"/>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5" name="Rounded Rectangle 64">
            <a:extLst>
              <a:ext uri="{FF2B5EF4-FFF2-40B4-BE49-F238E27FC236}">
                <a16:creationId xmlns:a16="http://schemas.microsoft.com/office/drawing/2014/main" id="{11ED556C-D7DF-D343-B0FD-2EDA966CFB69}"/>
              </a:ext>
            </a:extLst>
          </p:cNvPr>
          <p:cNvSpPr/>
          <p:nvPr/>
        </p:nvSpPr>
        <p:spPr>
          <a:xfrm>
            <a:off x="8056068" y="3413555"/>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6" name="Rounded Rectangle 65">
            <a:extLst>
              <a:ext uri="{FF2B5EF4-FFF2-40B4-BE49-F238E27FC236}">
                <a16:creationId xmlns:a16="http://schemas.microsoft.com/office/drawing/2014/main" id="{80A01E96-F16C-E44B-9A16-D59CEABE10D8}"/>
              </a:ext>
            </a:extLst>
          </p:cNvPr>
          <p:cNvSpPr/>
          <p:nvPr/>
        </p:nvSpPr>
        <p:spPr>
          <a:xfrm>
            <a:off x="9136153" y="3409961"/>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7" name="Rounded Rectangle 66">
            <a:extLst>
              <a:ext uri="{FF2B5EF4-FFF2-40B4-BE49-F238E27FC236}">
                <a16:creationId xmlns:a16="http://schemas.microsoft.com/office/drawing/2014/main" id="{28C0C6AC-D392-2440-9DC4-29EE8B545919}"/>
              </a:ext>
            </a:extLst>
          </p:cNvPr>
          <p:cNvSpPr/>
          <p:nvPr/>
        </p:nvSpPr>
        <p:spPr>
          <a:xfrm>
            <a:off x="10216238" y="3409961"/>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8" name="Rounded Rectangle 67">
            <a:extLst>
              <a:ext uri="{FF2B5EF4-FFF2-40B4-BE49-F238E27FC236}">
                <a16:creationId xmlns:a16="http://schemas.microsoft.com/office/drawing/2014/main" id="{2ED29CBD-7968-B14A-A213-AB06F23F7505}"/>
              </a:ext>
            </a:extLst>
          </p:cNvPr>
          <p:cNvSpPr/>
          <p:nvPr/>
        </p:nvSpPr>
        <p:spPr>
          <a:xfrm>
            <a:off x="497376" y="4230598"/>
            <a:ext cx="1034353" cy="7808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900" b="1" dirty="0">
                <a:solidFill>
                  <a:schemeClr val="bg1"/>
                </a:solidFill>
                <a:latin typeface="+mj-lt"/>
                <a:cs typeface="Gotham Bold" pitchFamily="2" charset="0"/>
              </a:rPr>
              <a:t>Software Support Enhanced**</a:t>
            </a:r>
          </a:p>
        </p:txBody>
      </p:sp>
      <p:sp>
        <p:nvSpPr>
          <p:cNvPr id="69" name="Rounded Rectangle 68">
            <a:extLst>
              <a:ext uri="{FF2B5EF4-FFF2-40B4-BE49-F238E27FC236}">
                <a16:creationId xmlns:a16="http://schemas.microsoft.com/office/drawing/2014/main" id="{BB97FC70-5D9E-4548-9FDD-3E6D6BD55BA7}"/>
              </a:ext>
            </a:extLst>
          </p:cNvPr>
          <p:cNvSpPr/>
          <p:nvPr/>
        </p:nvSpPr>
        <p:spPr>
          <a:xfrm>
            <a:off x="1575557" y="4231061"/>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50" dirty="0">
                <a:solidFill>
                  <a:schemeClr val="bg1"/>
                </a:solidFill>
                <a:latin typeface="+mj-lt"/>
                <a:cs typeface="Gotham Bold" pitchFamily="2" charset="0"/>
              </a:rPr>
              <a:t>24x7</a:t>
            </a:r>
            <a:endParaRPr lang="en-ZA" sz="1000" b="1" dirty="0">
              <a:solidFill>
                <a:schemeClr val="bg1"/>
              </a:solidFill>
              <a:latin typeface="+mj-lt"/>
              <a:cs typeface="Gotham Bold" pitchFamily="2" charset="0"/>
            </a:endParaRPr>
          </a:p>
        </p:txBody>
      </p:sp>
      <p:sp>
        <p:nvSpPr>
          <p:cNvPr id="70" name="Rounded Rectangle 69">
            <a:extLst>
              <a:ext uri="{FF2B5EF4-FFF2-40B4-BE49-F238E27FC236}">
                <a16:creationId xmlns:a16="http://schemas.microsoft.com/office/drawing/2014/main" id="{D683D138-74DD-344F-8356-B98B0DF64CBD}"/>
              </a:ext>
            </a:extLst>
          </p:cNvPr>
          <p:cNvSpPr/>
          <p:nvPr/>
        </p:nvSpPr>
        <p:spPr>
          <a:xfrm>
            <a:off x="2655643" y="4230598"/>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20" dirty="0">
                <a:solidFill>
                  <a:schemeClr val="bg1"/>
                </a:solidFill>
                <a:latin typeface="+mj-lt"/>
                <a:cs typeface="Gotham Bold" pitchFamily="2" charset="0"/>
              </a:rPr>
              <a:t>30</a:t>
            </a:r>
            <a:r>
              <a:rPr lang="en-ZA" sz="1000" b="1" spc="-95" dirty="0">
                <a:solidFill>
                  <a:schemeClr val="bg1"/>
                </a:solidFill>
                <a:latin typeface="+mj-lt"/>
                <a:cs typeface="Gotham Bold" pitchFamily="2" charset="0"/>
              </a:rPr>
              <a:t> </a:t>
            </a:r>
            <a:r>
              <a:rPr lang="en-ZA" sz="1000" b="1" spc="-35" dirty="0">
                <a:solidFill>
                  <a:schemeClr val="bg1"/>
                </a:solidFill>
                <a:latin typeface="+mj-lt"/>
                <a:cs typeface="Gotham Bold" pitchFamily="2" charset="0"/>
              </a:rPr>
              <a:t>min*</a:t>
            </a:r>
            <a:endParaRPr lang="en-ZA" sz="1000" b="1" dirty="0">
              <a:solidFill>
                <a:schemeClr val="bg1"/>
              </a:solidFill>
              <a:latin typeface="+mj-lt"/>
              <a:cs typeface="Gotham Bold" pitchFamily="2" charset="0"/>
            </a:endParaRPr>
          </a:p>
        </p:txBody>
      </p:sp>
      <p:sp>
        <p:nvSpPr>
          <p:cNvPr id="71" name="Rounded Rectangle 70">
            <a:extLst>
              <a:ext uri="{FF2B5EF4-FFF2-40B4-BE49-F238E27FC236}">
                <a16:creationId xmlns:a16="http://schemas.microsoft.com/office/drawing/2014/main" id="{C286188A-2401-044C-8762-F8CFDFEDFC0A}"/>
              </a:ext>
            </a:extLst>
          </p:cNvPr>
          <p:cNvSpPr/>
          <p:nvPr/>
        </p:nvSpPr>
        <p:spPr>
          <a:xfrm>
            <a:off x="3735728" y="4230598"/>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2" name="Rounded Rectangle 71">
            <a:extLst>
              <a:ext uri="{FF2B5EF4-FFF2-40B4-BE49-F238E27FC236}">
                <a16:creationId xmlns:a16="http://schemas.microsoft.com/office/drawing/2014/main" id="{5702F042-ADA8-D149-AFA2-C5A0594966D5}"/>
              </a:ext>
            </a:extLst>
          </p:cNvPr>
          <p:cNvSpPr/>
          <p:nvPr/>
        </p:nvSpPr>
        <p:spPr>
          <a:xfrm>
            <a:off x="4819734" y="4230598"/>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3" name="Rounded Rectangle 72">
            <a:extLst>
              <a:ext uri="{FF2B5EF4-FFF2-40B4-BE49-F238E27FC236}">
                <a16:creationId xmlns:a16="http://schemas.microsoft.com/office/drawing/2014/main" id="{D5FBA275-451C-2343-A755-D86A79DEEDEB}"/>
              </a:ext>
            </a:extLst>
          </p:cNvPr>
          <p:cNvSpPr/>
          <p:nvPr/>
        </p:nvSpPr>
        <p:spPr>
          <a:xfrm>
            <a:off x="5895898" y="4230598"/>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4" name="Rounded Rectangle 73">
            <a:extLst>
              <a:ext uri="{FF2B5EF4-FFF2-40B4-BE49-F238E27FC236}">
                <a16:creationId xmlns:a16="http://schemas.microsoft.com/office/drawing/2014/main" id="{392102B1-CCBC-C44E-B75B-9F2E67E4EA7F}"/>
              </a:ext>
            </a:extLst>
          </p:cNvPr>
          <p:cNvSpPr/>
          <p:nvPr/>
        </p:nvSpPr>
        <p:spPr>
          <a:xfrm>
            <a:off x="6970139" y="4230598"/>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5" name="Rounded Rectangle 74">
            <a:extLst>
              <a:ext uri="{FF2B5EF4-FFF2-40B4-BE49-F238E27FC236}">
                <a16:creationId xmlns:a16="http://schemas.microsoft.com/office/drawing/2014/main" id="{9CFCF0CA-09C8-0E4B-A5EA-57A5F582047B}"/>
              </a:ext>
            </a:extLst>
          </p:cNvPr>
          <p:cNvSpPr/>
          <p:nvPr/>
        </p:nvSpPr>
        <p:spPr>
          <a:xfrm>
            <a:off x="8053146" y="4234219"/>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6" name="Rounded Rectangle 75">
            <a:extLst>
              <a:ext uri="{FF2B5EF4-FFF2-40B4-BE49-F238E27FC236}">
                <a16:creationId xmlns:a16="http://schemas.microsoft.com/office/drawing/2014/main" id="{7D49EB04-0735-D942-8C43-EA542C179EC9}"/>
              </a:ext>
            </a:extLst>
          </p:cNvPr>
          <p:cNvSpPr/>
          <p:nvPr/>
        </p:nvSpPr>
        <p:spPr>
          <a:xfrm>
            <a:off x="9136153" y="4230598"/>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7" name="Rounded Rectangle 76">
            <a:extLst>
              <a:ext uri="{FF2B5EF4-FFF2-40B4-BE49-F238E27FC236}">
                <a16:creationId xmlns:a16="http://schemas.microsoft.com/office/drawing/2014/main" id="{94FB69B4-0C06-E940-9255-04F9DF9DAFDF}"/>
              </a:ext>
            </a:extLst>
          </p:cNvPr>
          <p:cNvSpPr/>
          <p:nvPr/>
        </p:nvSpPr>
        <p:spPr>
          <a:xfrm>
            <a:off x="10216238" y="4230598"/>
            <a:ext cx="1034353" cy="780812"/>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8" name="Rounded Rectangle 77">
            <a:extLst>
              <a:ext uri="{FF2B5EF4-FFF2-40B4-BE49-F238E27FC236}">
                <a16:creationId xmlns:a16="http://schemas.microsoft.com/office/drawing/2014/main" id="{E896F3D3-6EFB-E642-8B9E-EA73C7EE4241}"/>
              </a:ext>
            </a:extLst>
          </p:cNvPr>
          <p:cNvSpPr/>
          <p:nvPr/>
        </p:nvSpPr>
        <p:spPr>
          <a:xfrm>
            <a:off x="497376" y="5051262"/>
            <a:ext cx="1034353" cy="7808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900" b="1" dirty="0">
                <a:solidFill>
                  <a:schemeClr val="bg1"/>
                </a:solidFill>
                <a:latin typeface="+mj-lt"/>
                <a:cs typeface="Gotham Bold" pitchFamily="2" charset="0"/>
              </a:rPr>
              <a:t>Software  Support Premium**</a:t>
            </a:r>
          </a:p>
        </p:txBody>
      </p:sp>
      <p:sp>
        <p:nvSpPr>
          <p:cNvPr id="79" name="Rounded Rectangle 78">
            <a:extLst>
              <a:ext uri="{FF2B5EF4-FFF2-40B4-BE49-F238E27FC236}">
                <a16:creationId xmlns:a16="http://schemas.microsoft.com/office/drawing/2014/main" id="{EAD849D2-0A87-C14F-BFFE-63C08D9D9978}"/>
              </a:ext>
            </a:extLst>
          </p:cNvPr>
          <p:cNvSpPr/>
          <p:nvPr/>
        </p:nvSpPr>
        <p:spPr>
          <a:xfrm>
            <a:off x="1575557" y="5051725"/>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50" dirty="0">
                <a:solidFill>
                  <a:schemeClr val="bg1"/>
                </a:solidFill>
                <a:latin typeface="+mj-lt"/>
                <a:cs typeface="Gotham Bold" pitchFamily="2" charset="0"/>
              </a:rPr>
              <a:t>24x7</a:t>
            </a:r>
            <a:endParaRPr lang="en-ZA" sz="1000" b="1" dirty="0">
              <a:solidFill>
                <a:schemeClr val="bg1"/>
              </a:solidFill>
              <a:latin typeface="+mj-lt"/>
              <a:cs typeface="Gotham Bold" pitchFamily="2" charset="0"/>
            </a:endParaRPr>
          </a:p>
        </p:txBody>
      </p:sp>
      <p:sp>
        <p:nvSpPr>
          <p:cNvPr id="80" name="Rounded Rectangle 79">
            <a:extLst>
              <a:ext uri="{FF2B5EF4-FFF2-40B4-BE49-F238E27FC236}">
                <a16:creationId xmlns:a16="http://schemas.microsoft.com/office/drawing/2014/main" id="{1D24EDF2-B0F0-1747-A8C2-FD0D4116F11F}"/>
              </a:ext>
            </a:extLst>
          </p:cNvPr>
          <p:cNvSpPr/>
          <p:nvPr/>
        </p:nvSpPr>
        <p:spPr>
          <a:xfrm>
            <a:off x="2655643" y="5051262"/>
            <a:ext cx="1034353" cy="780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000" b="1" spc="-20" dirty="0">
                <a:solidFill>
                  <a:schemeClr val="bg1"/>
                </a:solidFill>
                <a:latin typeface="+mj-lt"/>
                <a:cs typeface="Gotham Bold" pitchFamily="2" charset="0"/>
              </a:rPr>
              <a:t>15</a:t>
            </a:r>
            <a:r>
              <a:rPr lang="en-ZA" sz="1000" b="1" spc="-95" dirty="0">
                <a:solidFill>
                  <a:schemeClr val="bg1"/>
                </a:solidFill>
                <a:latin typeface="+mj-lt"/>
                <a:cs typeface="Gotham Bold" pitchFamily="2" charset="0"/>
              </a:rPr>
              <a:t> </a:t>
            </a:r>
            <a:r>
              <a:rPr lang="en-ZA" sz="1000" b="1" spc="-45" dirty="0">
                <a:solidFill>
                  <a:schemeClr val="bg1"/>
                </a:solidFill>
                <a:latin typeface="+mj-lt"/>
                <a:cs typeface="Gotham Bold" pitchFamily="2" charset="0"/>
              </a:rPr>
              <a:t>min**</a:t>
            </a:r>
            <a:endParaRPr lang="en-ZA" sz="1000" b="1" dirty="0">
              <a:solidFill>
                <a:schemeClr val="bg1"/>
              </a:solidFill>
              <a:latin typeface="+mj-lt"/>
              <a:cs typeface="Gotham Bold" pitchFamily="2" charset="0"/>
            </a:endParaRPr>
          </a:p>
        </p:txBody>
      </p:sp>
      <p:sp>
        <p:nvSpPr>
          <p:cNvPr id="81" name="Rounded Rectangle 80">
            <a:extLst>
              <a:ext uri="{FF2B5EF4-FFF2-40B4-BE49-F238E27FC236}">
                <a16:creationId xmlns:a16="http://schemas.microsoft.com/office/drawing/2014/main" id="{80152B1D-2341-0B4A-B366-8786EEDA13F5}"/>
              </a:ext>
            </a:extLst>
          </p:cNvPr>
          <p:cNvSpPr/>
          <p:nvPr/>
        </p:nvSpPr>
        <p:spPr>
          <a:xfrm>
            <a:off x="3735728" y="5051262"/>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2" name="Rounded Rectangle 81">
            <a:extLst>
              <a:ext uri="{FF2B5EF4-FFF2-40B4-BE49-F238E27FC236}">
                <a16:creationId xmlns:a16="http://schemas.microsoft.com/office/drawing/2014/main" id="{041DA347-467C-EA42-85E9-7AFBB40085AF}"/>
              </a:ext>
            </a:extLst>
          </p:cNvPr>
          <p:cNvSpPr/>
          <p:nvPr/>
        </p:nvSpPr>
        <p:spPr>
          <a:xfrm>
            <a:off x="4819734" y="5051262"/>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3" name="Rounded Rectangle 82">
            <a:extLst>
              <a:ext uri="{FF2B5EF4-FFF2-40B4-BE49-F238E27FC236}">
                <a16:creationId xmlns:a16="http://schemas.microsoft.com/office/drawing/2014/main" id="{C92244E3-CC36-984A-BA91-65846D063874}"/>
              </a:ext>
            </a:extLst>
          </p:cNvPr>
          <p:cNvSpPr/>
          <p:nvPr/>
        </p:nvSpPr>
        <p:spPr>
          <a:xfrm>
            <a:off x="5895898" y="5051262"/>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4" name="Rounded Rectangle 83">
            <a:extLst>
              <a:ext uri="{FF2B5EF4-FFF2-40B4-BE49-F238E27FC236}">
                <a16:creationId xmlns:a16="http://schemas.microsoft.com/office/drawing/2014/main" id="{C84109F8-8A03-1148-9B90-2929A0E9F32D}"/>
              </a:ext>
            </a:extLst>
          </p:cNvPr>
          <p:cNvSpPr/>
          <p:nvPr/>
        </p:nvSpPr>
        <p:spPr>
          <a:xfrm>
            <a:off x="6970139" y="5051262"/>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Rounded Rectangle 84">
            <a:extLst>
              <a:ext uri="{FF2B5EF4-FFF2-40B4-BE49-F238E27FC236}">
                <a16:creationId xmlns:a16="http://schemas.microsoft.com/office/drawing/2014/main" id="{871D27A8-8802-7846-A7EF-CD1CD72A5ABA}"/>
              </a:ext>
            </a:extLst>
          </p:cNvPr>
          <p:cNvSpPr/>
          <p:nvPr/>
        </p:nvSpPr>
        <p:spPr>
          <a:xfrm>
            <a:off x="8061912" y="5051262"/>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6" name="Rounded Rectangle 85">
            <a:extLst>
              <a:ext uri="{FF2B5EF4-FFF2-40B4-BE49-F238E27FC236}">
                <a16:creationId xmlns:a16="http://schemas.microsoft.com/office/drawing/2014/main" id="{0D6E58EA-AAB1-3942-A486-435BCE48E8A7}"/>
              </a:ext>
            </a:extLst>
          </p:cNvPr>
          <p:cNvSpPr/>
          <p:nvPr/>
        </p:nvSpPr>
        <p:spPr>
          <a:xfrm>
            <a:off x="9136153" y="5051262"/>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7" name="Rounded Rectangle 86">
            <a:extLst>
              <a:ext uri="{FF2B5EF4-FFF2-40B4-BE49-F238E27FC236}">
                <a16:creationId xmlns:a16="http://schemas.microsoft.com/office/drawing/2014/main" id="{E7A0FC91-F0C1-D644-BA26-38B19C68B52E}"/>
              </a:ext>
            </a:extLst>
          </p:cNvPr>
          <p:cNvSpPr/>
          <p:nvPr/>
        </p:nvSpPr>
        <p:spPr>
          <a:xfrm>
            <a:off x="10216238" y="5051262"/>
            <a:ext cx="1034353" cy="780812"/>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L-shape 7">
            <a:extLst>
              <a:ext uri="{FF2B5EF4-FFF2-40B4-BE49-F238E27FC236}">
                <a16:creationId xmlns:a16="http://schemas.microsoft.com/office/drawing/2014/main" id="{D5FE90D4-9536-8245-9A55-BE435AA718AE}"/>
              </a:ext>
            </a:extLst>
          </p:cNvPr>
          <p:cNvSpPr/>
          <p:nvPr/>
        </p:nvSpPr>
        <p:spPr>
          <a:xfrm rot="19013011">
            <a:off x="4046345" y="2880643"/>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L-shape 9">
            <a:extLst>
              <a:ext uri="{FF2B5EF4-FFF2-40B4-BE49-F238E27FC236}">
                <a16:creationId xmlns:a16="http://schemas.microsoft.com/office/drawing/2014/main" id="{CAE955BB-EC74-C841-884F-A90FCB3968CD}"/>
              </a:ext>
            </a:extLst>
          </p:cNvPr>
          <p:cNvSpPr/>
          <p:nvPr/>
        </p:nvSpPr>
        <p:spPr>
          <a:xfrm rot="19013011">
            <a:off x="4046346" y="3710479"/>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L-shape 10">
            <a:extLst>
              <a:ext uri="{FF2B5EF4-FFF2-40B4-BE49-F238E27FC236}">
                <a16:creationId xmlns:a16="http://schemas.microsoft.com/office/drawing/2014/main" id="{D6A7F375-38E9-7542-820A-B051CE93B338}"/>
              </a:ext>
            </a:extLst>
          </p:cNvPr>
          <p:cNvSpPr/>
          <p:nvPr/>
        </p:nvSpPr>
        <p:spPr>
          <a:xfrm rot="19013011">
            <a:off x="4046343" y="4540902"/>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L-shape 11">
            <a:extLst>
              <a:ext uri="{FF2B5EF4-FFF2-40B4-BE49-F238E27FC236}">
                <a16:creationId xmlns:a16="http://schemas.microsoft.com/office/drawing/2014/main" id="{2F89947E-C501-AA48-A790-C3BF880AF2A2}"/>
              </a:ext>
            </a:extLst>
          </p:cNvPr>
          <p:cNvSpPr/>
          <p:nvPr/>
        </p:nvSpPr>
        <p:spPr>
          <a:xfrm rot="19013011">
            <a:off x="4046343" y="5369791"/>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L-shape 12">
            <a:extLst>
              <a:ext uri="{FF2B5EF4-FFF2-40B4-BE49-F238E27FC236}">
                <a16:creationId xmlns:a16="http://schemas.microsoft.com/office/drawing/2014/main" id="{9D521CCC-7DCB-2C43-8322-9AAA70E6698F}"/>
              </a:ext>
            </a:extLst>
          </p:cNvPr>
          <p:cNvSpPr/>
          <p:nvPr/>
        </p:nvSpPr>
        <p:spPr>
          <a:xfrm rot="19013011">
            <a:off x="5144518" y="3710480"/>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L-shape 13">
            <a:extLst>
              <a:ext uri="{FF2B5EF4-FFF2-40B4-BE49-F238E27FC236}">
                <a16:creationId xmlns:a16="http://schemas.microsoft.com/office/drawing/2014/main" id="{DBDAE2CB-3C8F-404C-926F-6E66F99960CC}"/>
              </a:ext>
            </a:extLst>
          </p:cNvPr>
          <p:cNvSpPr/>
          <p:nvPr/>
        </p:nvSpPr>
        <p:spPr>
          <a:xfrm rot="19013011">
            <a:off x="5144519" y="4556077"/>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5" name="L-shape 14">
            <a:extLst>
              <a:ext uri="{FF2B5EF4-FFF2-40B4-BE49-F238E27FC236}">
                <a16:creationId xmlns:a16="http://schemas.microsoft.com/office/drawing/2014/main" id="{CC09B1C9-5C9D-ED46-BB34-E3A118A56B4D}"/>
              </a:ext>
            </a:extLst>
          </p:cNvPr>
          <p:cNvSpPr/>
          <p:nvPr/>
        </p:nvSpPr>
        <p:spPr>
          <a:xfrm rot="19013011">
            <a:off x="5144519" y="5369790"/>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L-shape 15">
            <a:extLst>
              <a:ext uri="{FF2B5EF4-FFF2-40B4-BE49-F238E27FC236}">
                <a16:creationId xmlns:a16="http://schemas.microsoft.com/office/drawing/2014/main" id="{74EEA786-FAD3-AD45-BA49-69AFA021A0C3}"/>
              </a:ext>
            </a:extLst>
          </p:cNvPr>
          <p:cNvSpPr/>
          <p:nvPr/>
        </p:nvSpPr>
        <p:spPr>
          <a:xfrm rot="19013011">
            <a:off x="6206799" y="4556077"/>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L-shape 16">
            <a:extLst>
              <a:ext uri="{FF2B5EF4-FFF2-40B4-BE49-F238E27FC236}">
                <a16:creationId xmlns:a16="http://schemas.microsoft.com/office/drawing/2014/main" id="{D97A8932-0A13-A841-8B7D-4BA97C67C10A}"/>
              </a:ext>
            </a:extLst>
          </p:cNvPr>
          <p:cNvSpPr/>
          <p:nvPr/>
        </p:nvSpPr>
        <p:spPr>
          <a:xfrm rot="19013011">
            <a:off x="6208006" y="5369790"/>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8" name="L-shape 17">
            <a:extLst>
              <a:ext uri="{FF2B5EF4-FFF2-40B4-BE49-F238E27FC236}">
                <a16:creationId xmlns:a16="http://schemas.microsoft.com/office/drawing/2014/main" id="{7814E410-58AD-5345-8EF6-8FBF77D04DFD}"/>
              </a:ext>
            </a:extLst>
          </p:cNvPr>
          <p:cNvSpPr/>
          <p:nvPr/>
        </p:nvSpPr>
        <p:spPr>
          <a:xfrm rot="19013011">
            <a:off x="7294534" y="5369788"/>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9" name="L-shape 18">
            <a:extLst>
              <a:ext uri="{FF2B5EF4-FFF2-40B4-BE49-F238E27FC236}">
                <a16:creationId xmlns:a16="http://schemas.microsoft.com/office/drawing/2014/main" id="{B6D6BCF4-EE02-9849-B99B-994C71B57FEA}"/>
              </a:ext>
            </a:extLst>
          </p:cNvPr>
          <p:cNvSpPr/>
          <p:nvPr/>
        </p:nvSpPr>
        <p:spPr>
          <a:xfrm rot="19013011">
            <a:off x="8382013" y="5369787"/>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L-shape 19">
            <a:extLst>
              <a:ext uri="{FF2B5EF4-FFF2-40B4-BE49-F238E27FC236}">
                <a16:creationId xmlns:a16="http://schemas.microsoft.com/office/drawing/2014/main" id="{4494447C-24F6-D446-80A4-73AA486BEB06}"/>
              </a:ext>
            </a:extLst>
          </p:cNvPr>
          <p:cNvSpPr/>
          <p:nvPr/>
        </p:nvSpPr>
        <p:spPr>
          <a:xfrm rot="19013011">
            <a:off x="9453534" y="5369788"/>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L-shape 20">
            <a:extLst>
              <a:ext uri="{FF2B5EF4-FFF2-40B4-BE49-F238E27FC236}">
                <a16:creationId xmlns:a16="http://schemas.microsoft.com/office/drawing/2014/main" id="{B9F71748-D166-0B43-866C-4C8B4832CEE6}"/>
              </a:ext>
            </a:extLst>
          </p:cNvPr>
          <p:cNvSpPr/>
          <p:nvPr/>
        </p:nvSpPr>
        <p:spPr>
          <a:xfrm rot="19013011">
            <a:off x="10550786" y="5369787"/>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2" name="L-shape 21">
            <a:extLst>
              <a:ext uri="{FF2B5EF4-FFF2-40B4-BE49-F238E27FC236}">
                <a16:creationId xmlns:a16="http://schemas.microsoft.com/office/drawing/2014/main" id="{EA09AADD-EE9C-5740-9F54-5DD2F1DC88B5}"/>
              </a:ext>
            </a:extLst>
          </p:cNvPr>
          <p:cNvSpPr/>
          <p:nvPr/>
        </p:nvSpPr>
        <p:spPr>
          <a:xfrm rot="19013011">
            <a:off x="7289806" y="4559853"/>
            <a:ext cx="365254" cy="143752"/>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Multiply 1">
            <a:extLst>
              <a:ext uri="{FF2B5EF4-FFF2-40B4-BE49-F238E27FC236}">
                <a16:creationId xmlns:a16="http://schemas.microsoft.com/office/drawing/2014/main" id="{0F5F5554-C0C2-7C4A-B516-A4F8862310D3}"/>
              </a:ext>
            </a:extLst>
          </p:cNvPr>
          <p:cNvSpPr/>
          <p:nvPr/>
        </p:nvSpPr>
        <p:spPr>
          <a:xfrm>
            <a:off x="5123965" y="2812646"/>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Multiply 22">
            <a:extLst>
              <a:ext uri="{FF2B5EF4-FFF2-40B4-BE49-F238E27FC236}">
                <a16:creationId xmlns:a16="http://schemas.microsoft.com/office/drawing/2014/main" id="{B51518F3-81C8-5A4D-8B05-E7D131D52797}"/>
              </a:ext>
            </a:extLst>
          </p:cNvPr>
          <p:cNvSpPr/>
          <p:nvPr/>
        </p:nvSpPr>
        <p:spPr>
          <a:xfrm>
            <a:off x="6201130" y="2802413"/>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4" name="Multiply 23">
            <a:extLst>
              <a:ext uri="{FF2B5EF4-FFF2-40B4-BE49-F238E27FC236}">
                <a16:creationId xmlns:a16="http://schemas.microsoft.com/office/drawing/2014/main" id="{6196FF81-11C7-3B4D-9F05-B62364FF3571}"/>
              </a:ext>
            </a:extLst>
          </p:cNvPr>
          <p:cNvSpPr/>
          <p:nvPr/>
        </p:nvSpPr>
        <p:spPr>
          <a:xfrm>
            <a:off x="7285544" y="2823662"/>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5" name="Multiply 24">
            <a:extLst>
              <a:ext uri="{FF2B5EF4-FFF2-40B4-BE49-F238E27FC236}">
                <a16:creationId xmlns:a16="http://schemas.microsoft.com/office/drawing/2014/main" id="{2D3FB198-D494-DA45-ADC4-E5D3C12BFD55}"/>
              </a:ext>
            </a:extLst>
          </p:cNvPr>
          <p:cNvSpPr/>
          <p:nvPr/>
        </p:nvSpPr>
        <p:spPr>
          <a:xfrm>
            <a:off x="8361461" y="2823662"/>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Multiply 25">
            <a:extLst>
              <a:ext uri="{FF2B5EF4-FFF2-40B4-BE49-F238E27FC236}">
                <a16:creationId xmlns:a16="http://schemas.microsoft.com/office/drawing/2014/main" id="{11679ED7-354F-364A-A8CB-F67BF90F0F6A}"/>
              </a:ext>
            </a:extLst>
          </p:cNvPr>
          <p:cNvSpPr/>
          <p:nvPr/>
        </p:nvSpPr>
        <p:spPr>
          <a:xfrm>
            <a:off x="9442128" y="2775229"/>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7" name="Multiply 26">
            <a:extLst>
              <a:ext uri="{FF2B5EF4-FFF2-40B4-BE49-F238E27FC236}">
                <a16:creationId xmlns:a16="http://schemas.microsoft.com/office/drawing/2014/main" id="{4199AD0E-01BE-6E45-BA40-512521215DA2}"/>
              </a:ext>
            </a:extLst>
          </p:cNvPr>
          <p:cNvSpPr/>
          <p:nvPr/>
        </p:nvSpPr>
        <p:spPr>
          <a:xfrm>
            <a:off x="10530232" y="2816103"/>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Multiply 27">
            <a:extLst>
              <a:ext uri="{FF2B5EF4-FFF2-40B4-BE49-F238E27FC236}">
                <a16:creationId xmlns:a16="http://schemas.microsoft.com/office/drawing/2014/main" id="{E6EA2F8C-F534-454C-86DB-EA90AE6D6792}"/>
              </a:ext>
            </a:extLst>
          </p:cNvPr>
          <p:cNvSpPr/>
          <p:nvPr/>
        </p:nvSpPr>
        <p:spPr>
          <a:xfrm>
            <a:off x="6201129" y="3646273"/>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Multiply 28">
            <a:extLst>
              <a:ext uri="{FF2B5EF4-FFF2-40B4-BE49-F238E27FC236}">
                <a16:creationId xmlns:a16="http://schemas.microsoft.com/office/drawing/2014/main" id="{E04FB773-3ACA-7348-93AE-33E752164AFC}"/>
              </a:ext>
            </a:extLst>
          </p:cNvPr>
          <p:cNvSpPr/>
          <p:nvPr/>
        </p:nvSpPr>
        <p:spPr>
          <a:xfrm>
            <a:off x="7284135" y="3644090"/>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Multiply 29">
            <a:extLst>
              <a:ext uri="{FF2B5EF4-FFF2-40B4-BE49-F238E27FC236}">
                <a16:creationId xmlns:a16="http://schemas.microsoft.com/office/drawing/2014/main" id="{5B530FAC-FCD0-694A-8E92-0717BCBE3FAF}"/>
              </a:ext>
            </a:extLst>
          </p:cNvPr>
          <p:cNvSpPr/>
          <p:nvPr/>
        </p:nvSpPr>
        <p:spPr>
          <a:xfrm>
            <a:off x="8349740" y="3644090"/>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Multiply 30">
            <a:extLst>
              <a:ext uri="{FF2B5EF4-FFF2-40B4-BE49-F238E27FC236}">
                <a16:creationId xmlns:a16="http://schemas.microsoft.com/office/drawing/2014/main" id="{08462A24-34D3-D149-B771-514C5900DF15}"/>
              </a:ext>
            </a:extLst>
          </p:cNvPr>
          <p:cNvSpPr/>
          <p:nvPr/>
        </p:nvSpPr>
        <p:spPr>
          <a:xfrm>
            <a:off x="9412242" y="3649802"/>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Multiply 31">
            <a:extLst>
              <a:ext uri="{FF2B5EF4-FFF2-40B4-BE49-F238E27FC236}">
                <a16:creationId xmlns:a16="http://schemas.microsoft.com/office/drawing/2014/main" id="{AF93FA35-5CB5-8D44-B4B0-A932DBBBEC8F}"/>
              </a:ext>
            </a:extLst>
          </p:cNvPr>
          <p:cNvSpPr/>
          <p:nvPr/>
        </p:nvSpPr>
        <p:spPr>
          <a:xfrm>
            <a:off x="10530233" y="3638527"/>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Multiply 32">
            <a:extLst>
              <a:ext uri="{FF2B5EF4-FFF2-40B4-BE49-F238E27FC236}">
                <a16:creationId xmlns:a16="http://schemas.microsoft.com/office/drawing/2014/main" id="{B534727C-7724-3748-84AD-7F3879AD5900}"/>
              </a:ext>
            </a:extLst>
          </p:cNvPr>
          <p:cNvSpPr/>
          <p:nvPr/>
        </p:nvSpPr>
        <p:spPr>
          <a:xfrm>
            <a:off x="8346583" y="4439202"/>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Multiply 33">
            <a:extLst>
              <a:ext uri="{FF2B5EF4-FFF2-40B4-BE49-F238E27FC236}">
                <a16:creationId xmlns:a16="http://schemas.microsoft.com/office/drawing/2014/main" id="{B10AFE52-2198-D340-BB0F-972D64A5283A}"/>
              </a:ext>
            </a:extLst>
          </p:cNvPr>
          <p:cNvSpPr/>
          <p:nvPr/>
        </p:nvSpPr>
        <p:spPr>
          <a:xfrm>
            <a:off x="9416061" y="4450663"/>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Multiply 34">
            <a:extLst>
              <a:ext uri="{FF2B5EF4-FFF2-40B4-BE49-F238E27FC236}">
                <a16:creationId xmlns:a16="http://schemas.microsoft.com/office/drawing/2014/main" id="{F305F5D0-70D0-D540-A613-B041753CC923}"/>
              </a:ext>
            </a:extLst>
          </p:cNvPr>
          <p:cNvSpPr/>
          <p:nvPr/>
        </p:nvSpPr>
        <p:spPr>
          <a:xfrm>
            <a:off x="10523632" y="4450663"/>
            <a:ext cx="406357" cy="354580"/>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8" name="Oval 87">
            <a:extLst>
              <a:ext uri="{FF2B5EF4-FFF2-40B4-BE49-F238E27FC236}">
                <a16:creationId xmlns:a16="http://schemas.microsoft.com/office/drawing/2014/main" id="{0B07410D-DE4A-644C-A2D3-65D5BECB0637}"/>
              </a:ext>
            </a:extLst>
          </p:cNvPr>
          <p:cNvSpPr/>
          <p:nvPr/>
        </p:nvSpPr>
        <p:spPr>
          <a:xfrm>
            <a:off x="763594" y="1402343"/>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9" name="Oval 88">
            <a:extLst>
              <a:ext uri="{FF2B5EF4-FFF2-40B4-BE49-F238E27FC236}">
                <a16:creationId xmlns:a16="http://schemas.microsoft.com/office/drawing/2014/main" id="{EEF5A7EB-92D5-B046-A502-A753B27DFB39}"/>
              </a:ext>
            </a:extLst>
          </p:cNvPr>
          <p:cNvSpPr/>
          <p:nvPr/>
        </p:nvSpPr>
        <p:spPr>
          <a:xfrm>
            <a:off x="1845086" y="1408908"/>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0" name="Oval 89">
            <a:extLst>
              <a:ext uri="{FF2B5EF4-FFF2-40B4-BE49-F238E27FC236}">
                <a16:creationId xmlns:a16="http://schemas.microsoft.com/office/drawing/2014/main" id="{AA016E61-4F15-E849-B41B-52E5EAF0F516}"/>
              </a:ext>
            </a:extLst>
          </p:cNvPr>
          <p:cNvSpPr/>
          <p:nvPr/>
        </p:nvSpPr>
        <p:spPr>
          <a:xfrm>
            <a:off x="2925172" y="1402343"/>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1" name="Oval 90">
            <a:extLst>
              <a:ext uri="{FF2B5EF4-FFF2-40B4-BE49-F238E27FC236}">
                <a16:creationId xmlns:a16="http://schemas.microsoft.com/office/drawing/2014/main" id="{EF03CFB4-1BE0-1444-8121-9241AB84A177}"/>
              </a:ext>
            </a:extLst>
          </p:cNvPr>
          <p:cNvSpPr/>
          <p:nvPr/>
        </p:nvSpPr>
        <p:spPr>
          <a:xfrm>
            <a:off x="4005257" y="1408908"/>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2" name="Oval 91">
            <a:extLst>
              <a:ext uri="{FF2B5EF4-FFF2-40B4-BE49-F238E27FC236}">
                <a16:creationId xmlns:a16="http://schemas.microsoft.com/office/drawing/2014/main" id="{845DC1B1-3C8F-B941-A056-9B1210F32565}"/>
              </a:ext>
            </a:extLst>
          </p:cNvPr>
          <p:cNvSpPr/>
          <p:nvPr/>
        </p:nvSpPr>
        <p:spPr>
          <a:xfrm>
            <a:off x="5079498" y="1408908"/>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3" name="Oval 92">
            <a:extLst>
              <a:ext uri="{FF2B5EF4-FFF2-40B4-BE49-F238E27FC236}">
                <a16:creationId xmlns:a16="http://schemas.microsoft.com/office/drawing/2014/main" id="{01E87EB1-7229-5C49-BF68-D9B5117CDD4C}"/>
              </a:ext>
            </a:extLst>
          </p:cNvPr>
          <p:cNvSpPr/>
          <p:nvPr/>
        </p:nvSpPr>
        <p:spPr>
          <a:xfrm>
            <a:off x="6165427" y="1408908"/>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4" name="Oval 93">
            <a:extLst>
              <a:ext uri="{FF2B5EF4-FFF2-40B4-BE49-F238E27FC236}">
                <a16:creationId xmlns:a16="http://schemas.microsoft.com/office/drawing/2014/main" id="{8F249FC7-3545-454A-ACFE-4A413DA47884}"/>
              </a:ext>
            </a:extLst>
          </p:cNvPr>
          <p:cNvSpPr/>
          <p:nvPr/>
        </p:nvSpPr>
        <p:spPr>
          <a:xfrm>
            <a:off x="7239668" y="1402343"/>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5" name="Oval 94">
            <a:extLst>
              <a:ext uri="{FF2B5EF4-FFF2-40B4-BE49-F238E27FC236}">
                <a16:creationId xmlns:a16="http://schemas.microsoft.com/office/drawing/2014/main" id="{26A5DF82-2DF3-A949-9419-0A69B0F05818}"/>
              </a:ext>
            </a:extLst>
          </p:cNvPr>
          <p:cNvSpPr/>
          <p:nvPr/>
        </p:nvSpPr>
        <p:spPr>
          <a:xfrm>
            <a:off x="8325597" y="1402343"/>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6" name="Oval 95">
            <a:extLst>
              <a:ext uri="{FF2B5EF4-FFF2-40B4-BE49-F238E27FC236}">
                <a16:creationId xmlns:a16="http://schemas.microsoft.com/office/drawing/2014/main" id="{107339D6-5D3D-0F4D-96BC-D16A058D7D3F}"/>
              </a:ext>
            </a:extLst>
          </p:cNvPr>
          <p:cNvSpPr/>
          <p:nvPr/>
        </p:nvSpPr>
        <p:spPr>
          <a:xfrm>
            <a:off x="9397659" y="1408908"/>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7" name="Oval 96">
            <a:extLst>
              <a:ext uri="{FF2B5EF4-FFF2-40B4-BE49-F238E27FC236}">
                <a16:creationId xmlns:a16="http://schemas.microsoft.com/office/drawing/2014/main" id="{2FC1734D-8E09-AC4A-A379-729BB9029CCE}"/>
              </a:ext>
            </a:extLst>
          </p:cNvPr>
          <p:cNvSpPr/>
          <p:nvPr/>
        </p:nvSpPr>
        <p:spPr>
          <a:xfrm>
            <a:off x="10485766" y="1423238"/>
            <a:ext cx="495293" cy="497124"/>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9" name="Graphic 279">
            <a:extLst>
              <a:ext uri="{FF2B5EF4-FFF2-40B4-BE49-F238E27FC236}">
                <a16:creationId xmlns:a16="http://schemas.microsoft.com/office/drawing/2014/main" id="{E9C3B512-4A90-D241-A176-3358983CE7CF}"/>
              </a:ext>
            </a:extLst>
          </p:cNvPr>
          <p:cNvSpPr/>
          <p:nvPr/>
        </p:nvSpPr>
        <p:spPr>
          <a:xfrm>
            <a:off x="835402" y="1497203"/>
            <a:ext cx="351676" cy="281451"/>
          </a:xfrm>
          <a:custGeom>
            <a:avLst/>
            <a:gdLst>
              <a:gd name="connsiteX0" fmla="*/ 6026944 w 6105525"/>
              <a:gd name="connsiteY0" fmla="*/ 2293144 h 4886325"/>
              <a:gd name="connsiteX1" fmla="*/ 3207544 w 6105525"/>
              <a:gd name="connsiteY1" fmla="*/ 2293144 h 4886325"/>
              <a:gd name="connsiteX2" fmla="*/ 3207544 w 6105525"/>
              <a:gd name="connsiteY2" fmla="*/ 1531144 h 4886325"/>
              <a:gd name="connsiteX3" fmla="*/ 3969544 w 6105525"/>
              <a:gd name="connsiteY3" fmla="*/ 1531144 h 4886325"/>
              <a:gd name="connsiteX4" fmla="*/ 4274344 w 6105525"/>
              <a:gd name="connsiteY4" fmla="*/ 1226344 h 4886325"/>
              <a:gd name="connsiteX5" fmla="*/ 4274344 w 6105525"/>
              <a:gd name="connsiteY5" fmla="*/ 311944 h 4886325"/>
              <a:gd name="connsiteX6" fmla="*/ 3969544 w 6105525"/>
              <a:gd name="connsiteY6" fmla="*/ 7144 h 4886325"/>
              <a:gd name="connsiteX7" fmla="*/ 2140744 w 6105525"/>
              <a:gd name="connsiteY7" fmla="*/ 7144 h 4886325"/>
              <a:gd name="connsiteX8" fmla="*/ 1835944 w 6105525"/>
              <a:gd name="connsiteY8" fmla="*/ 311944 h 4886325"/>
              <a:gd name="connsiteX9" fmla="*/ 1835944 w 6105525"/>
              <a:gd name="connsiteY9" fmla="*/ 1226344 h 4886325"/>
              <a:gd name="connsiteX10" fmla="*/ 2140744 w 6105525"/>
              <a:gd name="connsiteY10" fmla="*/ 1531144 h 4886325"/>
              <a:gd name="connsiteX11" fmla="*/ 2902744 w 6105525"/>
              <a:gd name="connsiteY11" fmla="*/ 1531144 h 4886325"/>
              <a:gd name="connsiteX12" fmla="*/ 2902744 w 6105525"/>
              <a:gd name="connsiteY12" fmla="*/ 2293144 h 4886325"/>
              <a:gd name="connsiteX13" fmla="*/ 83344 w 6105525"/>
              <a:gd name="connsiteY13" fmla="*/ 2293144 h 4886325"/>
              <a:gd name="connsiteX14" fmla="*/ 7144 w 6105525"/>
              <a:gd name="connsiteY14" fmla="*/ 2369344 h 4886325"/>
              <a:gd name="connsiteX15" fmla="*/ 7144 w 6105525"/>
              <a:gd name="connsiteY15" fmla="*/ 2521744 h 4886325"/>
              <a:gd name="connsiteX16" fmla="*/ 83344 w 6105525"/>
              <a:gd name="connsiteY16" fmla="*/ 2597944 h 4886325"/>
              <a:gd name="connsiteX17" fmla="*/ 1226344 w 6105525"/>
              <a:gd name="connsiteY17" fmla="*/ 2597944 h 4886325"/>
              <a:gd name="connsiteX18" fmla="*/ 1226344 w 6105525"/>
              <a:gd name="connsiteY18" fmla="*/ 3359944 h 4886325"/>
              <a:gd name="connsiteX19" fmla="*/ 616744 w 6105525"/>
              <a:gd name="connsiteY19" fmla="*/ 3359944 h 4886325"/>
              <a:gd name="connsiteX20" fmla="*/ 311944 w 6105525"/>
              <a:gd name="connsiteY20" fmla="*/ 3664744 h 4886325"/>
              <a:gd name="connsiteX21" fmla="*/ 311944 w 6105525"/>
              <a:gd name="connsiteY21" fmla="*/ 4579144 h 4886325"/>
              <a:gd name="connsiteX22" fmla="*/ 616744 w 6105525"/>
              <a:gd name="connsiteY22" fmla="*/ 4883944 h 4886325"/>
              <a:gd name="connsiteX23" fmla="*/ 2140744 w 6105525"/>
              <a:gd name="connsiteY23" fmla="*/ 4883944 h 4886325"/>
              <a:gd name="connsiteX24" fmla="*/ 2445544 w 6105525"/>
              <a:gd name="connsiteY24" fmla="*/ 4579144 h 4886325"/>
              <a:gd name="connsiteX25" fmla="*/ 2445544 w 6105525"/>
              <a:gd name="connsiteY25" fmla="*/ 3664744 h 4886325"/>
              <a:gd name="connsiteX26" fmla="*/ 2140744 w 6105525"/>
              <a:gd name="connsiteY26" fmla="*/ 3359944 h 4886325"/>
              <a:gd name="connsiteX27" fmla="*/ 1531144 w 6105525"/>
              <a:gd name="connsiteY27" fmla="*/ 3359944 h 4886325"/>
              <a:gd name="connsiteX28" fmla="*/ 1531144 w 6105525"/>
              <a:gd name="connsiteY28" fmla="*/ 2597944 h 4886325"/>
              <a:gd name="connsiteX29" fmla="*/ 4579144 w 6105525"/>
              <a:gd name="connsiteY29" fmla="*/ 2597944 h 4886325"/>
              <a:gd name="connsiteX30" fmla="*/ 4579144 w 6105525"/>
              <a:gd name="connsiteY30" fmla="*/ 3359944 h 4886325"/>
              <a:gd name="connsiteX31" fmla="*/ 3969544 w 6105525"/>
              <a:gd name="connsiteY31" fmla="*/ 3359944 h 4886325"/>
              <a:gd name="connsiteX32" fmla="*/ 3664744 w 6105525"/>
              <a:gd name="connsiteY32" fmla="*/ 3664744 h 4886325"/>
              <a:gd name="connsiteX33" fmla="*/ 3664744 w 6105525"/>
              <a:gd name="connsiteY33" fmla="*/ 4579144 h 4886325"/>
              <a:gd name="connsiteX34" fmla="*/ 3969544 w 6105525"/>
              <a:gd name="connsiteY34" fmla="*/ 4883944 h 4886325"/>
              <a:gd name="connsiteX35" fmla="*/ 5493544 w 6105525"/>
              <a:gd name="connsiteY35" fmla="*/ 4883944 h 4886325"/>
              <a:gd name="connsiteX36" fmla="*/ 5798344 w 6105525"/>
              <a:gd name="connsiteY36" fmla="*/ 4579144 h 4886325"/>
              <a:gd name="connsiteX37" fmla="*/ 5798344 w 6105525"/>
              <a:gd name="connsiteY37" fmla="*/ 3664744 h 4886325"/>
              <a:gd name="connsiteX38" fmla="*/ 5493544 w 6105525"/>
              <a:gd name="connsiteY38" fmla="*/ 3359944 h 4886325"/>
              <a:gd name="connsiteX39" fmla="*/ 4883944 w 6105525"/>
              <a:gd name="connsiteY39" fmla="*/ 3359944 h 4886325"/>
              <a:gd name="connsiteX40" fmla="*/ 4883944 w 6105525"/>
              <a:gd name="connsiteY40" fmla="*/ 2597944 h 4886325"/>
              <a:gd name="connsiteX41" fmla="*/ 6026944 w 6105525"/>
              <a:gd name="connsiteY41" fmla="*/ 2597944 h 4886325"/>
              <a:gd name="connsiteX42" fmla="*/ 6103144 w 6105525"/>
              <a:gd name="connsiteY42" fmla="*/ 2521744 h 4886325"/>
              <a:gd name="connsiteX43" fmla="*/ 6103144 w 6105525"/>
              <a:gd name="connsiteY43" fmla="*/ 2369344 h 4886325"/>
              <a:gd name="connsiteX44" fmla="*/ 6026944 w 6105525"/>
              <a:gd name="connsiteY44" fmla="*/ 2293144 h 4886325"/>
              <a:gd name="connsiteX45" fmla="*/ 2140744 w 6105525"/>
              <a:gd name="connsiteY45" fmla="*/ 3664744 h 4886325"/>
              <a:gd name="connsiteX46" fmla="*/ 2140744 w 6105525"/>
              <a:gd name="connsiteY46" fmla="*/ 4579144 h 4886325"/>
              <a:gd name="connsiteX47" fmla="*/ 616744 w 6105525"/>
              <a:gd name="connsiteY47" fmla="*/ 4579144 h 4886325"/>
              <a:gd name="connsiteX48" fmla="*/ 616744 w 6105525"/>
              <a:gd name="connsiteY48" fmla="*/ 3664744 h 4886325"/>
              <a:gd name="connsiteX49" fmla="*/ 2140744 w 6105525"/>
              <a:gd name="connsiteY49" fmla="*/ 3664744 h 4886325"/>
              <a:gd name="connsiteX50" fmla="*/ 2140744 w 6105525"/>
              <a:gd name="connsiteY50" fmla="*/ 1226344 h 4886325"/>
              <a:gd name="connsiteX51" fmla="*/ 2140744 w 6105525"/>
              <a:gd name="connsiteY51" fmla="*/ 311944 h 4886325"/>
              <a:gd name="connsiteX52" fmla="*/ 3969544 w 6105525"/>
              <a:gd name="connsiteY52" fmla="*/ 311944 h 4886325"/>
              <a:gd name="connsiteX53" fmla="*/ 3969544 w 6105525"/>
              <a:gd name="connsiteY53" fmla="*/ 1226344 h 4886325"/>
              <a:gd name="connsiteX54" fmla="*/ 2140744 w 6105525"/>
              <a:gd name="connsiteY54" fmla="*/ 1226344 h 4886325"/>
              <a:gd name="connsiteX55" fmla="*/ 5493544 w 6105525"/>
              <a:gd name="connsiteY55" fmla="*/ 3664744 h 4886325"/>
              <a:gd name="connsiteX56" fmla="*/ 5493544 w 6105525"/>
              <a:gd name="connsiteY56" fmla="*/ 4579144 h 4886325"/>
              <a:gd name="connsiteX57" fmla="*/ 3969544 w 6105525"/>
              <a:gd name="connsiteY57" fmla="*/ 4579144 h 4886325"/>
              <a:gd name="connsiteX58" fmla="*/ 3969544 w 6105525"/>
              <a:gd name="connsiteY58" fmla="*/ 3664744 h 4886325"/>
              <a:gd name="connsiteX59" fmla="*/ 5493544 w 6105525"/>
              <a:gd name="connsiteY59" fmla="*/ 36647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05525" h="4886325">
                <a:moveTo>
                  <a:pt x="6026944" y="2293144"/>
                </a:moveTo>
                <a:lnTo>
                  <a:pt x="3207544" y="2293144"/>
                </a:lnTo>
                <a:lnTo>
                  <a:pt x="3207544" y="1531144"/>
                </a:lnTo>
                <a:lnTo>
                  <a:pt x="3969544" y="1531144"/>
                </a:lnTo>
                <a:cubicBezTo>
                  <a:pt x="4137851" y="1531144"/>
                  <a:pt x="4274344" y="1394651"/>
                  <a:pt x="4274344" y="1226344"/>
                </a:cubicBezTo>
                <a:lnTo>
                  <a:pt x="4274344" y="311944"/>
                </a:lnTo>
                <a:cubicBezTo>
                  <a:pt x="4274344" y="143637"/>
                  <a:pt x="4137851" y="7144"/>
                  <a:pt x="3969544" y="7144"/>
                </a:cubicBezTo>
                <a:lnTo>
                  <a:pt x="2140744" y="7144"/>
                </a:lnTo>
                <a:cubicBezTo>
                  <a:pt x="1972437" y="7144"/>
                  <a:pt x="1835944" y="143637"/>
                  <a:pt x="1835944" y="311944"/>
                </a:cubicBezTo>
                <a:lnTo>
                  <a:pt x="1835944" y="1226344"/>
                </a:lnTo>
                <a:cubicBezTo>
                  <a:pt x="1835944" y="1394651"/>
                  <a:pt x="1972437" y="1531144"/>
                  <a:pt x="2140744" y="1531144"/>
                </a:cubicBezTo>
                <a:lnTo>
                  <a:pt x="2902744" y="1531144"/>
                </a:lnTo>
                <a:lnTo>
                  <a:pt x="2902744" y="2293144"/>
                </a:lnTo>
                <a:lnTo>
                  <a:pt x="83344" y="2293144"/>
                </a:lnTo>
                <a:cubicBezTo>
                  <a:pt x="41243" y="2293144"/>
                  <a:pt x="7144" y="2327243"/>
                  <a:pt x="7144" y="2369344"/>
                </a:cubicBezTo>
                <a:lnTo>
                  <a:pt x="7144" y="2521744"/>
                </a:lnTo>
                <a:cubicBezTo>
                  <a:pt x="7144" y="2563845"/>
                  <a:pt x="41243" y="2597944"/>
                  <a:pt x="83344" y="2597944"/>
                </a:cubicBezTo>
                <a:lnTo>
                  <a:pt x="1226344" y="2597944"/>
                </a:lnTo>
                <a:lnTo>
                  <a:pt x="1226344" y="3359944"/>
                </a:lnTo>
                <a:lnTo>
                  <a:pt x="616744" y="3359944"/>
                </a:lnTo>
                <a:cubicBezTo>
                  <a:pt x="448437" y="3359944"/>
                  <a:pt x="311944" y="3496437"/>
                  <a:pt x="311944" y="3664744"/>
                </a:cubicBezTo>
                <a:lnTo>
                  <a:pt x="311944" y="4579144"/>
                </a:lnTo>
                <a:cubicBezTo>
                  <a:pt x="311944" y="4747451"/>
                  <a:pt x="448437" y="4883944"/>
                  <a:pt x="616744" y="4883944"/>
                </a:cubicBezTo>
                <a:lnTo>
                  <a:pt x="2140744" y="4883944"/>
                </a:lnTo>
                <a:cubicBezTo>
                  <a:pt x="2309051" y="4883944"/>
                  <a:pt x="2445544" y="4747451"/>
                  <a:pt x="2445544" y="4579144"/>
                </a:cubicBezTo>
                <a:lnTo>
                  <a:pt x="2445544" y="3664744"/>
                </a:lnTo>
                <a:cubicBezTo>
                  <a:pt x="2445544" y="3496437"/>
                  <a:pt x="2309051" y="3359944"/>
                  <a:pt x="2140744" y="3359944"/>
                </a:cubicBezTo>
                <a:lnTo>
                  <a:pt x="1531144" y="3359944"/>
                </a:lnTo>
                <a:lnTo>
                  <a:pt x="1531144" y="2597944"/>
                </a:lnTo>
                <a:lnTo>
                  <a:pt x="4579144" y="2597944"/>
                </a:lnTo>
                <a:lnTo>
                  <a:pt x="4579144" y="3359944"/>
                </a:lnTo>
                <a:lnTo>
                  <a:pt x="3969544" y="3359944"/>
                </a:lnTo>
                <a:cubicBezTo>
                  <a:pt x="3801237" y="3359944"/>
                  <a:pt x="3664744" y="3496437"/>
                  <a:pt x="3664744" y="3664744"/>
                </a:cubicBezTo>
                <a:lnTo>
                  <a:pt x="3664744" y="4579144"/>
                </a:lnTo>
                <a:cubicBezTo>
                  <a:pt x="3664744" y="4747451"/>
                  <a:pt x="3801237" y="4883944"/>
                  <a:pt x="3969544" y="4883944"/>
                </a:cubicBezTo>
                <a:lnTo>
                  <a:pt x="5493544" y="4883944"/>
                </a:lnTo>
                <a:cubicBezTo>
                  <a:pt x="5661851" y="4883944"/>
                  <a:pt x="5798344" y="4747451"/>
                  <a:pt x="5798344" y="4579144"/>
                </a:cubicBezTo>
                <a:lnTo>
                  <a:pt x="5798344" y="3664744"/>
                </a:lnTo>
                <a:cubicBezTo>
                  <a:pt x="5798344" y="3496437"/>
                  <a:pt x="5661851" y="3359944"/>
                  <a:pt x="5493544" y="3359944"/>
                </a:cubicBezTo>
                <a:lnTo>
                  <a:pt x="4883944" y="3359944"/>
                </a:lnTo>
                <a:lnTo>
                  <a:pt x="4883944" y="2597944"/>
                </a:lnTo>
                <a:lnTo>
                  <a:pt x="6026944" y="2597944"/>
                </a:lnTo>
                <a:cubicBezTo>
                  <a:pt x="6069044" y="2597944"/>
                  <a:pt x="6103144" y="2563845"/>
                  <a:pt x="6103144" y="2521744"/>
                </a:cubicBezTo>
                <a:lnTo>
                  <a:pt x="6103144" y="2369344"/>
                </a:lnTo>
                <a:cubicBezTo>
                  <a:pt x="6103144" y="2327243"/>
                  <a:pt x="6069044" y="2293144"/>
                  <a:pt x="6026944" y="2293144"/>
                </a:cubicBezTo>
                <a:close/>
                <a:moveTo>
                  <a:pt x="2140744" y="3664744"/>
                </a:moveTo>
                <a:lnTo>
                  <a:pt x="2140744" y="4579144"/>
                </a:lnTo>
                <a:lnTo>
                  <a:pt x="616744" y="4579144"/>
                </a:lnTo>
                <a:lnTo>
                  <a:pt x="616744" y="3664744"/>
                </a:lnTo>
                <a:lnTo>
                  <a:pt x="2140744" y="3664744"/>
                </a:lnTo>
                <a:close/>
                <a:moveTo>
                  <a:pt x="2140744" y="1226344"/>
                </a:moveTo>
                <a:lnTo>
                  <a:pt x="2140744" y="311944"/>
                </a:lnTo>
                <a:lnTo>
                  <a:pt x="3969544" y="311944"/>
                </a:lnTo>
                <a:lnTo>
                  <a:pt x="3969544" y="1226344"/>
                </a:lnTo>
                <a:lnTo>
                  <a:pt x="2140744" y="1226344"/>
                </a:lnTo>
                <a:close/>
                <a:moveTo>
                  <a:pt x="5493544" y="3664744"/>
                </a:moveTo>
                <a:lnTo>
                  <a:pt x="5493544" y="4579144"/>
                </a:lnTo>
                <a:lnTo>
                  <a:pt x="3969544" y="4579144"/>
                </a:lnTo>
                <a:lnTo>
                  <a:pt x="3969544" y="3664744"/>
                </a:lnTo>
                <a:lnTo>
                  <a:pt x="5493544" y="3664744"/>
                </a:lnTo>
                <a:close/>
              </a:path>
            </a:pathLst>
          </a:custGeom>
          <a:solidFill>
            <a:schemeClr val="accent1"/>
          </a:solidFill>
          <a:ln w="9525" cap="flat">
            <a:noFill/>
            <a:prstDash val="solid"/>
            <a:miter/>
          </a:ln>
        </p:spPr>
        <p:txBody>
          <a:bodyPr rtlCol="0" anchor="ctr"/>
          <a:lstStyle/>
          <a:p>
            <a:endParaRPr lang="nl-NL">
              <a:latin typeface="+mj-lt"/>
            </a:endParaRPr>
          </a:p>
        </p:txBody>
      </p:sp>
      <p:sp>
        <p:nvSpPr>
          <p:cNvPr id="100" name="Graphic 351">
            <a:extLst>
              <a:ext uri="{FF2B5EF4-FFF2-40B4-BE49-F238E27FC236}">
                <a16:creationId xmlns:a16="http://schemas.microsoft.com/office/drawing/2014/main" id="{C3C63099-A2C2-D74B-8112-7AF686FFD7FC}"/>
              </a:ext>
            </a:extLst>
          </p:cNvPr>
          <p:cNvSpPr/>
          <p:nvPr/>
        </p:nvSpPr>
        <p:spPr>
          <a:xfrm>
            <a:off x="1965982" y="1499041"/>
            <a:ext cx="333066" cy="296123"/>
          </a:xfrm>
          <a:custGeom>
            <a:avLst/>
            <a:gdLst>
              <a:gd name="connsiteX0" fmla="*/ 5410772 w 5495925"/>
              <a:gd name="connsiteY0" fmla="*/ 2711196 h 4886325"/>
              <a:gd name="connsiteX1" fmla="*/ 4727067 w 5495925"/>
              <a:gd name="connsiteY1" fmla="*/ 2061972 h 4886325"/>
              <a:gd name="connsiteX2" fmla="*/ 4433316 w 5495925"/>
              <a:gd name="connsiteY2" fmla="*/ 2010728 h 4886325"/>
              <a:gd name="connsiteX3" fmla="*/ 4274344 w 5495925"/>
              <a:gd name="connsiteY3" fmla="*/ 2248567 h 4886325"/>
              <a:gd name="connsiteX4" fmla="*/ 4274344 w 5495925"/>
              <a:gd name="connsiteY4" fmla="*/ 2750344 h 4886325"/>
              <a:gd name="connsiteX5" fmla="*/ 3664744 w 5495925"/>
              <a:gd name="connsiteY5" fmla="*/ 2750344 h 4886325"/>
              <a:gd name="connsiteX6" fmla="*/ 3664744 w 5495925"/>
              <a:gd name="connsiteY6" fmla="*/ 1264158 h 4886325"/>
              <a:gd name="connsiteX7" fmla="*/ 3530441 w 5495925"/>
              <a:gd name="connsiteY7" fmla="*/ 940403 h 4886325"/>
              <a:gd name="connsiteX8" fmla="*/ 2731484 w 5495925"/>
              <a:gd name="connsiteY8" fmla="*/ 141446 h 4886325"/>
              <a:gd name="connsiteX9" fmla="*/ 2408682 w 5495925"/>
              <a:gd name="connsiteY9" fmla="*/ 7144 h 4886325"/>
              <a:gd name="connsiteX10" fmla="*/ 464249 w 5495925"/>
              <a:gd name="connsiteY10" fmla="*/ 7144 h 4886325"/>
              <a:gd name="connsiteX11" fmla="*/ 7144 w 5495925"/>
              <a:gd name="connsiteY11" fmla="*/ 465201 h 4886325"/>
              <a:gd name="connsiteX12" fmla="*/ 7144 w 5495925"/>
              <a:gd name="connsiteY12" fmla="*/ 4426839 h 4886325"/>
              <a:gd name="connsiteX13" fmla="*/ 464249 w 5495925"/>
              <a:gd name="connsiteY13" fmla="*/ 4883944 h 4886325"/>
              <a:gd name="connsiteX14" fmla="*/ 3207639 w 5495925"/>
              <a:gd name="connsiteY14" fmla="*/ 4883944 h 4886325"/>
              <a:gd name="connsiteX15" fmla="*/ 3664744 w 5495925"/>
              <a:gd name="connsiteY15" fmla="*/ 4426839 h 4886325"/>
              <a:gd name="connsiteX16" fmla="*/ 3664744 w 5495925"/>
              <a:gd name="connsiteY16" fmla="*/ 3359944 h 4886325"/>
              <a:gd name="connsiteX17" fmla="*/ 3360039 w 5495925"/>
              <a:gd name="connsiteY17" fmla="*/ 3359944 h 4886325"/>
              <a:gd name="connsiteX18" fmla="*/ 3360039 w 5495925"/>
              <a:gd name="connsiteY18" fmla="*/ 4426839 h 4886325"/>
              <a:gd name="connsiteX19" fmla="*/ 3207639 w 5495925"/>
              <a:gd name="connsiteY19" fmla="*/ 4579239 h 4886325"/>
              <a:gd name="connsiteX20" fmla="*/ 464249 w 5495925"/>
              <a:gd name="connsiteY20" fmla="*/ 4579239 h 4886325"/>
              <a:gd name="connsiteX21" fmla="*/ 311849 w 5495925"/>
              <a:gd name="connsiteY21" fmla="*/ 4426839 h 4886325"/>
              <a:gd name="connsiteX22" fmla="*/ 311849 w 5495925"/>
              <a:gd name="connsiteY22" fmla="*/ 465201 h 4886325"/>
              <a:gd name="connsiteX23" fmla="*/ 464249 w 5495925"/>
              <a:gd name="connsiteY23" fmla="*/ 311944 h 4886325"/>
              <a:gd name="connsiteX24" fmla="*/ 2141030 w 5495925"/>
              <a:gd name="connsiteY24" fmla="*/ 311944 h 4886325"/>
              <a:gd name="connsiteX25" fmla="*/ 2141030 w 5495925"/>
              <a:gd name="connsiteY25" fmla="*/ 1303211 h 4886325"/>
              <a:gd name="connsiteX26" fmla="*/ 2369630 w 5495925"/>
              <a:gd name="connsiteY26" fmla="*/ 1531144 h 4886325"/>
              <a:gd name="connsiteX27" fmla="*/ 3360039 w 5495925"/>
              <a:gd name="connsiteY27" fmla="*/ 1531144 h 4886325"/>
              <a:gd name="connsiteX28" fmla="*/ 3360039 w 5495925"/>
              <a:gd name="connsiteY28" fmla="*/ 2750344 h 4886325"/>
              <a:gd name="connsiteX29" fmla="*/ 1607344 w 5495925"/>
              <a:gd name="connsiteY29" fmla="*/ 2750344 h 4886325"/>
              <a:gd name="connsiteX30" fmla="*/ 1531144 w 5495925"/>
              <a:gd name="connsiteY30" fmla="*/ 2826544 h 4886325"/>
              <a:gd name="connsiteX31" fmla="*/ 1531144 w 5495925"/>
              <a:gd name="connsiteY31" fmla="*/ 2978944 h 4886325"/>
              <a:gd name="connsiteX32" fmla="*/ 1607344 w 5495925"/>
              <a:gd name="connsiteY32" fmla="*/ 3055144 h 4886325"/>
              <a:gd name="connsiteX33" fmla="*/ 4274344 w 5495925"/>
              <a:gd name="connsiteY33" fmla="*/ 3055144 h 4886325"/>
              <a:gd name="connsiteX34" fmla="*/ 4274344 w 5495925"/>
              <a:gd name="connsiteY34" fmla="*/ 3556826 h 4886325"/>
              <a:gd name="connsiteX35" fmla="*/ 4433316 w 5495925"/>
              <a:gd name="connsiteY35" fmla="*/ 3794665 h 4886325"/>
              <a:gd name="connsiteX36" fmla="*/ 4727448 w 5495925"/>
              <a:gd name="connsiteY36" fmla="*/ 3743325 h 4886325"/>
              <a:gd name="connsiteX37" fmla="*/ 5410581 w 5495925"/>
              <a:gd name="connsiteY37" fmla="*/ 3094482 h 4886325"/>
              <a:gd name="connsiteX38" fmla="*/ 5493639 w 5495925"/>
              <a:gd name="connsiteY38" fmla="*/ 2902839 h 4886325"/>
              <a:gd name="connsiteX39" fmla="*/ 5410772 w 5495925"/>
              <a:gd name="connsiteY39" fmla="*/ 2711196 h 4886325"/>
              <a:gd name="connsiteX40" fmla="*/ 2445830 w 5495925"/>
              <a:gd name="connsiteY40" fmla="*/ 1227011 h 4886325"/>
              <a:gd name="connsiteX41" fmla="*/ 2445830 w 5495925"/>
              <a:gd name="connsiteY41" fmla="*/ 317564 h 4886325"/>
              <a:gd name="connsiteX42" fmla="*/ 2516315 w 5495925"/>
              <a:gd name="connsiteY42" fmla="*/ 357569 h 4886325"/>
              <a:gd name="connsiteX43" fmla="*/ 3315272 w 5495925"/>
              <a:gd name="connsiteY43" fmla="*/ 1156526 h 4886325"/>
              <a:gd name="connsiteX44" fmla="*/ 3355277 w 5495925"/>
              <a:gd name="connsiteY44" fmla="*/ 1227011 h 4886325"/>
              <a:gd name="connsiteX45" fmla="*/ 2445830 w 5495925"/>
              <a:gd name="connsiteY45" fmla="*/ 1227011 h 4886325"/>
              <a:gd name="connsiteX46" fmla="*/ 4579144 w 5495925"/>
              <a:gd name="connsiteY46" fmla="*/ 3463576 h 4886325"/>
              <a:gd name="connsiteX47" fmla="*/ 4579144 w 5495925"/>
              <a:gd name="connsiteY47" fmla="*/ 2341912 h 4886325"/>
              <a:gd name="connsiteX48" fmla="*/ 5169694 w 5495925"/>
              <a:gd name="connsiteY48" fmla="*/ 2902744 h 4886325"/>
              <a:gd name="connsiteX49" fmla="*/ 4579144 w 5495925"/>
              <a:gd name="connsiteY49" fmla="*/ 3463576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495925" h="4886325">
                <a:moveTo>
                  <a:pt x="5410772" y="2711196"/>
                </a:moveTo>
                <a:lnTo>
                  <a:pt x="4727067" y="2061972"/>
                </a:lnTo>
                <a:cubicBezTo>
                  <a:pt x="4648200" y="1987677"/>
                  <a:pt x="4532662" y="1967865"/>
                  <a:pt x="4433316" y="2010728"/>
                </a:cubicBezTo>
                <a:cubicBezTo>
                  <a:pt x="4335114" y="2052828"/>
                  <a:pt x="4274344" y="2143887"/>
                  <a:pt x="4274344" y="2248567"/>
                </a:cubicBezTo>
                <a:lnTo>
                  <a:pt x="4274344" y="2750344"/>
                </a:lnTo>
                <a:lnTo>
                  <a:pt x="3664744" y="2750344"/>
                </a:lnTo>
                <a:lnTo>
                  <a:pt x="3664744" y="1264158"/>
                </a:lnTo>
                <a:cubicBezTo>
                  <a:pt x="3664744" y="1143191"/>
                  <a:pt x="3616166" y="1026033"/>
                  <a:pt x="3530441" y="940403"/>
                </a:cubicBezTo>
                <a:lnTo>
                  <a:pt x="2731484" y="141446"/>
                </a:lnTo>
                <a:cubicBezTo>
                  <a:pt x="2645759" y="55721"/>
                  <a:pt x="2529554" y="7144"/>
                  <a:pt x="2408682" y="7144"/>
                </a:cubicBezTo>
                <a:lnTo>
                  <a:pt x="464249" y="7144"/>
                </a:lnTo>
                <a:cubicBezTo>
                  <a:pt x="211931" y="8096"/>
                  <a:pt x="7144" y="212884"/>
                  <a:pt x="7144" y="465201"/>
                </a:cubicBezTo>
                <a:lnTo>
                  <a:pt x="7144" y="4426839"/>
                </a:lnTo>
                <a:cubicBezTo>
                  <a:pt x="7144" y="4679156"/>
                  <a:pt x="211931" y="4883944"/>
                  <a:pt x="464249" y="4883944"/>
                </a:cubicBezTo>
                <a:lnTo>
                  <a:pt x="3207639" y="4883944"/>
                </a:lnTo>
                <a:cubicBezTo>
                  <a:pt x="3459956" y="4883944"/>
                  <a:pt x="3664744" y="4679156"/>
                  <a:pt x="3664744" y="4426839"/>
                </a:cubicBezTo>
                <a:lnTo>
                  <a:pt x="3664744" y="3359944"/>
                </a:lnTo>
                <a:lnTo>
                  <a:pt x="3360039" y="3359944"/>
                </a:lnTo>
                <a:lnTo>
                  <a:pt x="3360039" y="4426839"/>
                </a:lnTo>
                <a:cubicBezTo>
                  <a:pt x="3360039" y="4510659"/>
                  <a:pt x="3291459" y="4579239"/>
                  <a:pt x="3207639" y="4579239"/>
                </a:cubicBezTo>
                <a:lnTo>
                  <a:pt x="464249" y="4579239"/>
                </a:lnTo>
                <a:cubicBezTo>
                  <a:pt x="380429" y="4579239"/>
                  <a:pt x="311849" y="4510659"/>
                  <a:pt x="311849" y="4426839"/>
                </a:cubicBezTo>
                <a:lnTo>
                  <a:pt x="311849" y="465201"/>
                </a:lnTo>
                <a:cubicBezTo>
                  <a:pt x="311849" y="381381"/>
                  <a:pt x="380429" y="311944"/>
                  <a:pt x="464249" y="311944"/>
                </a:cubicBezTo>
                <a:lnTo>
                  <a:pt x="2141030" y="311944"/>
                </a:lnTo>
                <a:lnTo>
                  <a:pt x="2141030" y="1303211"/>
                </a:lnTo>
                <a:cubicBezTo>
                  <a:pt x="2141030" y="1429893"/>
                  <a:pt x="2242947" y="1531144"/>
                  <a:pt x="2369630" y="1531144"/>
                </a:cubicBezTo>
                <a:lnTo>
                  <a:pt x="3360039" y="1531144"/>
                </a:lnTo>
                <a:lnTo>
                  <a:pt x="3360039" y="2750344"/>
                </a:lnTo>
                <a:lnTo>
                  <a:pt x="1607344" y="2750344"/>
                </a:lnTo>
                <a:cubicBezTo>
                  <a:pt x="1565243" y="2750344"/>
                  <a:pt x="1531144" y="2784443"/>
                  <a:pt x="1531144" y="2826544"/>
                </a:cubicBezTo>
                <a:lnTo>
                  <a:pt x="1531144" y="2978944"/>
                </a:lnTo>
                <a:cubicBezTo>
                  <a:pt x="1531144" y="3021045"/>
                  <a:pt x="1565243" y="3055144"/>
                  <a:pt x="1607344" y="3055144"/>
                </a:cubicBezTo>
                <a:lnTo>
                  <a:pt x="4274344" y="3055144"/>
                </a:lnTo>
                <a:lnTo>
                  <a:pt x="4274344" y="3556826"/>
                </a:lnTo>
                <a:cubicBezTo>
                  <a:pt x="4274344" y="3661410"/>
                  <a:pt x="4335114" y="3752564"/>
                  <a:pt x="4433316" y="3794665"/>
                </a:cubicBezTo>
                <a:cubicBezTo>
                  <a:pt x="4575524" y="3856101"/>
                  <a:pt x="4689348" y="3779330"/>
                  <a:pt x="4727448" y="3743325"/>
                </a:cubicBezTo>
                <a:lnTo>
                  <a:pt x="5410581" y="3094482"/>
                </a:lnTo>
                <a:cubicBezTo>
                  <a:pt x="5464111" y="3043714"/>
                  <a:pt x="5493639" y="2975610"/>
                  <a:pt x="5493639" y="2902839"/>
                </a:cubicBezTo>
                <a:cubicBezTo>
                  <a:pt x="5493639" y="2830068"/>
                  <a:pt x="5464111" y="2761774"/>
                  <a:pt x="5410772" y="2711196"/>
                </a:cubicBezTo>
                <a:close/>
                <a:moveTo>
                  <a:pt x="2445830" y="1227011"/>
                </a:moveTo>
                <a:lnTo>
                  <a:pt x="2445830" y="317564"/>
                </a:lnTo>
                <a:cubicBezTo>
                  <a:pt x="2472499" y="324231"/>
                  <a:pt x="2496312" y="337566"/>
                  <a:pt x="2516315" y="357569"/>
                </a:cubicBezTo>
                <a:lnTo>
                  <a:pt x="3315272" y="1156526"/>
                </a:lnTo>
                <a:cubicBezTo>
                  <a:pt x="3335274" y="1176528"/>
                  <a:pt x="3348609" y="1200341"/>
                  <a:pt x="3355277" y="1227011"/>
                </a:cubicBezTo>
                <a:lnTo>
                  <a:pt x="2445830" y="1227011"/>
                </a:lnTo>
                <a:close/>
                <a:moveTo>
                  <a:pt x="4579144" y="3463576"/>
                </a:moveTo>
                <a:lnTo>
                  <a:pt x="4579144" y="2341912"/>
                </a:lnTo>
                <a:lnTo>
                  <a:pt x="5169694" y="2902744"/>
                </a:lnTo>
                <a:lnTo>
                  <a:pt x="4579144" y="3463576"/>
                </a:lnTo>
                <a:close/>
              </a:path>
            </a:pathLst>
          </a:custGeom>
          <a:solidFill>
            <a:schemeClr val="accent1"/>
          </a:solidFill>
          <a:ln w="9525" cap="flat">
            <a:noFill/>
            <a:prstDash val="solid"/>
            <a:miter/>
          </a:ln>
        </p:spPr>
        <p:txBody>
          <a:bodyPr rtlCol="0" anchor="ctr"/>
          <a:lstStyle/>
          <a:p>
            <a:endParaRPr lang="nl-NL">
              <a:latin typeface="+mj-lt"/>
            </a:endParaRPr>
          </a:p>
        </p:txBody>
      </p:sp>
      <p:sp>
        <p:nvSpPr>
          <p:cNvPr id="101" name="Graphic 357">
            <a:extLst>
              <a:ext uri="{FF2B5EF4-FFF2-40B4-BE49-F238E27FC236}">
                <a16:creationId xmlns:a16="http://schemas.microsoft.com/office/drawing/2014/main" id="{8E5A0D8D-153C-5243-8064-F7CE894AA898}"/>
              </a:ext>
            </a:extLst>
          </p:cNvPr>
          <p:cNvSpPr/>
          <p:nvPr/>
        </p:nvSpPr>
        <p:spPr>
          <a:xfrm>
            <a:off x="3052583" y="1497203"/>
            <a:ext cx="234994" cy="313121"/>
          </a:xfrm>
          <a:custGeom>
            <a:avLst/>
            <a:gdLst>
              <a:gd name="connsiteX0" fmla="*/ 3055144 w 3667125"/>
              <a:gd name="connsiteY0" fmla="*/ 1082516 h 4886325"/>
              <a:gd name="connsiteX1" fmla="*/ 3055144 w 3667125"/>
              <a:gd name="connsiteY1" fmla="*/ 235744 h 4886325"/>
              <a:gd name="connsiteX2" fmla="*/ 2826544 w 3667125"/>
              <a:gd name="connsiteY2" fmla="*/ 7144 h 4886325"/>
              <a:gd name="connsiteX3" fmla="*/ 845344 w 3667125"/>
              <a:gd name="connsiteY3" fmla="*/ 7144 h 4886325"/>
              <a:gd name="connsiteX4" fmla="*/ 616744 w 3667125"/>
              <a:gd name="connsiteY4" fmla="*/ 235744 h 4886325"/>
              <a:gd name="connsiteX5" fmla="*/ 616744 w 3667125"/>
              <a:gd name="connsiteY5" fmla="*/ 1082516 h 4886325"/>
              <a:gd name="connsiteX6" fmla="*/ 7144 w 3667125"/>
              <a:gd name="connsiteY6" fmla="*/ 2445544 h 4886325"/>
              <a:gd name="connsiteX7" fmla="*/ 616744 w 3667125"/>
              <a:gd name="connsiteY7" fmla="*/ 3808571 h 4886325"/>
              <a:gd name="connsiteX8" fmla="*/ 616744 w 3667125"/>
              <a:gd name="connsiteY8" fmla="*/ 4655344 h 4886325"/>
              <a:gd name="connsiteX9" fmla="*/ 845344 w 3667125"/>
              <a:gd name="connsiteY9" fmla="*/ 4883944 h 4886325"/>
              <a:gd name="connsiteX10" fmla="*/ 2826544 w 3667125"/>
              <a:gd name="connsiteY10" fmla="*/ 4883944 h 4886325"/>
              <a:gd name="connsiteX11" fmla="*/ 3055144 w 3667125"/>
              <a:gd name="connsiteY11" fmla="*/ 4655344 h 4886325"/>
              <a:gd name="connsiteX12" fmla="*/ 3055144 w 3667125"/>
              <a:gd name="connsiteY12" fmla="*/ 3808571 h 4886325"/>
              <a:gd name="connsiteX13" fmla="*/ 3664744 w 3667125"/>
              <a:gd name="connsiteY13" fmla="*/ 2445544 h 4886325"/>
              <a:gd name="connsiteX14" fmla="*/ 3055144 w 3667125"/>
              <a:gd name="connsiteY14" fmla="*/ 1082516 h 4886325"/>
              <a:gd name="connsiteX15" fmla="*/ 921544 w 3667125"/>
              <a:gd name="connsiteY15" fmla="*/ 311944 h 4886325"/>
              <a:gd name="connsiteX16" fmla="*/ 2750344 w 3667125"/>
              <a:gd name="connsiteY16" fmla="*/ 311944 h 4886325"/>
              <a:gd name="connsiteX17" fmla="*/ 2750344 w 3667125"/>
              <a:gd name="connsiteY17" fmla="*/ 861536 h 4886325"/>
              <a:gd name="connsiteX18" fmla="*/ 1835944 w 3667125"/>
              <a:gd name="connsiteY18" fmla="*/ 616744 h 4886325"/>
              <a:gd name="connsiteX19" fmla="*/ 921544 w 3667125"/>
              <a:gd name="connsiteY19" fmla="*/ 861536 h 4886325"/>
              <a:gd name="connsiteX20" fmla="*/ 921544 w 3667125"/>
              <a:gd name="connsiteY20" fmla="*/ 311944 h 4886325"/>
              <a:gd name="connsiteX21" fmla="*/ 2750344 w 3667125"/>
              <a:gd name="connsiteY21" fmla="*/ 4579144 h 4886325"/>
              <a:gd name="connsiteX22" fmla="*/ 921544 w 3667125"/>
              <a:gd name="connsiteY22" fmla="*/ 4579144 h 4886325"/>
              <a:gd name="connsiteX23" fmla="*/ 921544 w 3667125"/>
              <a:gd name="connsiteY23" fmla="*/ 4029551 h 4886325"/>
              <a:gd name="connsiteX24" fmla="*/ 1835944 w 3667125"/>
              <a:gd name="connsiteY24" fmla="*/ 4274344 h 4886325"/>
              <a:gd name="connsiteX25" fmla="*/ 2750344 w 3667125"/>
              <a:gd name="connsiteY25" fmla="*/ 4029551 h 4886325"/>
              <a:gd name="connsiteX26" fmla="*/ 2750344 w 3667125"/>
              <a:gd name="connsiteY26" fmla="*/ 4579144 h 4886325"/>
              <a:gd name="connsiteX27" fmla="*/ 1835944 w 3667125"/>
              <a:gd name="connsiteY27" fmla="*/ 3969544 h 4886325"/>
              <a:gd name="connsiteX28" fmla="*/ 311944 w 3667125"/>
              <a:gd name="connsiteY28" fmla="*/ 2445544 h 4886325"/>
              <a:gd name="connsiteX29" fmla="*/ 1835944 w 3667125"/>
              <a:gd name="connsiteY29" fmla="*/ 921544 h 4886325"/>
              <a:gd name="connsiteX30" fmla="*/ 3359944 w 3667125"/>
              <a:gd name="connsiteY30" fmla="*/ 2445544 h 4886325"/>
              <a:gd name="connsiteX31" fmla="*/ 1835944 w 3667125"/>
              <a:gd name="connsiteY31" fmla="*/ 3969544 h 4886325"/>
              <a:gd name="connsiteX32" fmla="*/ 2302669 w 3667125"/>
              <a:gd name="connsiteY32" fmla="*/ 3091339 h 4886325"/>
              <a:gd name="connsiteX33" fmla="*/ 1730216 w 3667125"/>
              <a:gd name="connsiteY33" fmla="*/ 2675096 h 4886325"/>
              <a:gd name="connsiteX34" fmla="*/ 1683544 w 3667125"/>
              <a:gd name="connsiteY34" fmla="*/ 2582704 h 4886325"/>
              <a:gd name="connsiteX35" fmla="*/ 1683544 w 3667125"/>
              <a:gd name="connsiteY35" fmla="*/ 1438751 h 4886325"/>
              <a:gd name="connsiteX36" fmla="*/ 1797844 w 3667125"/>
              <a:gd name="connsiteY36" fmla="*/ 1324451 h 4886325"/>
              <a:gd name="connsiteX37" fmla="*/ 1874044 w 3667125"/>
              <a:gd name="connsiteY37" fmla="*/ 1324451 h 4886325"/>
              <a:gd name="connsiteX38" fmla="*/ 1988344 w 3667125"/>
              <a:gd name="connsiteY38" fmla="*/ 1438751 h 4886325"/>
              <a:gd name="connsiteX39" fmla="*/ 1988344 w 3667125"/>
              <a:gd name="connsiteY39" fmla="*/ 2485549 h 4886325"/>
              <a:gd name="connsiteX40" fmla="*/ 2481739 w 3667125"/>
              <a:gd name="connsiteY40" fmla="*/ 2844641 h 4886325"/>
              <a:gd name="connsiteX41" fmla="*/ 2506504 w 3667125"/>
              <a:gd name="connsiteY41" fmla="*/ 3004661 h 4886325"/>
              <a:gd name="connsiteX42" fmla="*/ 2461736 w 3667125"/>
              <a:gd name="connsiteY42" fmla="*/ 3066574 h 4886325"/>
              <a:gd name="connsiteX43" fmla="*/ 2302669 w 3667125"/>
              <a:gd name="connsiteY43" fmla="*/ 3091339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667125" h="4886325">
                <a:moveTo>
                  <a:pt x="3055144" y="1082516"/>
                </a:moveTo>
                <a:lnTo>
                  <a:pt x="3055144" y="235744"/>
                </a:lnTo>
                <a:cubicBezTo>
                  <a:pt x="3055144" y="110014"/>
                  <a:pt x="2952274" y="7144"/>
                  <a:pt x="2826544" y="7144"/>
                </a:cubicBezTo>
                <a:lnTo>
                  <a:pt x="845344" y="7144"/>
                </a:lnTo>
                <a:cubicBezTo>
                  <a:pt x="719614" y="7144"/>
                  <a:pt x="616744" y="110014"/>
                  <a:pt x="616744" y="235744"/>
                </a:cubicBezTo>
                <a:lnTo>
                  <a:pt x="616744" y="1082516"/>
                </a:lnTo>
                <a:cubicBezTo>
                  <a:pt x="242411" y="1417796"/>
                  <a:pt x="7144" y="1903571"/>
                  <a:pt x="7144" y="2445544"/>
                </a:cubicBezTo>
                <a:cubicBezTo>
                  <a:pt x="7144" y="2987516"/>
                  <a:pt x="242411" y="3473291"/>
                  <a:pt x="616744" y="3808571"/>
                </a:cubicBezTo>
                <a:lnTo>
                  <a:pt x="616744" y="4655344"/>
                </a:lnTo>
                <a:cubicBezTo>
                  <a:pt x="616744" y="4781074"/>
                  <a:pt x="719614" y="4883944"/>
                  <a:pt x="845344" y="4883944"/>
                </a:cubicBezTo>
                <a:lnTo>
                  <a:pt x="2826544" y="4883944"/>
                </a:lnTo>
                <a:cubicBezTo>
                  <a:pt x="2952274" y="4883944"/>
                  <a:pt x="3055144" y="4781074"/>
                  <a:pt x="3055144" y="4655344"/>
                </a:cubicBezTo>
                <a:lnTo>
                  <a:pt x="3055144" y="3808571"/>
                </a:lnTo>
                <a:cubicBezTo>
                  <a:pt x="3429476" y="3473291"/>
                  <a:pt x="3664744" y="2987516"/>
                  <a:pt x="3664744" y="2445544"/>
                </a:cubicBezTo>
                <a:cubicBezTo>
                  <a:pt x="3664744" y="1903571"/>
                  <a:pt x="3429476" y="1417796"/>
                  <a:pt x="3055144" y="1082516"/>
                </a:cubicBezTo>
                <a:close/>
                <a:moveTo>
                  <a:pt x="921544" y="311944"/>
                </a:moveTo>
                <a:lnTo>
                  <a:pt x="2750344" y="311944"/>
                </a:lnTo>
                <a:lnTo>
                  <a:pt x="2750344" y="861536"/>
                </a:lnTo>
                <a:cubicBezTo>
                  <a:pt x="2481739" y="705326"/>
                  <a:pt x="2169319" y="616744"/>
                  <a:pt x="1835944" y="616744"/>
                </a:cubicBezTo>
                <a:cubicBezTo>
                  <a:pt x="1502569" y="616744"/>
                  <a:pt x="1190149" y="705326"/>
                  <a:pt x="921544" y="861536"/>
                </a:cubicBezTo>
                <a:lnTo>
                  <a:pt x="921544" y="311944"/>
                </a:lnTo>
                <a:close/>
                <a:moveTo>
                  <a:pt x="2750344" y="4579144"/>
                </a:moveTo>
                <a:lnTo>
                  <a:pt x="921544" y="4579144"/>
                </a:lnTo>
                <a:lnTo>
                  <a:pt x="921544" y="4029551"/>
                </a:lnTo>
                <a:cubicBezTo>
                  <a:pt x="1190149" y="4184809"/>
                  <a:pt x="1502569" y="4274344"/>
                  <a:pt x="1835944" y="4274344"/>
                </a:cubicBezTo>
                <a:cubicBezTo>
                  <a:pt x="2169319" y="4274344"/>
                  <a:pt x="2481739" y="4184809"/>
                  <a:pt x="2750344" y="4029551"/>
                </a:cubicBezTo>
                <a:lnTo>
                  <a:pt x="2750344" y="4579144"/>
                </a:lnTo>
                <a:close/>
                <a:moveTo>
                  <a:pt x="1835944" y="3969544"/>
                </a:moveTo>
                <a:cubicBezTo>
                  <a:pt x="992029" y="3969544"/>
                  <a:pt x="311944" y="3285649"/>
                  <a:pt x="311944" y="2445544"/>
                </a:cubicBezTo>
                <a:cubicBezTo>
                  <a:pt x="311944" y="1605439"/>
                  <a:pt x="992981" y="921544"/>
                  <a:pt x="1835944" y="921544"/>
                </a:cubicBezTo>
                <a:cubicBezTo>
                  <a:pt x="2677954" y="921544"/>
                  <a:pt x="3359944" y="1603534"/>
                  <a:pt x="3359944" y="2445544"/>
                </a:cubicBezTo>
                <a:cubicBezTo>
                  <a:pt x="3359944" y="3287554"/>
                  <a:pt x="2677954" y="3969544"/>
                  <a:pt x="1835944" y="3969544"/>
                </a:cubicBezTo>
                <a:close/>
                <a:moveTo>
                  <a:pt x="2302669" y="3091339"/>
                </a:moveTo>
                <a:lnTo>
                  <a:pt x="1730216" y="2675096"/>
                </a:lnTo>
                <a:cubicBezTo>
                  <a:pt x="1700689" y="2653189"/>
                  <a:pt x="1683544" y="2618899"/>
                  <a:pt x="1683544" y="2582704"/>
                </a:cubicBezTo>
                <a:lnTo>
                  <a:pt x="1683544" y="1438751"/>
                </a:lnTo>
                <a:cubicBezTo>
                  <a:pt x="1683544" y="1375886"/>
                  <a:pt x="1734979" y="1324451"/>
                  <a:pt x="1797844" y="1324451"/>
                </a:cubicBezTo>
                <a:lnTo>
                  <a:pt x="1874044" y="1324451"/>
                </a:lnTo>
                <a:cubicBezTo>
                  <a:pt x="1936909" y="1324451"/>
                  <a:pt x="1988344" y="1375886"/>
                  <a:pt x="1988344" y="1438751"/>
                </a:cubicBezTo>
                <a:lnTo>
                  <a:pt x="1988344" y="2485549"/>
                </a:lnTo>
                <a:lnTo>
                  <a:pt x="2481739" y="2844641"/>
                </a:lnTo>
                <a:cubicBezTo>
                  <a:pt x="2533174" y="2881789"/>
                  <a:pt x="2543651" y="2953226"/>
                  <a:pt x="2506504" y="3004661"/>
                </a:cubicBezTo>
                <a:lnTo>
                  <a:pt x="2461736" y="3066574"/>
                </a:lnTo>
                <a:cubicBezTo>
                  <a:pt x="2425541" y="3117056"/>
                  <a:pt x="2354104" y="3128486"/>
                  <a:pt x="2302669" y="3091339"/>
                </a:cubicBezTo>
                <a:close/>
              </a:path>
            </a:pathLst>
          </a:custGeom>
          <a:solidFill>
            <a:schemeClr val="accent1"/>
          </a:solidFill>
          <a:ln w="9525" cap="flat">
            <a:noFill/>
            <a:prstDash val="solid"/>
            <a:miter/>
          </a:ln>
        </p:spPr>
        <p:txBody>
          <a:bodyPr rtlCol="0" anchor="ctr"/>
          <a:lstStyle/>
          <a:p>
            <a:endParaRPr lang="nl-NL">
              <a:latin typeface="+mj-lt"/>
            </a:endParaRPr>
          </a:p>
        </p:txBody>
      </p:sp>
      <p:sp>
        <p:nvSpPr>
          <p:cNvPr id="103" name="Graphic 327">
            <a:extLst>
              <a:ext uri="{FF2B5EF4-FFF2-40B4-BE49-F238E27FC236}">
                <a16:creationId xmlns:a16="http://schemas.microsoft.com/office/drawing/2014/main" id="{25D866A5-B52E-9A4E-8BC6-D17538F550E9}"/>
              </a:ext>
            </a:extLst>
          </p:cNvPr>
          <p:cNvSpPr/>
          <p:nvPr/>
        </p:nvSpPr>
        <p:spPr>
          <a:xfrm>
            <a:off x="4064051" y="1518836"/>
            <a:ext cx="361107" cy="252943"/>
          </a:xfrm>
          <a:custGeom>
            <a:avLst/>
            <a:gdLst>
              <a:gd name="connsiteX0" fmla="*/ 5452587 w 6105525"/>
              <a:gd name="connsiteY0" fmla="*/ 1976914 h 4276725"/>
              <a:gd name="connsiteX1" fmla="*/ 5493544 w 6105525"/>
              <a:gd name="connsiteY1" fmla="*/ 1683544 h 4276725"/>
              <a:gd name="connsiteX2" fmla="*/ 4426744 w 6105525"/>
              <a:gd name="connsiteY2" fmla="*/ 616744 h 4276725"/>
              <a:gd name="connsiteX3" fmla="*/ 3969544 w 6105525"/>
              <a:gd name="connsiteY3" fmla="*/ 719614 h 4276725"/>
              <a:gd name="connsiteX4" fmla="*/ 2597944 w 6105525"/>
              <a:gd name="connsiteY4" fmla="*/ 7144 h 4276725"/>
              <a:gd name="connsiteX5" fmla="*/ 923449 w 6105525"/>
              <a:gd name="connsiteY5" fmla="*/ 1609249 h 4276725"/>
              <a:gd name="connsiteX6" fmla="*/ 7144 w 6105525"/>
              <a:gd name="connsiteY6" fmla="*/ 2902744 h 4276725"/>
              <a:gd name="connsiteX7" fmla="*/ 1378744 w 6105525"/>
              <a:gd name="connsiteY7" fmla="*/ 4274344 h 4276725"/>
              <a:gd name="connsiteX8" fmla="*/ 4883944 w 6105525"/>
              <a:gd name="connsiteY8" fmla="*/ 4274344 h 4276725"/>
              <a:gd name="connsiteX9" fmla="*/ 6103144 w 6105525"/>
              <a:gd name="connsiteY9" fmla="*/ 3055144 h 4276725"/>
              <a:gd name="connsiteX10" fmla="*/ 5452587 w 6105525"/>
              <a:gd name="connsiteY10" fmla="*/ 1976914 h 4276725"/>
              <a:gd name="connsiteX11" fmla="*/ 4883944 w 6105525"/>
              <a:gd name="connsiteY11" fmla="*/ 3969544 h 4276725"/>
              <a:gd name="connsiteX12" fmla="*/ 1378744 w 6105525"/>
              <a:gd name="connsiteY12" fmla="*/ 3969544 h 4276725"/>
              <a:gd name="connsiteX13" fmla="*/ 311944 w 6105525"/>
              <a:gd name="connsiteY13" fmla="*/ 2902744 h 4276725"/>
              <a:gd name="connsiteX14" fmla="*/ 1235869 w 6105525"/>
              <a:gd name="connsiteY14" fmla="*/ 1845469 h 4276725"/>
              <a:gd name="connsiteX15" fmla="*/ 1226344 w 6105525"/>
              <a:gd name="connsiteY15" fmla="*/ 1683544 h 4276725"/>
              <a:gd name="connsiteX16" fmla="*/ 2597944 w 6105525"/>
              <a:gd name="connsiteY16" fmla="*/ 311944 h 4276725"/>
              <a:gd name="connsiteX17" fmla="*/ 3868579 w 6105525"/>
              <a:gd name="connsiteY17" fmla="*/ 1165384 h 4276725"/>
              <a:gd name="connsiteX18" fmla="*/ 4426744 w 6105525"/>
              <a:gd name="connsiteY18" fmla="*/ 921544 h 4276725"/>
              <a:gd name="connsiteX19" fmla="*/ 5188744 w 6105525"/>
              <a:gd name="connsiteY19" fmla="*/ 1683544 h 4276725"/>
              <a:gd name="connsiteX20" fmla="*/ 5027771 w 6105525"/>
              <a:gd name="connsiteY20" fmla="*/ 2152174 h 4276725"/>
              <a:gd name="connsiteX21" fmla="*/ 5798344 w 6105525"/>
              <a:gd name="connsiteY21" fmla="*/ 3055144 h 4276725"/>
              <a:gd name="connsiteX22" fmla="*/ 4883944 w 6105525"/>
              <a:gd name="connsiteY22" fmla="*/ 3969544 h 42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05525" h="4276725">
                <a:moveTo>
                  <a:pt x="5452587" y="1976914"/>
                </a:moveTo>
                <a:cubicBezTo>
                  <a:pt x="5479256" y="1882616"/>
                  <a:pt x="5493544" y="1784509"/>
                  <a:pt x="5493544" y="1683544"/>
                </a:cubicBezTo>
                <a:cubicBezTo>
                  <a:pt x="5493544" y="1093946"/>
                  <a:pt x="5016342" y="616744"/>
                  <a:pt x="4426744" y="616744"/>
                </a:cubicBezTo>
                <a:cubicBezTo>
                  <a:pt x="4267676" y="616744"/>
                  <a:pt x="4113371" y="651034"/>
                  <a:pt x="3969544" y="719614"/>
                </a:cubicBezTo>
                <a:cubicBezTo>
                  <a:pt x="3668554" y="290989"/>
                  <a:pt x="3166586" y="7144"/>
                  <a:pt x="2597944" y="7144"/>
                </a:cubicBezTo>
                <a:cubicBezTo>
                  <a:pt x="1698784" y="7144"/>
                  <a:pt x="962501" y="716756"/>
                  <a:pt x="923449" y="1609249"/>
                </a:cubicBezTo>
                <a:cubicBezTo>
                  <a:pt x="380524" y="1799749"/>
                  <a:pt x="7144" y="2315051"/>
                  <a:pt x="7144" y="2902744"/>
                </a:cubicBezTo>
                <a:cubicBezTo>
                  <a:pt x="7144" y="3660934"/>
                  <a:pt x="620554" y="4274344"/>
                  <a:pt x="1378744" y="4274344"/>
                </a:cubicBezTo>
                <a:lnTo>
                  <a:pt x="4883944" y="4274344"/>
                </a:lnTo>
                <a:cubicBezTo>
                  <a:pt x="5557362" y="4274344"/>
                  <a:pt x="6103144" y="3729514"/>
                  <a:pt x="6103144" y="3055144"/>
                </a:cubicBezTo>
                <a:cubicBezTo>
                  <a:pt x="6103144" y="2607469"/>
                  <a:pt x="5857399" y="2190274"/>
                  <a:pt x="5452587" y="1976914"/>
                </a:cubicBezTo>
                <a:close/>
                <a:moveTo>
                  <a:pt x="4883944" y="3969544"/>
                </a:moveTo>
                <a:lnTo>
                  <a:pt x="1378744" y="3969544"/>
                </a:lnTo>
                <a:cubicBezTo>
                  <a:pt x="789146" y="3969544"/>
                  <a:pt x="311944" y="3492341"/>
                  <a:pt x="311944" y="2902744"/>
                </a:cubicBezTo>
                <a:cubicBezTo>
                  <a:pt x="311944" y="2361724"/>
                  <a:pt x="713899" y="1915001"/>
                  <a:pt x="1235869" y="1845469"/>
                </a:cubicBezTo>
                <a:cubicBezTo>
                  <a:pt x="1229201" y="1792129"/>
                  <a:pt x="1226344" y="1737836"/>
                  <a:pt x="1226344" y="1683544"/>
                </a:cubicBezTo>
                <a:cubicBezTo>
                  <a:pt x="1226344" y="926306"/>
                  <a:pt x="1840706" y="311944"/>
                  <a:pt x="2597944" y="311944"/>
                </a:cubicBezTo>
                <a:cubicBezTo>
                  <a:pt x="3172301" y="311944"/>
                  <a:pt x="3663791" y="664369"/>
                  <a:pt x="3868579" y="1165384"/>
                </a:cubicBezTo>
                <a:cubicBezTo>
                  <a:pt x="4007644" y="1015841"/>
                  <a:pt x="4205764" y="921544"/>
                  <a:pt x="4426744" y="921544"/>
                </a:cubicBezTo>
                <a:cubicBezTo>
                  <a:pt x="4847749" y="921544"/>
                  <a:pt x="5188744" y="1262539"/>
                  <a:pt x="5188744" y="1683544"/>
                </a:cubicBezTo>
                <a:cubicBezTo>
                  <a:pt x="5188744" y="1859756"/>
                  <a:pt x="5128737" y="2022634"/>
                  <a:pt x="5027771" y="2152174"/>
                </a:cubicBezTo>
                <a:cubicBezTo>
                  <a:pt x="5464969" y="2220754"/>
                  <a:pt x="5798344" y="2598896"/>
                  <a:pt x="5798344" y="3055144"/>
                </a:cubicBezTo>
                <a:cubicBezTo>
                  <a:pt x="5798344" y="3559969"/>
                  <a:pt x="5388769" y="3969544"/>
                  <a:pt x="4883944" y="3969544"/>
                </a:cubicBezTo>
                <a:close/>
              </a:path>
            </a:pathLst>
          </a:custGeom>
          <a:solidFill>
            <a:schemeClr val="accent1"/>
          </a:solidFill>
          <a:ln w="9525" cap="flat">
            <a:noFill/>
            <a:prstDash val="solid"/>
            <a:miter/>
          </a:ln>
        </p:spPr>
        <p:txBody>
          <a:bodyPr rtlCol="0" anchor="ctr"/>
          <a:lstStyle/>
          <a:p>
            <a:endParaRPr lang="nl-NL">
              <a:latin typeface="+mj-lt"/>
            </a:endParaRPr>
          </a:p>
        </p:txBody>
      </p:sp>
      <p:sp>
        <p:nvSpPr>
          <p:cNvPr id="104" name="Graphic 333">
            <a:extLst>
              <a:ext uri="{FF2B5EF4-FFF2-40B4-BE49-F238E27FC236}">
                <a16:creationId xmlns:a16="http://schemas.microsoft.com/office/drawing/2014/main" id="{DCCE3EFF-EE6F-1D4F-9551-BCBAE850182D}"/>
              </a:ext>
            </a:extLst>
          </p:cNvPr>
          <p:cNvSpPr/>
          <p:nvPr/>
        </p:nvSpPr>
        <p:spPr>
          <a:xfrm>
            <a:off x="5130841" y="1504831"/>
            <a:ext cx="385617" cy="270112"/>
          </a:xfrm>
          <a:custGeom>
            <a:avLst/>
            <a:gdLst>
              <a:gd name="connsiteX0" fmla="*/ 2983706 w 6105525"/>
              <a:gd name="connsiteY0" fmla="*/ 1307306 h 4276725"/>
              <a:gd name="connsiteX1" fmla="*/ 2821781 w 6105525"/>
              <a:gd name="connsiteY1" fmla="*/ 1307306 h 4276725"/>
              <a:gd name="connsiteX2" fmla="*/ 1885474 w 6105525"/>
              <a:gd name="connsiteY2" fmla="*/ 2243614 h 4276725"/>
              <a:gd name="connsiteX3" fmla="*/ 1885474 w 6105525"/>
              <a:gd name="connsiteY3" fmla="*/ 2405539 h 4276725"/>
              <a:gd name="connsiteX4" fmla="*/ 1939766 w 6105525"/>
              <a:gd name="connsiteY4" fmla="*/ 2459831 h 4276725"/>
              <a:gd name="connsiteX5" fmla="*/ 2101691 w 6105525"/>
              <a:gd name="connsiteY5" fmla="*/ 2459831 h 4276725"/>
              <a:gd name="connsiteX6" fmla="*/ 2751296 w 6105525"/>
              <a:gd name="connsiteY6" fmla="*/ 1810226 h 4276725"/>
              <a:gd name="connsiteX7" fmla="*/ 2751296 w 6105525"/>
              <a:gd name="connsiteY7" fmla="*/ 3245644 h 4276725"/>
              <a:gd name="connsiteX8" fmla="*/ 2865596 w 6105525"/>
              <a:gd name="connsiteY8" fmla="*/ 3359944 h 4276725"/>
              <a:gd name="connsiteX9" fmla="*/ 2941796 w 6105525"/>
              <a:gd name="connsiteY9" fmla="*/ 3359944 h 4276725"/>
              <a:gd name="connsiteX10" fmla="*/ 3056096 w 6105525"/>
              <a:gd name="connsiteY10" fmla="*/ 3245644 h 4276725"/>
              <a:gd name="connsiteX11" fmla="*/ 3056096 w 6105525"/>
              <a:gd name="connsiteY11" fmla="*/ 1810226 h 4276725"/>
              <a:gd name="connsiteX12" fmla="*/ 3705701 w 6105525"/>
              <a:gd name="connsiteY12" fmla="*/ 2459831 h 4276725"/>
              <a:gd name="connsiteX13" fmla="*/ 3867626 w 6105525"/>
              <a:gd name="connsiteY13" fmla="*/ 2459831 h 4276725"/>
              <a:gd name="connsiteX14" fmla="*/ 3921919 w 6105525"/>
              <a:gd name="connsiteY14" fmla="*/ 2405539 h 4276725"/>
              <a:gd name="connsiteX15" fmla="*/ 3921919 w 6105525"/>
              <a:gd name="connsiteY15" fmla="*/ 2243614 h 4276725"/>
              <a:gd name="connsiteX16" fmla="*/ 2983706 w 6105525"/>
              <a:gd name="connsiteY16" fmla="*/ 1307306 h 4276725"/>
              <a:gd name="connsiteX17" fmla="*/ 5452587 w 6105525"/>
              <a:gd name="connsiteY17" fmla="*/ 1976914 h 4276725"/>
              <a:gd name="connsiteX18" fmla="*/ 5493544 w 6105525"/>
              <a:gd name="connsiteY18" fmla="*/ 1683544 h 4276725"/>
              <a:gd name="connsiteX19" fmla="*/ 4426744 w 6105525"/>
              <a:gd name="connsiteY19" fmla="*/ 616744 h 4276725"/>
              <a:gd name="connsiteX20" fmla="*/ 3969544 w 6105525"/>
              <a:gd name="connsiteY20" fmla="*/ 719614 h 4276725"/>
              <a:gd name="connsiteX21" fmla="*/ 2597944 w 6105525"/>
              <a:gd name="connsiteY21" fmla="*/ 7144 h 4276725"/>
              <a:gd name="connsiteX22" fmla="*/ 923449 w 6105525"/>
              <a:gd name="connsiteY22" fmla="*/ 1609249 h 4276725"/>
              <a:gd name="connsiteX23" fmla="*/ 7144 w 6105525"/>
              <a:gd name="connsiteY23" fmla="*/ 2902744 h 4276725"/>
              <a:gd name="connsiteX24" fmla="*/ 1378744 w 6105525"/>
              <a:gd name="connsiteY24" fmla="*/ 4274344 h 4276725"/>
              <a:gd name="connsiteX25" fmla="*/ 4883944 w 6105525"/>
              <a:gd name="connsiteY25" fmla="*/ 4274344 h 4276725"/>
              <a:gd name="connsiteX26" fmla="*/ 6103144 w 6105525"/>
              <a:gd name="connsiteY26" fmla="*/ 3055144 h 4276725"/>
              <a:gd name="connsiteX27" fmla="*/ 5452587 w 6105525"/>
              <a:gd name="connsiteY27" fmla="*/ 1976914 h 4276725"/>
              <a:gd name="connsiteX28" fmla="*/ 4883944 w 6105525"/>
              <a:gd name="connsiteY28" fmla="*/ 3969544 h 4276725"/>
              <a:gd name="connsiteX29" fmla="*/ 1378744 w 6105525"/>
              <a:gd name="connsiteY29" fmla="*/ 3969544 h 4276725"/>
              <a:gd name="connsiteX30" fmla="*/ 311944 w 6105525"/>
              <a:gd name="connsiteY30" fmla="*/ 2902744 h 4276725"/>
              <a:gd name="connsiteX31" fmla="*/ 1235869 w 6105525"/>
              <a:gd name="connsiteY31" fmla="*/ 1845469 h 4276725"/>
              <a:gd name="connsiteX32" fmla="*/ 1226344 w 6105525"/>
              <a:gd name="connsiteY32" fmla="*/ 1683544 h 4276725"/>
              <a:gd name="connsiteX33" fmla="*/ 2597944 w 6105525"/>
              <a:gd name="connsiteY33" fmla="*/ 311944 h 4276725"/>
              <a:gd name="connsiteX34" fmla="*/ 3868579 w 6105525"/>
              <a:gd name="connsiteY34" fmla="*/ 1165384 h 4276725"/>
              <a:gd name="connsiteX35" fmla="*/ 4426744 w 6105525"/>
              <a:gd name="connsiteY35" fmla="*/ 921544 h 4276725"/>
              <a:gd name="connsiteX36" fmla="*/ 5188744 w 6105525"/>
              <a:gd name="connsiteY36" fmla="*/ 1683544 h 4276725"/>
              <a:gd name="connsiteX37" fmla="*/ 5027771 w 6105525"/>
              <a:gd name="connsiteY37" fmla="*/ 2152174 h 4276725"/>
              <a:gd name="connsiteX38" fmla="*/ 5798344 w 6105525"/>
              <a:gd name="connsiteY38" fmla="*/ 3055144 h 4276725"/>
              <a:gd name="connsiteX39" fmla="*/ 4883944 w 6105525"/>
              <a:gd name="connsiteY39" fmla="*/ 3969544 h 42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05525" h="4276725">
                <a:moveTo>
                  <a:pt x="2983706" y="1307306"/>
                </a:moveTo>
                <a:cubicBezTo>
                  <a:pt x="2938939" y="1262539"/>
                  <a:pt x="2866549" y="1262539"/>
                  <a:pt x="2821781" y="1307306"/>
                </a:cubicBezTo>
                <a:lnTo>
                  <a:pt x="1885474" y="2243614"/>
                </a:lnTo>
                <a:cubicBezTo>
                  <a:pt x="1840706" y="2288381"/>
                  <a:pt x="1840706" y="2360771"/>
                  <a:pt x="1885474" y="2405539"/>
                </a:cubicBezTo>
                <a:lnTo>
                  <a:pt x="1939766" y="2459831"/>
                </a:lnTo>
                <a:cubicBezTo>
                  <a:pt x="1984534" y="2504599"/>
                  <a:pt x="2056924" y="2504599"/>
                  <a:pt x="2101691" y="2459831"/>
                </a:cubicBezTo>
                <a:lnTo>
                  <a:pt x="2751296" y="1810226"/>
                </a:lnTo>
                <a:lnTo>
                  <a:pt x="2751296" y="3245644"/>
                </a:lnTo>
                <a:cubicBezTo>
                  <a:pt x="2751296" y="3308509"/>
                  <a:pt x="2802731" y="3359944"/>
                  <a:pt x="2865596" y="3359944"/>
                </a:cubicBezTo>
                <a:lnTo>
                  <a:pt x="2941796" y="3359944"/>
                </a:lnTo>
                <a:cubicBezTo>
                  <a:pt x="3004661" y="3359944"/>
                  <a:pt x="3056096" y="3308509"/>
                  <a:pt x="3056096" y="3245644"/>
                </a:cubicBezTo>
                <a:lnTo>
                  <a:pt x="3056096" y="1810226"/>
                </a:lnTo>
                <a:lnTo>
                  <a:pt x="3705701" y="2459831"/>
                </a:lnTo>
                <a:cubicBezTo>
                  <a:pt x="3750469" y="2504599"/>
                  <a:pt x="3822859" y="2504599"/>
                  <a:pt x="3867626" y="2459831"/>
                </a:cubicBezTo>
                <a:lnTo>
                  <a:pt x="3921919" y="2405539"/>
                </a:lnTo>
                <a:cubicBezTo>
                  <a:pt x="3966686" y="2360771"/>
                  <a:pt x="3966686" y="2288381"/>
                  <a:pt x="3921919" y="2243614"/>
                </a:cubicBezTo>
                <a:lnTo>
                  <a:pt x="2983706" y="1307306"/>
                </a:lnTo>
                <a:close/>
                <a:moveTo>
                  <a:pt x="5452587" y="1976914"/>
                </a:moveTo>
                <a:cubicBezTo>
                  <a:pt x="5479256" y="1882616"/>
                  <a:pt x="5493544" y="1784509"/>
                  <a:pt x="5493544" y="1683544"/>
                </a:cubicBezTo>
                <a:cubicBezTo>
                  <a:pt x="5493544" y="1093946"/>
                  <a:pt x="5016342" y="616744"/>
                  <a:pt x="4426744" y="616744"/>
                </a:cubicBezTo>
                <a:cubicBezTo>
                  <a:pt x="4267676" y="616744"/>
                  <a:pt x="4113371" y="651034"/>
                  <a:pt x="3969544" y="719614"/>
                </a:cubicBezTo>
                <a:cubicBezTo>
                  <a:pt x="3668554" y="290989"/>
                  <a:pt x="3166586" y="7144"/>
                  <a:pt x="2597944" y="7144"/>
                </a:cubicBezTo>
                <a:cubicBezTo>
                  <a:pt x="1698784" y="7144"/>
                  <a:pt x="962501" y="716756"/>
                  <a:pt x="923449" y="1609249"/>
                </a:cubicBezTo>
                <a:cubicBezTo>
                  <a:pt x="380524" y="1799749"/>
                  <a:pt x="7144" y="2315051"/>
                  <a:pt x="7144" y="2902744"/>
                </a:cubicBezTo>
                <a:cubicBezTo>
                  <a:pt x="7144" y="3660934"/>
                  <a:pt x="620554" y="4274344"/>
                  <a:pt x="1378744" y="4274344"/>
                </a:cubicBezTo>
                <a:lnTo>
                  <a:pt x="4883944" y="4274344"/>
                </a:lnTo>
                <a:cubicBezTo>
                  <a:pt x="5557362" y="4274344"/>
                  <a:pt x="6103144" y="3729514"/>
                  <a:pt x="6103144" y="3055144"/>
                </a:cubicBezTo>
                <a:cubicBezTo>
                  <a:pt x="6103144" y="2607469"/>
                  <a:pt x="5857399" y="2190274"/>
                  <a:pt x="5452587" y="1976914"/>
                </a:cubicBezTo>
                <a:close/>
                <a:moveTo>
                  <a:pt x="4883944" y="3969544"/>
                </a:moveTo>
                <a:lnTo>
                  <a:pt x="1378744" y="3969544"/>
                </a:lnTo>
                <a:cubicBezTo>
                  <a:pt x="789146" y="3969544"/>
                  <a:pt x="311944" y="3492341"/>
                  <a:pt x="311944" y="2902744"/>
                </a:cubicBezTo>
                <a:cubicBezTo>
                  <a:pt x="311944" y="2361724"/>
                  <a:pt x="713899" y="1915001"/>
                  <a:pt x="1235869" y="1845469"/>
                </a:cubicBezTo>
                <a:cubicBezTo>
                  <a:pt x="1229201" y="1792129"/>
                  <a:pt x="1226344" y="1737836"/>
                  <a:pt x="1226344" y="1683544"/>
                </a:cubicBezTo>
                <a:cubicBezTo>
                  <a:pt x="1226344" y="926306"/>
                  <a:pt x="1840706" y="311944"/>
                  <a:pt x="2597944" y="311944"/>
                </a:cubicBezTo>
                <a:cubicBezTo>
                  <a:pt x="3172301" y="311944"/>
                  <a:pt x="3663791" y="664369"/>
                  <a:pt x="3868579" y="1165384"/>
                </a:cubicBezTo>
                <a:cubicBezTo>
                  <a:pt x="4007644" y="1015841"/>
                  <a:pt x="4205764" y="921544"/>
                  <a:pt x="4426744" y="921544"/>
                </a:cubicBezTo>
                <a:cubicBezTo>
                  <a:pt x="4847749" y="921544"/>
                  <a:pt x="5188744" y="1262539"/>
                  <a:pt x="5188744" y="1683544"/>
                </a:cubicBezTo>
                <a:cubicBezTo>
                  <a:pt x="5188744" y="1859756"/>
                  <a:pt x="5128737" y="2022634"/>
                  <a:pt x="5027771" y="2152174"/>
                </a:cubicBezTo>
                <a:cubicBezTo>
                  <a:pt x="5464969" y="2220754"/>
                  <a:pt x="5798344" y="2598896"/>
                  <a:pt x="5798344" y="3055144"/>
                </a:cubicBezTo>
                <a:cubicBezTo>
                  <a:pt x="5798344" y="3559969"/>
                  <a:pt x="5388769" y="3969544"/>
                  <a:pt x="4883944" y="3969544"/>
                </a:cubicBezTo>
                <a:close/>
              </a:path>
            </a:pathLst>
          </a:custGeom>
          <a:solidFill>
            <a:schemeClr val="accent1"/>
          </a:solidFill>
          <a:ln w="9525" cap="flat">
            <a:noFill/>
            <a:prstDash val="solid"/>
            <a:miter/>
          </a:ln>
        </p:spPr>
        <p:txBody>
          <a:bodyPr rtlCol="0" anchor="ctr"/>
          <a:lstStyle/>
          <a:p>
            <a:endParaRPr lang="nl-NL">
              <a:latin typeface="+mj-lt"/>
            </a:endParaRPr>
          </a:p>
        </p:txBody>
      </p:sp>
      <p:sp>
        <p:nvSpPr>
          <p:cNvPr id="105" name="Graphic 301">
            <a:extLst>
              <a:ext uri="{FF2B5EF4-FFF2-40B4-BE49-F238E27FC236}">
                <a16:creationId xmlns:a16="http://schemas.microsoft.com/office/drawing/2014/main" id="{1005A7A6-71B4-9E46-AFBB-81E54E1D2A5D}"/>
              </a:ext>
            </a:extLst>
          </p:cNvPr>
          <p:cNvSpPr/>
          <p:nvPr/>
        </p:nvSpPr>
        <p:spPr>
          <a:xfrm>
            <a:off x="6275657" y="1500548"/>
            <a:ext cx="261160" cy="298385"/>
          </a:xfrm>
          <a:custGeom>
            <a:avLst/>
            <a:gdLst>
              <a:gd name="connsiteX0" fmla="*/ 3055144 w 4276725"/>
              <a:gd name="connsiteY0" fmla="*/ 3359944 h 4886325"/>
              <a:gd name="connsiteX1" fmla="*/ 3010376 w 4276725"/>
              <a:gd name="connsiteY1" fmla="*/ 3359944 h 4886325"/>
              <a:gd name="connsiteX2" fmla="*/ 2672239 w 4276725"/>
              <a:gd name="connsiteY2" fmla="*/ 3424714 h 4886325"/>
              <a:gd name="connsiteX3" fmla="*/ 1608868 w 4276725"/>
              <a:gd name="connsiteY3" fmla="*/ 3424714 h 4886325"/>
              <a:gd name="connsiteX4" fmla="*/ 1271492 w 4276725"/>
              <a:gd name="connsiteY4" fmla="*/ 3360134 h 4886325"/>
              <a:gd name="connsiteX5" fmla="*/ 1226344 w 4276725"/>
              <a:gd name="connsiteY5" fmla="*/ 3360134 h 4886325"/>
              <a:gd name="connsiteX6" fmla="*/ 7144 w 4276725"/>
              <a:gd name="connsiteY6" fmla="*/ 4579144 h 4886325"/>
              <a:gd name="connsiteX7" fmla="*/ 311944 w 4276725"/>
              <a:gd name="connsiteY7" fmla="*/ 4883944 h 4886325"/>
              <a:gd name="connsiteX8" fmla="*/ 3969544 w 4276725"/>
              <a:gd name="connsiteY8" fmla="*/ 4883944 h 4886325"/>
              <a:gd name="connsiteX9" fmla="*/ 4274344 w 4276725"/>
              <a:gd name="connsiteY9" fmla="*/ 4579144 h 4886325"/>
              <a:gd name="connsiteX10" fmla="*/ 3055144 w 4276725"/>
              <a:gd name="connsiteY10" fmla="*/ 3359944 h 4886325"/>
              <a:gd name="connsiteX11" fmla="*/ 311944 w 4276725"/>
              <a:gd name="connsiteY11" fmla="*/ 4579144 h 4886325"/>
              <a:gd name="connsiteX12" fmla="*/ 1226344 w 4276725"/>
              <a:gd name="connsiteY12" fmla="*/ 3664744 h 4886325"/>
              <a:gd name="connsiteX13" fmla="*/ 1271492 w 4276725"/>
              <a:gd name="connsiteY13" fmla="*/ 3664744 h 4886325"/>
              <a:gd name="connsiteX14" fmla="*/ 1511141 w 4276725"/>
              <a:gd name="connsiteY14" fmla="*/ 3713226 h 4886325"/>
              <a:gd name="connsiteX15" fmla="*/ 2769965 w 4276725"/>
              <a:gd name="connsiteY15" fmla="*/ 3713226 h 4886325"/>
              <a:gd name="connsiteX16" fmla="*/ 3010376 w 4276725"/>
              <a:gd name="connsiteY16" fmla="*/ 3664553 h 4886325"/>
              <a:gd name="connsiteX17" fmla="*/ 3055144 w 4276725"/>
              <a:gd name="connsiteY17" fmla="*/ 3664553 h 4886325"/>
              <a:gd name="connsiteX18" fmla="*/ 3969544 w 4276725"/>
              <a:gd name="connsiteY18" fmla="*/ 4578954 h 4886325"/>
              <a:gd name="connsiteX19" fmla="*/ 464344 w 4276725"/>
              <a:gd name="connsiteY19" fmla="*/ 2140744 h 4886325"/>
              <a:gd name="connsiteX20" fmla="*/ 616744 w 4276725"/>
              <a:gd name="connsiteY20" fmla="*/ 1988344 h 4886325"/>
              <a:gd name="connsiteX21" fmla="*/ 616744 w 4276725"/>
              <a:gd name="connsiteY21" fmla="*/ 1835944 h 4886325"/>
              <a:gd name="connsiteX22" fmla="*/ 2140744 w 4276725"/>
              <a:gd name="connsiteY22" fmla="*/ 311944 h 4886325"/>
              <a:gd name="connsiteX23" fmla="*/ 3664744 w 4276725"/>
              <a:gd name="connsiteY23" fmla="*/ 1835944 h 4886325"/>
              <a:gd name="connsiteX24" fmla="*/ 3664744 w 4276725"/>
              <a:gd name="connsiteY24" fmla="*/ 1988344 h 4886325"/>
              <a:gd name="connsiteX25" fmla="*/ 2902744 w 4276725"/>
              <a:gd name="connsiteY25" fmla="*/ 2750344 h 4886325"/>
              <a:gd name="connsiteX26" fmla="*/ 2597944 w 4276725"/>
              <a:gd name="connsiteY26" fmla="*/ 2750344 h 4886325"/>
              <a:gd name="connsiteX27" fmla="*/ 2293144 w 4276725"/>
              <a:gd name="connsiteY27" fmla="*/ 2445544 h 4886325"/>
              <a:gd name="connsiteX28" fmla="*/ 1988344 w 4276725"/>
              <a:gd name="connsiteY28" fmla="*/ 2445544 h 4886325"/>
              <a:gd name="connsiteX29" fmla="*/ 1683544 w 4276725"/>
              <a:gd name="connsiteY29" fmla="*/ 2750344 h 4886325"/>
              <a:gd name="connsiteX30" fmla="*/ 1988344 w 4276725"/>
              <a:gd name="connsiteY30" fmla="*/ 3055144 h 4886325"/>
              <a:gd name="connsiteX31" fmla="*/ 2902744 w 4276725"/>
              <a:gd name="connsiteY31" fmla="*/ 3055144 h 4886325"/>
              <a:gd name="connsiteX32" fmla="*/ 3969544 w 4276725"/>
              <a:gd name="connsiteY32" fmla="*/ 1988344 h 4886325"/>
              <a:gd name="connsiteX33" fmla="*/ 3969544 w 4276725"/>
              <a:gd name="connsiteY33" fmla="*/ 1835944 h 4886325"/>
              <a:gd name="connsiteX34" fmla="*/ 2140744 w 4276725"/>
              <a:gd name="connsiteY34" fmla="*/ 7144 h 4886325"/>
              <a:gd name="connsiteX35" fmla="*/ 311944 w 4276725"/>
              <a:gd name="connsiteY35" fmla="*/ 1835944 h 4886325"/>
              <a:gd name="connsiteX36" fmla="*/ 311944 w 4276725"/>
              <a:gd name="connsiteY36" fmla="*/ 1988344 h 4886325"/>
              <a:gd name="connsiteX37" fmla="*/ 464344 w 4276725"/>
              <a:gd name="connsiteY37" fmla="*/ 2140744 h 4886325"/>
              <a:gd name="connsiteX38" fmla="*/ 2140744 w 4276725"/>
              <a:gd name="connsiteY38" fmla="*/ 921544 h 4886325"/>
              <a:gd name="connsiteX39" fmla="*/ 3055096 w 4276725"/>
              <a:gd name="connsiteY39" fmla="*/ 1827781 h 4886325"/>
              <a:gd name="connsiteX40" fmla="*/ 2819210 w 4276725"/>
              <a:gd name="connsiteY40" fmla="*/ 2443258 h 4886325"/>
              <a:gd name="connsiteX41" fmla="*/ 2820924 w 4276725"/>
              <a:gd name="connsiteY41" fmla="*/ 2445544 h 4886325"/>
              <a:gd name="connsiteX42" fmla="*/ 2902744 w 4276725"/>
              <a:gd name="connsiteY42" fmla="*/ 2445544 h 4886325"/>
              <a:gd name="connsiteX43" fmla="*/ 3288983 w 4276725"/>
              <a:gd name="connsiteY43" fmla="*/ 2230469 h 4886325"/>
              <a:gd name="connsiteX44" fmla="*/ 3359944 w 4276725"/>
              <a:gd name="connsiteY44" fmla="*/ 1835944 h 4886325"/>
              <a:gd name="connsiteX45" fmla="*/ 2140744 w 4276725"/>
              <a:gd name="connsiteY45" fmla="*/ 616744 h 4886325"/>
              <a:gd name="connsiteX46" fmla="*/ 921544 w 4276725"/>
              <a:gd name="connsiteY46" fmla="*/ 1835944 h 4886325"/>
              <a:gd name="connsiteX47" fmla="*/ 1382078 w 4276725"/>
              <a:gd name="connsiteY47" fmla="*/ 2783396 h 4886325"/>
              <a:gd name="connsiteX48" fmla="*/ 1378744 w 4276725"/>
              <a:gd name="connsiteY48" fmla="*/ 2750344 h 4886325"/>
              <a:gd name="connsiteX49" fmla="*/ 1463802 w 4276725"/>
              <a:gd name="connsiteY49" fmla="*/ 2445544 h 4886325"/>
              <a:gd name="connsiteX50" fmla="*/ 1522733 w 4276725"/>
              <a:gd name="connsiteY50" fmla="*/ 1159393 h 4886325"/>
              <a:gd name="connsiteX51" fmla="*/ 2140744 w 4276725"/>
              <a:gd name="connsiteY51" fmla="*/ 9215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76725" h="4886325">
                <a:moveTo>
                  <a:pt x="3055144" y="3359944"/>
                </a:moveTo>
                <a:lnTo>
                  <a:pt x="3010376" y="3359944"/>
                </a:lnTo>
                <a:cubicBezTo>
                  <a:pt x="2894553" y="3359944"/>
                  <a:pt x="2781776" y="3387566"/>
                  <a:pt x="2672239" y="3424714"/>
                </a:cubicBezTo>
                <a:cubicBezTo>
                  <a:pt x="2327434" y="3541681"/>
                  <a:pt x="1953673" y="3541681"/>
                  <a:pt x="1608868" y="3424714"/>
                </a:cubicBezTo>
                <a:cubicBezTo>
                  <a:pt x="1499521" y="3387566"/>
                  <a:pt x="1387031" y="3360134"/>
                  <a:pt x="1271492" y="3360134"/>
                </a:cubicBezTo>
                <a:lnTo>
                  <a:pt x="1226344" y="3360134"/>
                </a:lnTo>
                <a:cubicBezTo>
                  <a:pt x="553073" y="3360134"/>
                  <a:pt x="7249" y="3905869"/>
                  <a:pt x="7144" y="4579144"/>
                </a:cubicBezTo>
                <a:cubicBezTo>
                  <a:pt x="7144" y="4747479"/>
                  <a:pt x="143607" y="4883944"/>
                  <a:pt x="311944" y="4883944"/>
                </a:cubicBezTo>
                <a:lnTo>
                  <a:pt x="3969544" y="4883944"/>
                </a:lnTo>
                <a:cubicBezTo>
                  <a:pt x="4137879" y="4883944"/>
                  <a:pt x="4274344" y="4747479"/>
                  <a:pt x="4274344" y="4579144"/>
                </a:cubicBezTo>
                <a:cubicBezTo>
                  <a:pt x="4274344" y="3905803"/>
                  <a:pt x="3728485" y="3359944"/>
                  <a:pt x="3055144" y="3359944"/>
                </a:cubicBezTo>
                <a:close/>
                <a:moveTo>
                  <a:pt x="311944" y="4579144"/>
                </a:moveTo>
                <a:cubicBezTo>
                  <a:pt x="312469" y="4074357"/>
                  <a:pt x="721552" y="3665268"/>
                  <a:pt x="1226344" y="3664744"/>
                </a:cubicBezTo>
                <a:lnTo>
                  <a:pt x="1271492" y="3664744"/>
                </a:lnTo>
                <a:cubicBezTo>
                  <a:pt x="1337405" y="3664744"/>
                  <a:pt x="1413605" y="3680174"/>
                  <a:pt x="1511141" y="3713226"/>
                </a:cubicBezTo>
                <a:cubicBezTo>
                  <a:pt x="1919335" y="3851653"/>
                  <a:pt x="2361772" y="3851653"/>
                  <a:pt x="2769965" y="3713226"/>
                </a:cubicBezTo>
                <a:cubicBezTo>
                  <a:pt x="2868168" y="3679984"/>
                  <a:pt x="2944559" y="3664553"/>
                  <a:pt x="3010376" y="3664553"/>
                </a:cubicBezTo>
                <a:lnTo>
                  <a:pt x="3055144" y="3664553"/>
                </a:lnTo>
                <a:cubicBezTo>
                  <a:pt x="3559931" y="3665077"/>
                  <a:pt x="3969020" y="4074167"/>
                  <a:pt x="3969544" y="4578954"/>
                </a:cubicBezTo>
                <a:close/>
                <a:moveTo>
                  <a:pt x="464344" y="2140744"/>
                </a:moveTo>
                <a:cubicBezTo>
                  <a:pt x="548512" y="2140744"/>
                  <a:pt x="616744" y="2072516"/>
                  <a:pt x="616744" y="1988344"/>
                </a:cubicBezTo>
                <a:lnTo>
                  <a:pt x="616744" y="1835944"/>
                </a:lnTo>
                <a:cubicBezTo>
                  <a:pt x="616744" y="995648"/>
                  <a:pt x="1300448" y="311944"/>
                  <a:pt x="2140744" y="311944"/>
                </a:cubicBezTo>
                <a:cubicBezTo>
                  <a:pt x="2981039" y="311944"/>
                  <a:pt x="3664744" y="995648"/>
                  <a:pt x="3664744" y="1835944"/>
                </a:cubicBezTo>
                <a:lnTo>
                  <a:pt x="3664744" y="1988344"/>
                </a:lnTo>
                <a:cubicBezTo>
                  <a:pt x="3664268" y="2408987"/>
                  <a:pt x="3323387" y="2749868"/>
                  <a:pt x="2902744" y="2750344"/>
                </a:cubicBezTo>
                <a:lnTo>
                  <a:pt x="2597944" y="2750344"/>
                </a:lnTo>
                <a:cubicBezTo>
                  <a:pt x="2597944" y="2582009"/>
                  <a:pt x="2461479" y="2445544"/>
                  <a:pt x="2293144" y="2445544"/>
                </a:cubicBezTo>
                <a:lnTo>
                  <a:pt x="1988344" y="2445544"/>
                </a:lnTo>
                <a:cubicBezTo>
                  <a:pt x="1820008" y="2445544"/>
                  <a:pt x="1683544" y="2582009"/>
                  <a:pt x="1683544" y="2750344"/>
                </a:cubicBezTo>
                <a:cubicBezTo>
                  <a:pt x="1683544" y="2918679"/>
                  <a:pt x="1820008" y="3055144"/>
                  <a:pt x="1988344" y="3055144"/>
                </a:cubicBezTo>
                <a:lnTo>
                  <a:pt x="2902744" y="3055144"/>
                </a:lnTo>
                <a:cubicBezTo>
                  <a:pt x="3491618" y="3054410"/>
                  <a:pt x="3968810" y="2577218"/>
                  <a:pt x="3969544" y="1988344"/>
                </a:cubicBezTo>
                <a:lnTo>
                  <a:pt x="3969544" y="1835944"/>
                </a:lnTo>
                <a:cubicBezTo>
                  <a:pt x="3969544" y="827437"/>
                  <a:pt x="3149251" y="7144"/>
                  <a:pt x="2140744" y="7144"/>
                </a:cubicBezTo>
                <a:cubicBezTo>
                  <a:pt x="1132237" y="7144"/>
                  <a:pt x="311944" y="827437"/>
                  <a:pt x="311944" y="1835944"/>
                </a:cubicBezTo>
                <a:lnTo>
                  <a:pt x="311944" y="1988344"/>
                </a:lnTo>
                <a:cubicBezTo>
                  <a:pt x="311944" y="2072516"/>
                  <a:pt x="380175" y="2140744"/>
                  <a:pt x="464344" y="2140744"/>
                </a:cubicBezTo>
                <a:close/>
                <a:moveTo>
                  <a:pt x="2140744" y="921544"/>
                </a:moveTo>
                <a:cubicBezTo>
                  <a:pt x="2643483" y="919301"/>
                  <a:pt x="3052858" y="1325032"/>
                  <a:pt x="3055096" y="1827781"/>
                </a:cubicBezTo>
                <a:cubicBezTo>
                  <a:pt x="3056115" y="2055200"/>
                  <a:pt x="2971962" y="2274770"/>
                  <a:pt x="2819210" y="2443258"/>
                </a:cubicBezTo>
                <a:cubicBezTo>
                  <a:pt x="2819210" y="2444115"/>
                  <a:pt x="2820448" y="2444687"/>
                  <a:pt x="2820924" y="2445544"/>
                </a:cubicBezTo>
                <a:lnTo>
                  <a:pt x="2902744" y="2445544"/>
                </a:lnTo>
                <a:cubicBezTo>
                  <a:pt x="3059954" y="2445201"/>
                  <a:pt x="3205896" y="2363924"/>
                  <a:pt x="3288983" y="2230469"/>
                </a:cubicBezTo>
                <a:cubicBezTo>
                  <a:pt x="3331369" y="2106073"/>
                  <a:pt x="3359944" y="1974818"/>
                  <a:pt x="3359944" y="1835944"/>
                </a:cubicBezTo>
                <a:cubicBezTo>
                  <a:pt x="3359944" y="1162602"/>
                  <a:pt x="2814085" y="616744"/>
                  <a:pt x="2140744" y="616744"/>
                </a:cubicBezTo>
                <a:cubicBezTo>
                  <a:pt x="1467402" y="616744"/>
                  <a:pt x="921544" y="1162602"/>
                  <a:pt x="921544" y="1835944"/>
                </a:cubicBezTo>
                <a:cubicBezTo>
                  <a:pt x="921544" y="2220944"/>
                  <a:pt x="1103471" y="2559844"/>
                  <a:pt x="1382078" y="2783396"/>
                </a:cubicBezTo>
                <a:cubicBezTo>
                  <a:pt x="1381506" y="2772251"/>
                  <a:pt x="1378744" y="2761679"/>
                  <a:pt x="1378744" y="2750344"/>
                </a:cubicBezTo>
                <a:cubicBezTo>
                  <a:pt x="1379430" y="2642978"/>
                  <a:pt x="1408795" y="2537746"/>
                  <a:pt x="1463802" y="2445544"/>
                </a:cubicBezTo>
                <a:cubicBezTo>
                  <a:pt x="1124912" y="2074107"/>
                  <a:pt x="1151296" y="1498283"/>
                  <a:pt x="1522733" y="1159393"/>
                </a:cubicBezTo>
                <a:cubicBezTo>
                  <a:pt x="1691573" y="1005345"/>
                  <a:pt x="1912182" y="920439"/>
                  <a:pt x="2140744" y="921544"/>
                </a:cubicBezTo>
                <a:close/>
              </a:path>
            </a:pathLst>
          </a:custGeom>
          <a:solidFill>
            <a:schemeClr val="accent1"/>
          </a:solidFill>
          <a:ln w="9525" cap="flat">
            <a:noFill/>
            <a:prstDash val="solid"/>
            <a:miter/>
          </a:ln>
        </p:spPr>
        <p:txBody>
          <a:bodyPr rtlCol="0" anchor="ctr"/>
          <a:lstStyle/>
          <a:p>
            <a:endParaRPr lang="nl-NL">
              <a:latin typeface="+mj-lt"/>
            </a:endParaRPr>
          </a:p>
        </p:txBody>
      </p:sp>
      <p:sp>
        <p:nvSpPr>
          <p:cNvPr id="106" name="Graphic 382">
            <a:extLst>
              <a:ext uri="{FF2B5EF4-FFF2-40B4-BE49-F238E27FC236}">
                <a16:creationId xmlns:a16="http://schemas.microsoft.com/office/drawing/2014/main" id="{FB2B5D17-E51F-7D4A-9A39-FF33A515F7F2}"/>
              </a:ext>
            </a:extLst>
          </p:cNvPr>
          <p:cNvSpPr/>
          <p:nvPr/>
        </p:nvSpPr>
        <p:spPr>
          <a:xfrm>
            <a:off x="7340535" y="1518835"/>
            <a:ext cx="292233" cy="259819"/>
          </a:xfrm>
          <a:custGeom>
            <a:avLst/>
            <a:gdLst>
              <a:gd name="connsiteX0" fmla="*/ 769144 w 5495925"/>
              <a:gd name="connsiteY0" fmla="*/ 3359944 h 4886325"/>
              <a:gd name="connsiteX1" fmla="*/ 159544 w 5495925"/>
              <a:gd name="connsiteY1" fmla="*/ 3359944 h 4886325"/>
              <a:gd name="connsiteX2" fmla="*/ 7144 w 5495925"/>
              <a:gd name="connsiteY2" fmla="*/ 3512344 h 4886325"/>
              <a:gd name="connsiteX3" fmla="*/ 7144 w 5495925"/>
              <a:gd name="connsiteY3" fmla="*/ 4731544 h 4886325"/>
              <a:gd name="connsiteX4" fmla="*/ 159544 w 5495925"/>
              <a:gd name="connsiteY4" fmla="*/ 4883944 h 4886325"/>
              <a:gd name="connsiteX5" fmla="*/ 769144 w 5495925"/>
              <a:gd name="connsiteY5" fmla="*/ 4883944 h 4886325"/>
              <a:gd name="connsiteX6" fmla="*/ 921544 w 5495925"/>
              <a:gd name="connsiteY6" fmla="*/ 4731544 h 4886325"/>
              <a:gd name="connsiteX7" fmla="*/ 921544 w 5495925"/>
              <a:gd name="connsiteY7" fmla="*/ 3512344 h 4886325"/>
              <a:gd name="connsiteX8" fmla="*/ 769144 w 5495925"/>
              <a:gd name="connsiteY8" fmla="*/ 3359944 h 4886325"/>
              <a:gd name="connsiteX9" fmla="*/ 616744 w 5495925"/>
              <a:gd name="connsiteY9" fmla="*/ 4579144 h 4886325"/>
              <a:gd name="connsiteX10" fmla="*/ 311944 w 5495925"/>
              <a:gd name="connsiteY10" fmla="*/ 4579144 h 4886325"/>
              <a:gd name="connsiteX11" fmla="*/ 311944 w 5495925"/>
              <a:gd name="connsiteY11" fmla="*/ 3664744 h 4886325"/>
              <a:gd name="connsiteX12" fmla="*/ 616744 w 5495925"/>
              <a:gd name="connsiteY12" fmla="*/ 3664744 h 4886325"/>
              <a:gd name="connsiteX13" fmla="*/ 616744 w 5495925"/>
              <a:gd name="connsiteY13" fmla="*/ 4579144 h 4886325"/>
              <a:gd name="connsiteX14" fmla="*/ 5341144 w 5495925"/>
              <a:gd name="connsiteY14" fmla="*/ 1835944 h 4886325"/>
              <a:gd name="connsiteX15" fmla="*/ 4731544 w 5495925"/>
              <a:gd name="connsiteY15" fmla="*/ 1835944 h 4886325"/>
              <a:gd name="connsiteX16" fmla="*/ 4579144 w 5495925"/>
              <a:gd name="connsiteY16" fmla="*/ 1988344 h 4886325"/>
              <a:gd name="connsiteX17" fmla="*/ 4579144 w 5495925"/>
              <a:gd name="connsiteY17" fmla="*/ 4731544 h 4886325"/>
              <a:gd name="connsiteX18" fmla="*/ 4731544 w 5495925"/>
              <a:gd name="connsiteY18" fmla="*/ 4883944 h 4886325"/>
              <a:gd name="connsiteX19" fmla="*/ 5341144 w 5495925"/>
              <a:gd name="connsiteY19" fmla="*/ 4883944 h 4886325"/>
              <a:gd name="connsiteX20" fmla="*/ 5493544 w 5495925"/>
              <a:gd name="connsiteY20" fmla="*/ 4731544 h 4886325"/>
              <a:gd name="connsiteX21" fmla="*/ 5493544 w 5495925"/>
              <a:gd name="connsiteY21" fmla="*/ 1988344 h 4886325"/>
              <a:gd name="connsiteX22" fmla="*/ 5341144 w 5495925"/>
              <a:gd name="connsiteY22" fmla="*/ 1835944 h 4886325"/>
              <a:gd name="connsiteX23" fmla="*/ 5188744 w 5495925"/>
              <a:gd name="connsiteY23" fmla="*/ 4579144 h 4886325"/>
              <a:gd name="connsiteX24" fmla="*/ 4883944 w 5495925"/>
              <a:gd name="connsiteY24" fmla="*/ 4579144 h 4886325"/>
              <a:gd name="connsiteX25" fmla="*/ 4883944 w 5495925"/>
              <a:gd name="connsiteY25" fmla="*/ 2140744 h 4886325"/>
              <a:gd name="connsiteX26" fmla="*/ 5188744 w 5495925"/>
              <a:gd name="connsiteY26" fmla="*/ 2140744 h 4886325"/>
              <a:gd name="connsiteX27" fmla="*/ 5188744 w 5495925"/>
              <a:gd name="connsiteY27" fmla="*/ 4579144 h 4886325"/>
              <a:gd name="connsiteX28" fmla="*/ 4796028 w 5495925"/>
              <a:gd name="connsiteY28" fmla="*/ 851821 h 4886325"/>
              <a:gd name="connsiteX29" fmla="*/ 5036344 w 5495925"/>
              <a:gd name="connsiteY29" fmla="*/ 921544 h 4886325"/>
              <a:gd name="connsiteX30" fmla="*/ 5493544 w 5495925"/>
              <a:gd name="connsiteY30" fmla="*/ 464344 h 4886325"/>
              <a:gd name="connsiteX31" fmla="*/ 5036344 w 5495925"/>
              <a:gd name="connsiteY31" fmla="*/ 7144 h 4886325"/>
              <a:gd name="connsiteX32" fmla="*/ 4579144 w 5495925"/>
              <a:gd name="connsiteY32" fmla="*/ 464344 h 4886325"/>
              <a:gd name="connsiteX33" fmla="*/ 4606100 w 5495925"/>
              <a:gd name="connsiteY33" fmla="*/ 613315 h 4886325"/>
              <a:gd name="connsiteX34" fmla="*/ 3752660 w 5495925"/>
              <a:gd name="connsiteY34" fmla="*/ 1296067 h 4886325"/>
              <a:gd name="connsiteX35" fmla="*/ 3512344 w 5495925"/>
              <a:gd name="connsiteY35" fmla="*/ 1226249 h 4886325"/>
              <a:gd name="connsiteX36" fmla="*/ 3272028 w 5495925"/>
              <a:gd name="connsiteY36" fmla="*/ 1296067 h 4886325"/>
              <a:gd name="connsiteX37" fmla="*/ 2418588 w 5495925"/>
              <a:gd name="connsiteY37" fmla="*/ 613315 h 4886325"/>
              <a:gd name="connsiteX38" fmla="*/ 2445544 w 5495925"/>
              <a:gd name="connsiteY38" fmla="*/ 464344 h 4886325"/>
              <a:gd name="connsiteX39" fmla="*/ 1988344 w 5495925"/>
              <a:gd name="connsiteY39" fmla="*/ 7144 h 4886325"/>
              <a:gd name="connsiteX40" fmla="*/ 1531144 w 5495925"/>
              <a:gd name="connsiteY40" fmla="*/ 464344 h 4886325"/>
              <a:gd name="connsiteX41" fmla="*/ 1576864 w 5495925"/>
              <a:gd name="connsiteY41" fmla="*/ 660368 h 4886325"/>
              <a:gd name="connsiteX42" fmla="*/ 660368 w 5495925"/>
              <a:gd name="connsiteY42" fmla="*/ 1576864 h 4886325"/>
              <a:gd name="connsiteX43" fmla="*/ 464344 w 5495925"/>
              <a:gd name="connsiteY43" fmla="*/ 1531144 h 4886325"/>
              <a:gd name="connsiteX44" fmla="*/ 7144 w 5495925"/>
              <a:gd name="connsiteY44" fmla="*/ 1988344 h 4886325"/>
              <a:gd name="connsiteX45" fmla="*/ 464344 w 5495925"/>
              <a:gd name="connsiteY45" fmla="*/ 2445544 h 4886325"/>
              <a:gd name="connsiteX46" fmla="*/ 921544 w 5495925"/>
              <a:gd name="connsiteY46" fmla="*/ 1988344 h 4886325"/>
              <a:gd name="connsiteX47" fmla="*/ 875824 w 5495925"/>
              <a:gd name="connsiteY47" fmla="*/ 1792319 h 4886325"/>
              <a:gd name="connsiteX48" fmla="*/ 1792319 w 5495925"/>
              <a:gd name="connsiteY48" fmla="*/ 875824 h 4886325"/>
              <a:gd name="connsiteX49" fmla="*/ 1988344 w 5495925"/>
              <a:gd name="connsiteY49" fmla="*/ 921544 h 4886325"/>
              <a:gd name="connsiteX50" fmla="*/ 2228660 w 5495925"/>
              <a:gd name="connsiteY50" fmla="*/ 851726 h 4886325"/>
              <a:gd name="connsiteX51" fmla="*/ 3082099 w 5495925"/>
              <a:gd name="connsiteY51" fmla="*/ 1534478 h 4886325"/>
              <a:gd name="connsiteX52" fmla="*/ 3055144 w 5495925"/>
              <a:gd name="connsiteY52" fmla="*/ 1683544 h 4886325"/>
              <a:gd name="connsiteX53" fmla="*/ 3512344 w 5495925"/>
              <a:gd name="connsiteY53" fmla="*/ 2140744 h 4886325"/>
              <a:gd name="connsiteX54" fmla="*/ 3969544 w 5495925"/>
              <a:gd name="connsiteY54" fmla="*/ 1683544 h 4886325"/>
              <a:gd name="connsiteX55" fmla="*/ 3942588 w 5495925"/>
              <a:gd name="connsiteY55" fmla="*/ 1534478 h 4886325"/>
              <a:gd name="connsiteX56" fmla="*/ 4796028 w 5495925"/>
              <a:gd name="connsiteY56" fmla="*/ 851821 h 4886325"/>
              <a:gd name="connsiteX57" fmla="*/ 5036344 w 5495925"/>
              <a:gd name="connsiteY57" fmla="*/ 311944 h 4886325"/>
              <a:gd name="connsiteX58" fmla="*/ 5188744 w 5495925"/>
              <a:gd name="connsiteY58" fmla="*/ 464344 h 4886325"/>
              <a:gd name="connsiteX59" fmla="*/ 5036344 w 5495925"/>
              <a:gd name="connsiteY59" fmla="*/ 616744 h 4886325"/>
              <a:gd name="connsiteX60" fmla="*/ 4883944 w 5495925"/>
              <a:gd name="connsiteY60" fmla="*/ 464344 h 4886325"/>
              <a:gd name="connsiteX61" fmla="*/ 5036344 w 5495925"/>
              <a:gd name="connsiteY61" fmla="*/ 311944 h 4886325"/>
              <a:gd name="connsiteX62" fmla="*/ 464344 w 5495925"/>
              <a:gd name="connsiteY62" fmla="*/ 2140744 h 4886325"/>
              <a:gd name="connsiteX63" fmla="*/ 311944 w 5495925"/>
              <a:gd name="connsiteY63" fmla="*/ 1988344 h 4886325"/>
              <a:gd name="connsiteX64" fmla="*/ 464344 w 5495925"/>
              <a:gd name="connsiteY64" fmla="*/ 1835944 h 4886325"/>
              <a:gd name="connsiteX65" fmla="*/ 616744 w 5495925"/>
              <a:gd name="connsiteY65" fmla="*/ 1988344 h 4886325"/>
              <a:gd name="connsiteX66" fmla="*/ 464344 w 5495925"/>
              <a:gd name="connsiteY66" fmla="*/ 2140744 h 4886325"/>
              <a:gd name="connsiteX67" fmla="*/ 1988344 w 5495925"/>
              <a:gd name="connsiteY67" fmla="*/ 616744 h 4886325"/>
              <a:gd name="connsiteX68" fmla="*/ 1835944 w 5495925"/>
              <a:gd name="connsiteY68" fmla="*/ 464344 h 4886325"/>
              <a:gd name="connsiteX69" fmla="*/ 1988344 w 5495925"/>
              <a:gd name="connsiteY69" fmla="*/ 311944 h 4886325"/>
              <a:gd name="connsiteX70" fmla="*/ 2140744 w 5495925"/>
              <a:gd name="connsiteY70" fmla="*/ 464344 h 4886325"/>
              <a:gd name="connsiteX71" fmla="*/ 1988344 w 5495925"/>
              <a:gd name="connsiteY71" fmla="*/ 616744 h 4886325"/>
              <a:gd name="connsiteX72" fmla="*/ 3512344 w 5495925"/>
              <a:gd name="connsiteY72" fmla="*/ 1835944 h 4886325"/>
              <a:gd name="connsiteX73" fmla="*/ 3359944 w 5495925"/>
              <a:gd name="connsiteY73" fmla="*/ 1683544 h 4886325"/>
              <a:gd name="connsiteX74" fmla="*/ 3512344 w 5495925"/>
              <a:gd name="connsiteY74" fmla="*/ 1531144 h 4886325"/>
              <a:gd name="connsiteX75" fmla="*/ 3664744 w 5495925"/>
              <a:gd name="connsiteY75" fmla="*/ 1683544 h 4886325"/>
              <a:gd name="connsiteX76" fmla="*/ 3512344 w 5495925"/>
              <a:gd name="connsiteY76" fmla="*/ 1835944 h 4886325"/>
              <a:gd name="connsiteX77" fmla="*/ 2293144 w 5495925"/>
              <a:gd name="connsiteY77" fmla="*/ 1835944 h 4886325"/>
              <a:gd name="connsiteX78" fmla="*/ 1683544 w 5495925"/>
              <a:gd name="connsiteY78" fmla="*/ 1835944 h 4886325"/>
              <a:gd name="connsiteX79" fmla="*/ 1531144 w 5495925"/>
              <a:gd name="connsiteY79" fmla="*/ 1988344 h 4886325"/>
              <a:gd name="connsiteX80" fmla="*/ 1531144 w 5495925"/>
              <a:gd name="connsiteY80" fmla="*/ 4731544 h 4886325"/>
              <a:gd name="connsiteX81" fmla="*/ 1683544 w 5495925"/>
              <a:gd name="connsiteY81" fmla="*/ 4883944 h 4886325"/>
              <a:gd name="connsiteX82" fmla="*/ 2293144 w 5495925"/>
              <a:gd name="connsiteY82" fmla="*/ 4883944 h 4886325"/>
              <a:gd name="connsiteX83" fmla="*/ 2445544 w 5495925"/>
              <a:gd name="connsiteY83" fmla="*/ 4731544 h 4886325"/>
              <a:gd name="connsiteX84" fmla="*/ 2445544 w 5495925"/>
              <a:gd name="connsiteY84" fmla="*/ 1988344 h 4886325"/>
              <a:gd name="connsiteX85" fmla="*/ 2293144 w 5495925"/>
              <a:gd name="connsiteY85" fmla="*/ 1835944 h 4886325"/>
              <a:gd name="connsiteX86" fmla="*/ 2140744 w 5495925"/>
              <a:gd name="connsiteY86" fmla="*/ 4579144 h 4886325"/>
              <a:gd name="connsiteX87" fmla="*/ 1835944 w 5495925"/>
              <a:gd name="connsiteY87" fmla="*/ 4579144 h 4886325"/>
              <a:gd name="connsiteX88" fmla="*/ 1835944 w 5495925"/>
              <a:gd name="connsiteY88" fmla="*/ 2140744 h 4886325"/>
              <a:gd name="connsiteX89" fmla="*/ 2140744 w 5495925"/>
              <a:gd name="connsiteY89" fmla="*/ 2140744 h 4886325"/>
              <a:gd name="connsiteX90" fmla="*/ 2140744 w 5495925"/>
              <a:gd name="connsiteY90" fmla="*/ 4579144 h 4886325"/>
              <a:gd name="connsiteX91" fmla="*/ 3817144 w 5495925"/>
              <a:gd name="connsiteY91" fmla="*/ 3055144 h 4886325"/>
              <a:gd name="connsiteX92" fmla="*/ 3207544 w 5495925"/>
              <a:gd name="connsiteY92" fmla="*/ 3055144 h 4886325"/>
              <a:gd name="connsiteX93" fmla="*/ 3055144 w 5495925"/>
              <a:gd name="connsiteY93" fmla="*/ 3207544 h 4886325"/>
              <a:gd name="connsiteX94" fmla="*/ 3055144 w 5495925"/>
              <a:gd name="connsiteY94" fmla="*/ 4731544 h 4886325"/>
              <a:gd name="connsiteX95" fmla="*/ 3207544 w 5495925"/>
              <a:gd name="connsiteY95" fmla="*/ 4883944 h 4886325"/>
              <a:gd name="connsiteX96" fmla="*/ 3817144 w 5495925"/>
              <a:gd name="connsiteY96" fmla="*/ 4883944 h 4886325"/>
              <a:gd name="connsiteX97" fmla="*/ 3969544 w 5495925"/>
              <a:gd name="connsiteY97" fmla="*/ 4731544 h 4886325"/>
              <a:gd name="connsiteX98" fmla="*/ 3969544 w 5495925"/>
              <a:gd name="connsiteY98" fmla="*/ 3207544 h 4886325"/>
              <a:gd name="connsiteX99" fmla="*/ 3817144 w 5495925"/>
              <a:gd name="connsiteY99" fmla="*/ 3055144 h 4886325"/>
              <a:gd name="connsiteX100" fmla="*/ 3664744 w 5495925"/>
              <a:gd name="connsiteY100" fmla="*/ 4579144 h 4886325"/>
              <a:gd name="connsiteX101" fmla="*/ 3359944 w 5495925"/>
              <a:gd name="connsiteY101" fmla="*/ 4579144 h 4886325"/>
              <a:gd name="connsiteX102" fmla="*/ 3359944 w 5495925"/>
              <a:gd name="connsiteY102" fmla="*/ 3359944 h 4886325"/>
              <a:gd name="connsiteX103" fmla="*/ 3664744 w 5495925"/>
              <a:gd name="connsiteY103" fmla="*/ 3359944 h 4886325"/>
              <a:gd name="connsiteX104" fmla="*/ 3664744 w 5495925"/>
              <a:gd name="connsiteY104" fmla="*/ 45791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495925" h="4886325">
                <a:moveTo>
                  <a:pt x="769144" y="3359944"/>
                </a:moveTo>
                <a:lnTo>
                  <a:pt x="159544" y="3359944"/>
                </a:lnTo>
                <a:cubicBezTo>
                  <a:pt x="75343" y="3359944"/>
                  <a:pt x="7144" y="3428143"/>
                  <a:pt x="7144" y="3512344"/>
                </a:cubicBezTo>
                <a:lnTo>
                  <a:pt x="7144" y="4731544"/>
                </a:lnTo>
                <a:cubicBezTo>
                  <a:pt x="7144" y="4815745"/>
                  <a:pt x="75343" y="4883944"/>
                  <a:pt x="159544" y="4883944"/>
                </a:cubicBezTo>
                <a:lnTo>
                  <a:pt x="769144" y="4883944"/>
                </a:lnTo>
                <a:cubicBezTo>
                  <a:pt x="853345" y="4883944"/>
                  <a:pt x="921544" y="4815745"/>
                  <a:pt x="921544" y="4731544"/>
                </a:cubicBezTo>
                <a:lnTo>
                  <a:pt x="921544" y="3512344"/>
                </a:lnTo>
                <a:cubicBezTo>
                  <a:pt x="921544" y="3428143"/>
                  <a:pt x="853345" y="3359944"/>
                  <a:pt x="769144" y="3359944"/>
                </a:cubicBezTo>
                <a:close/>
                <a:moveTo>
                  <a:pt x="616744" y="4579144"/>
                </a:moveTo>
                <a:lnTo>
                  <a:pt x="311944" y="4579144"/>
                </a:lnTo>
                <a:lnTo>
                  <a:pt x="311944" y="3664744"/>
                </a:lnTo>
                <a:lnTo>
                  <a:pt x="616744" y="3664744"/>
                </a:lnTo>
                <a:lnTo>
                  <a:pt x="616744" y="4579144"/>
                </a:lnTo>
                <a:close/>
                <a:moveTo>
                  <a:pt x="5341144" y="1835944"/>
                </a:moveTo>
                <a:lnTo>
                  <a:pt x="4731544" y="1835944"/>
                </a:lnTo>
                <a:cubicBezTo>
                  <a:pt x="4647343" y="1835944"/>
                  <a:pt x="4579144" y="1904143"/>
                  <a:pt x="4579144" y="1988344"/>
                </a:cubicBezTo>
                <a:lnTo>
                  <a:pt x="4579144" y="4731544"/>
                </a:lnTo>
                <a:cubicBezTo>
                  <a:pt x="4579144" y="4815745"/>
                  <a:pt x="4647343" y="4883944"/>
                  <a:pt x="4731544" y="4883944"/>
                </a:cubicBezTo>
                <a:lnTo>
                  <a:pt x="5341144" y="4883944"/>
                </a:lnTo>
                <a:cubicBezTo>
                  <a:pt x="5425345" y="4883944"/>
                  <a:pt x="5493544" y="4815745"/>
                  <a:pt x="5493544" y="4731544"/>
                </a:cubicBezTo>
                <a:lnTo>
                  <a:pt x="5493544" y="1988344"/>
                </a:lnTo>
                <a:cubicBezTo>
                  <a:pt x="5493544" y="1904143"/>
                  <a:pt x="5425345" y="1835944"/>
                  <a:pt x="5341144" y="1835944"/>
                </a:cubicBezTo>
                <a:close/>
                <a:moveTo>
                  <a:pt x="5188744" y="4579144"/>
                </a:moveTo>
                <a:lnTo>
                  <a:pt x="4883944" y="4579144"/>
                </a:lnTo>
                <a:lnTo>
                  <a:pt x="4883944" y="2140744"/>
                </a:lnTo>
                <a:lnTo>
                  <a:pt x="5188744" y="2140744"/>
                </a:lnTo>
                <a:lnTo>
                  <a:pt x="5188744" y="4579144"/>
                </a:lnTo>
                <a:close/>
                <a:moveTo>
                  <a:pt x="4796028" y="851821"/>
                </a:moveTo>
                <a:cubicBezTo>
                  <a:pt x="4866037" y="895255"/>
                  <a:pt x="4947857" y="921544"/>
                  <a:pt x="5036344" y="921544"/>
                </a:cubicBezTo>
                <a:cubicBezTo>
                  <a:pt x="5288852" y="921544"/>
                  <a:pt x="5493544" y="716852"/>
                  <a:pt x="5493544" y="464344"/>
                </a:cubicBezTo>
                <a:cubicBezTo>
                  <a:pt x="5493544" y="211836"/>
                  <a:pt x="5288852" y="7144"/>
                  <a:pt x="5036344" y="7144"/>
                </a:cubicBezTo>
                <a:cubicBezTo>
                  <a:pt x="4783836" y="7144"/>
                  <a:pt x="4579144" y="211836"/>
                  <a:pt x="4579144" y="464344"/>
                </a:cubicBezTo>
                <a:cubicBezTo>
                  <a:pt x="4579144" y="516826"/>
                  <a:pt x="4589812" y="566357"/>
                  <a:pt x="4606100" y="613315"/>
                </a:cubicBezTo>
                <a:lnTo>
                  <a:pt x="3752660" y="1296067"/>
                </a:lnTo>
                <a:cubicBezTo>
                  <a:pt x="3682651" y="1252538"/>
                  <a:pt x="3600831" y="1226249"/>
                  <a:pt x="3512344" y="1226249"/>
                </a:cubicBezTo>
                <a:cubicBezTo>
                  <a:pt x="3423857" y="1226249"/>
                  <a:pt x="3342037" y="1252538"/>
                  <a:pt x="3272028" y="1296067"/>
                </a:cubicBezTo>
                <a:lnTo>
                  <a:pt x="2418588" y="613315"/>
                </a:lnTo>
                <a:cubicBezTo>
                  <a:pt x="2434876" y="566452"/>
                  <a:pt x="2445544" y="516826"/>
                  <a:pt x="2445544" y="464344"/>
                </a:cubicBezTo>
                <a:cubicBezTo>
                  <a:pt x="2445544" y="211836"/>
                  <a:pt x="2240852" y="7144"/>
                  <a:pt x="1988344" y="7144"/>
                </a:cubicBezTo>
                <a:cubicBezTo>
                  <a:pt x="1735836" y="7144"/>
                  <a:pt x="1531144" y="211836"/>
                  <a:pt x="1531144" y="464344"/>
                </a:cubicBezTo>
                <a:cubicBezTo>
                  <a:pt x="1531144" y="534829"/>
                  <a:pt x="1548384" y="600742"/>
                  <a:pt x="1576864" y="660368"/>
                </a:cubicBezTo>
                <a:lnTo>
                  <a:pt x="660368" y="1576864"/>
                </a:lnTo>
                <a:cubicBezTo>
                  <a:pt x="600742" y="1548384"/>
                  <a:pt x="534829" y="1531144"/>
                  <a:pt x="464344" y="1531144"/>
                </a:cubicBezTo>
                <a:cubicBezTo>
                  <a:pt x="211836" y="1531144"/>
                  <a:pt x="7144" y="1735836"/>
                  <a:pt x="7144" y="1988344"/>
                </a:cubicBezTo>
                <a:cubicBezTo>
                  <a:pt x="7144" y="2240852"/>
                  <a:pt x="211836" y="2445544"/>
                  <a:pt x="464344" y="2445544"/>
                </a:cubicBezTo>
                <a:cubicBezTo>
                  <a:pt x="716852" y="2445544"/>
                  <a:pt x="921544" y="2240852"/>
                  <a:pt x="921544" y="1988344"/>
                </a:cubicBezTo>
                <a:cubicBezTo>
                  <a:pt x="921544" y="1917859"/>
                  <a:pt x="904304" y="1851946"/>
                  <a:pt x="875824" y="1792319"/>
                </a:cubicBezTo>
                <a:lnTo>
                  <a:pt x="1792319" y="875824"/>
                </a:lnTo>
                <a:cubicBezTo>
                  <a:pt x="1851946" y="904304"/>
                  <a:pt x="1917859" y="921544"/>
                  <a:pt x="1988344" y="921544"/>
                </a:cubicBezTo>
                <a:cubicBezTo>
                  <a:pt x="2076831" y="921544"/>
                  <a:pt x="2158651" y="895255"/>
                  <a:pt x="2228660" y="851726"/>
                </a:cubicBezTo>
                <a:lnTo>
                  <a:pt x="3082099" y="1534478"/>
                </a:lnTo>
                <a:cubicBezTo>
                  <a:pt x="3065812" y="1581436"/>
                  <a:pt x="3055144" y="1631061"/>
                  <a:pt x="3055144" y="1683544"/>
                </a:cubicBezTo>
                <a:cubicBezTo>
                  <a:pt x="3055144" y="1936052"/>
                  <a:pt x="3259836" y="2140744"/>
                  <a:pt x="3512344" y="2140744"/>
                </a:cubicBezTo>
                <a:cubicBezTo>
                  <a:pt x="3764852" y="2140744"/>
                  <a:pt x="3969544" y="1936052"/>
                  <a:pt x="3969544" y="1683544"/>
                </a:cubicBezTo>
                <a:cubicBezTo>
                  <a:pt x="3969544" y="1631061"/>
                  <a:pt x="3958876" y="1581436"/>
                  <a:pt x="3942588" y="1534478"/>
                </a:cubicBezTo>
                <a:lnTo>
                  <a:pt x="4796028" y="851821"/>
                </a:lnTo>
                <a:close/>
                <a:moveTo>
                  <a:pt x="5036344" y="311944"/>
                </a:moveTo>
                <a:cubicBezTo>
                  <a:pt x="5120355" y="311944"/>
                  <a:pt x="5188744" y="380333"/>
                  <a:pt x="5188744" y="464344"/>
                </a:cubicBezTo>
                <a:cubicBezTo>
                  <a:pt x="5188744" y="548354"/>
                  <a:pt x="5120355" y="616744"/>
                  <a:pt x="5036344" y="616744"/>
                </a:cubicBezTo>
                <a:cubicBezTo>
                  <a:pt x="4952333" y="616744"/>
                  <a:pt x="4883944" y="548354"/>
                  <a:pt x="4883944" y="464344"/>
                </a:cubicBezTo>
                <a:cubicBezTo>
                  <a:pt x="4883944" y="380333"/>
                  <a:pt x="4952333" y="311944"/>
                  <a:pt x="5036344" y="311944"/>
                </a:cubicBezTo>
                <a:close/>
                <a:moveTo>
                  <a:pt x="464344" y="2140744"/>
                </a:moveTo>
                <a:cubicBezTo>
                  <a:pt x="380333" y="2140744"/>
                  <a:pt x="311944" y="2072354"/>
                  <a:pt x="311944" y="1988344"/>
                </a:cubicBezTo>
                <a:cubicBezTo>
                  <a:pt x="311944" y="1904333"/>
                  <a:pt x="380333" y="1835944"/>
                  <a:pt x="464344" y="1835944"/>
                </a:cubicBezTo>
                <a:cubicBezTo>
                  <a:pt x="548354" y="1835944"/>
                  <a:pt x="616744" y="1904333"/>
                  <a:pt x="616744" y="1988344"/>
                </a:cubicBezTo>
                <a:cubicBezTo>
                  <a:pt x="616744" y="2072354"/>
                  <a:pt x="548354" y="2140744"/>
                  <a:pt x="464344" y="2140744"/>
                </a:cubicBezTo>
                <a:close/>
                <a:moveTo>
                  <a:pt x="1988344" y="616744"/>
                </a:moveTo>
                <a:cubicBezTo>
                  <a:pt x="1904333" y="616744"/>
                  <a:pt x="1835944" y="548354"/>
                  <a:pt x="1835944" y="464344"/>
                </a:cubicBezTo>
                <a:cubicBezTo>
                  <a:pt x="1835944" y="380333"/>
                  <a:pt x="1904333" y="311944"/>
                  <a:pt x="1988344" y="311944"/>
                </a:cubicBezTo>
                <a:cubicBezTo>
                  <a:pt x="2072354" y="311944"/>
                  <a:pt x="2140744" y="380333"/>
                  <a:pt x="2140744" y="464344"/>
                </a:cubicBezTo>
                <a:cubicBezTo>
                  <a:pt x="2140744" y="548354"/>
                  <a:pt x="2072354" y="616744"/>
                  <a:pt x="1988344" y="616744"/>
                </a:cubicBezTo>
                <a:close/>
                <a:moveTo>
                  <a:pt x="3512344" y="1835944"/>
                </a:moveTo>
                <a:cubicBezTo>
                  <a:pt x="3428333" y="1835944"/>
                  <a:pt x="3359944" y="1767554"/>
                  <a:pt x="3359944" y="1683544"/>
                </a:cubicBezTo>
                <a:cubicBezTo>
                  <a:pt x="3359944" y="1599533"/>
                  <a:pt x="3428333" y="1531144"/>
                  <a:pt x="3512344" y="1531144"/>
                </a:cubicBezTo>
                <a:cubicBezTo>
                  <a:pt x="3596354" y="1531144"/>
                  <a:pt x="3664744" y="1599533"/>
                  <a:pt x="3664744" y="1683544"/>
                </a:cubicBezTo>
                <a:cubicBezTo>
                  <a:pt x="3664744" y="1767554"/>
                  <a:pt x="3596354" y="1835944"/>
                  <a:pt x="3512344" y="1835944"/>
                </a:cubicBezTo>
                <a:close/>
                <a:moveTo>
                  <a:pt x="2293144" y="1835944"/>
                </a:moveTo>
                <a:lnTo>
                  <a:pt x="1683544" y="1835944"/>
                </a:lnTo>
                <a:cubicBezTo>
                  <a:pt x="1599343" y="1835944"/>
                  <a:pt x="1531144" y="1904143"/>
                  <a:pt x="1531144" y="1988344"/>
                </a:cubicBezTo>
                <a:lnTo>
                  <a:pt x="1531144" y="4731544"/>
                </a:lnTo>
                <a:cubicBezTo>
                  <a:pt x="1531144" y="4815745"/>
                  <a:pt x="1599343" y="4883944"/>
                  <a:pt x="1683544" y="4883944"/>
                </a:cubicBezTo>
                <a:lnTo>
                  <a:pt x="2293144" y="4883944"/>
                </a:lnTo>
                <a:cubicBezTo>
                  <a:pt x="2377345" y="4883944"/>
                  <a:pt x="2445544" y="4815745"/>
                  <a:pt x="2445544" y="4731544"/>
                </a:cubicBezTo>
                <a:lnTo>
                  <a:pt x="2445544" y="1988344"/>
                </a:lnTo>
                <a:cubicBezTo>
                  <a:pt x="2445544" y="1904143"/>
                  <a:pt x="2377345" y="1835944"/>
                  <a:pt x="2293144" y="1835944"/>
                </a:cubicBezTo>
                <a:close/>
                <a:moveTo>
                  <a:pt x="2140744" y="4579144"/>
                </a:moveTo>
                <a:lnTo>
                  <a:pt x="1835944" y="4579144"/>
                </a:lnTo>
                <a:lnTo>
                  <a:pt x="1835944" y="2140744"/>
                </a:lnTo>
                <a:lnTo>
                  <a:pt x="2140744" y="2140744"/>
                </a:lnTo>
                <a:lnTo>
                  <a:pt x="2140744" y="4579144"/>
                </a:lnTo>
                <a:close/>
                <a:moveTo>
                  <a:pt x="3817144" y="3055144"/>
                </a:moveTo>
                <a:lnTo>
                  <a:pt x="3207544" y="3055144"/>
                </a:lnTo>
                <a:cubicBezTo>
                  <a:pt x="3123343" y="3055144"/>
                  <a:pt x="3055144" y="3123343"/>
                  <a:pt x="3055144" y="3207544"/>
                </a:cubicBezTo>
                <a:lnTo>
                  <a:pt x="3055144" y="4731544"/>
                </a:lnTo>
                <a:cubicBezTo>
                  <a:pt x="3055144" y="4815745"/>
                  <a:pt x="3123343" y="4883944"/>
                  <a:pt x="3207544" y="4883944"/>
                </a:cubicBezTo>
                <a:lnTo>
                  <a:pt x="3817144" y="4883944"/>
                </a:lnTo>
                <a:cubicBezTo>
                  <a:pt x="3901345" y="4883944"/>
                  <a:pt x="3969544" y="4815745"/>
                  <a:pt x="3969544" y="4731544"/>
                </a:cubicBezTo>
                <a:lnTo>
                  <a:pt x="3969544" y="3207544"/>
                </a:lnTo>
                <a:cubicBezTo>
                  <a:pt x="3969544" y="3123343"/>
                  <a:pt x="3901345" y="3055144"/>
                  <a:pt x="3817144" y="3055144"/>
                </a:cubicBezTo>
                <a:close/>
                <a:moveTo>
                  <a:pt x="3664744" y="4579144"/>
                </a:moveTo>
                <a:lnTo>
                  <a:pt x="3359944" y="4579144"/>
                </a:lnTo>
                <a:lnTo>
                  <a:pt x="3359944" y="3359944"/>
                </a:lnTo>
                <a:lnTo>
                  <a:pt x="3664744" y="3359944"/>
                </a:lnTo>
                <a:lnTo>
                  <a:pt x="3664744" y="4579144"/>
                </a:lnTo>
                <a:close/>
              </a:path>
            </a:pathLst>
          </a:custGeom>
          <a:solidFill>
            <a:schemeClr val="accent1"/>
          </a:solidFill>
          <a:ln w="9525" cap="flat">
            <a:noFill/>
            <a:prstDash val="solid"/>
            <a:miter/>
          </a:ln>
        </p:spPr>
        <p:txBody>
          <a:bodyPr rtlCol="0" anchor="ctr"/>
          <a:lstStyle/>
          <a:p>
            <a:endParaRPr lang="nl-NL">
              <a:latin typeface="+mj-lt"/>
            </a:endParaRPr>
          </a:p>
        </p:txBody>
      </p:sp>
      <p:sp>
        <p:nvSpPr>
          <p:cNvPr id="107" name="Graphic 476">
            <a:extLst>
              <a:ext uri="{FF2B5EF4-FFF2-40B4-BE49-F238E27FC236}">
                <a16:creationId xmlns:a16="http://schemas.microsoft.com/office/drawing/2014/main" id="{32F431DF-7D12-5647-8CB1-07BBDFDD5C6E}"/>
              </a:ext>
            </a:extLst>
          </p:cNvPr>
          <p:cNvSpPr/>
          <p:nvPr/>
        </p:nvSpPr>
        <p:spPr>
          <a:xfrm>
            <a:off x="8426449" y="1517688"/>
            <a:ext cx="279797" cy="279797"/>
          </a:xfrm>
          <a:custGeom>
            <a:avLst/>
            <a:gdLst>
              <a:gd name="connsiteX0" fmla="*/ 2445544 w 4886325"/>
              <a:gd name="connsiteY0" fmla="*/ 2140744 h 4886325"/>
              <a:gd name="connsiteX1" fmla="*/ 4579144 w 4886325"/>
              <a:gd name="connsiteY1" fmla="*/ 2140744 h 4886325"/>
              <a:gd name="connsiteX2" fmla="*/ 4883944 w 4886325"/>
              <a:gd name="connsiteY2" fmla="*/ 1835944 h 4886325"/>
              <a:gd name="connsiteX3" fmla="*/ 4883944 w 4886325"/>
              <a:gd name="connsiteY3" fmla="*/ 616744 h 4886325"/>
              <a:gd name="connsiteX4" fmla="*/ 4579144 w 4886325"/>
              <a:gd name="connsiteY4" fmla="*/ 311944 h 4886325"/>
              <a:gd name="connsiteX5" fmla="*/ 3512344 w 4886325"/>
              <a:gd name="connsiteY5" fmla="*/ 311944 h 4886325"/>
              <a:gd name="connsiteX6" fmla="*/ 3207544 w 4886325"/>
              <a:gd name="connsiteY6" fmla="*/ 7144 h 4886325"/>
              <a:gd name="connsiteX7" fmla="*/ 2445544 w 4886325"/>
              <a:gd name="connsiteY7" fmla="*/ 7144 h 4886325"/>
              <a:gd name="connsiteX8" fmla="*/ 2140744 w 4886325"/>
              <a:gd name="connsiteY8" fmla="*/ 311944 h 4886325"/>
              <a:gd name="connsiteX9" fmla="*/ 2140744 w 4886325"/>
              <a:gd name="connsiteY9" fmla="*/ 921544 h 4886325"/>
              <a:gd name="connsiteX10" fmla="*/ 311944 w 4886325"/>
              <a:gd name="connsiteY10" fmla="*/ 921544 h 4886325"/>
              <a:gd name="connsiteX11" fmla="*/ 311944 w 4886325"/>
              <a:gd name="connsiteY11" fmla="*/ 83344 h 4886325"/>
              <a:gd name="connsiteX12" fmla="*/ 235744 w 4886325"/>
              <a:gd name="connsiteY12" fmla="*/ 7144 h 4886325"/>
              <a:gd name="connsiteX13" fmla="*/ 83344 w 4886325"/>
              <a:gd name="connsiteY13" fmla="*/ 7144 h 4886325"/>
              <a:gd name="connsiteX14" fmla="*/ 7144 w 4886325"/>
              <a:gd name="connsiteY14" fmla="*/ 83344 h 4886325"/>
              <a:gd name="connsiteX15" fmla="*/ 7144 w 4886325"/>
              <a:gd name="connsiteY15" fmla="*/ 3817144 h 4886325"/>
              <a:gd name="connsiteX16" fmla="*/ 159544 w 4886325"/>
              <a:gd name="connsiteY16" fmla="*/ 3969544 h 4886325"/>
              <a:gd name="connsiteX17" fmla="*/ 2140744 w 4886325"/>
              <a:gd name="connsiteY17" fmla="*/ 3969544 h 4886325"/>
              <a:gd name="connsiteX18" fmla="*/ 2140744 w 4886325"/>
              <a:gd name="connsiteY18" fmla="*/ 4579144 h 4886325"/>
              <a:gd name="connsiteX19" fmla="*/ 2445544 w 4886325"/>
              <a:gd name="connsiteY19" fmla="*/ 4883944 h 4886325"/>
              <a:gd name="connsiteX20" fmla="*/ 4579144 w 4886325"/>
              <a:gd name="connsiteY20" fmla="*/ 4883944 h 4886325"/>
              <a:gd name="connsiteX21" fmla="*/ 4883944 w 4886325"/>
              <a:gd name="connsiteY21" fmla="*/ 4579144 h 4886325"/>
              <a:gd name="connsiteX22" fmla="*/ 4883944 w 4886325"/>
              <a:gd name="connsiteY22" fmla="*/ 3359944 h 4886325"/>
              <a:gd name="connsiteX23" fmla="*/ 4579144 w 4886325"/>
              <a:gd name="connsiteY23" fmla="*/ 3055144 h 4886325"/>
              <a:gd name="connsiteX24" fmla="*/ 3512344 w 4886325"/>
              <a:gd name="connsiteY24" fmla="*/ 3055144 h 4886325"/>
              <a:gd name="connsiteX25" fmla="*/ 3207544 w 4886325"/>
              <a:gd name="connsiteY25" fmla="*/ 2750344 h 4886325"/>
              <a:gd name="connsiteX26" fmla="*/ 2445544 w 4886325"/>
              <a:gd name="connsiteY26" fmla="*/ 2750344 h 4886325"/>
              <a:gd name="connsiteX27" fmla="*/ 2140744 w 4886325"/>
              <a:gd name="connsiteY27" fmla="*/ 3055144 h 4886325"/>
              <a:gd name="connsiteX28" fmla="*/ 2140744 w 4886325"/>
              <a:gd name="connsiteY28" fmla="*/ 3664744 h 4886325"/>
              <a:gd name="connsiteX29" fmla="*/ 311944 w 4886325"/>
              <a:gd name="connsiteY29" fmla="*/ 3664744 h 4886325"/>
              <a:gd name="connsiteX30" fmla="*/ 311944 w 4886325"/>
              <a:gd name="connsiteY30" fmla="*/ 1226344 h 4886325"/>
              <a:gd name="connsiteX31" fmla="*/ 2140744 w 4886325"/>
              <a:gd name="connsiteY31" fmla="*/ 1226344 h 4886325"/>
              <a:gd name="connsiteX32" fmla="*/ 2140744 w 4886325"/>
              <a:gd name="connsiteY32" fmla="*/ 1835944 h 4886325"/>
              <a:gd name="connsiteX33" fmla="*/ 2445544 w 4886325"/>
              <a:gd name="connsiteY33" fmla="*/ 2140744 h 4886325"/>
              <a:gd name="connsiteX34" fmla="*/ 2445544 w 4886325"/>
              <a:gd name="connsiteY34" fmla="*/ 3055144 h 4886325"/>
              <a:gd name="connsiteX35" fmla="*/ 3081242 w 4886325"/>
              <a:gd name="connsiteY35" fmla="*/ 3055144 h 4886325"/>
              <a:gd name="connsiteX36" fmla="*/ 3386042 w 4886325"/>
              <a:gd name="connsiteY36" fmla="*/ 3359944 h 4886325"/>
              <a:gd name="connsiteX37" fmla="*/ 4579144 w 4886325"/>
              <a:gd name="connsiteY37" fmla="*/ 3359944 h 4886325"/>
              <a:gd name="connsiteX38" fmla="*/ 4579144 w 4886325"/>
              <a:gd name="connsiteY38" fmla="*/ 4579144 h 4886325"/>
              <a:gd name="connsiteX39" fmla="*/ 2445544 w 4886325"/>
              <a:gd name="connsiteY39" fmla="*/ 4579144 h 4886325"/>
              <a:gd name="connsiteX40" fmla="*/ 2445544 w 4886325"/>
              <a:gd name="connsiteY40" fmla="*/ 311944 h 4886325"/>
              <a:gd name="connsiteX41" fmla="*/ 3081242 w 4886325"/>
              <a:gd name="connsiteY41" fmla="*/ 311944 h 4886325"/>
              <a:gd name="connsiteX42" fmla="*/ 3386042 w 4886325"/>
              <a:gd name="connsiteY42" fmla="*/ 616744 h 4886325"/>
              <a:gd name="connsiteX43" fmla="*/ 4579144 w 4886325"/>
              <a:gd name="connsiteY43" fmla="*/ 616744 h 4886325"/>
              <a:gd name="connsiteX44" fmla="*/ 4579144 w 4886325"/>
              <a:gd name="connsiteY44" fmla="*/ 1835944 h 4886325"/>
              <a:gd name="connsiteX45" fmla="*/ 2445544 w 4886325"/>
              <a:gd name="connsiteY45" fmla="*/ 18359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86325" h="4886325">
                <a:moveTo>
                  <a:pt x="2445544" y="2140744"/>
                </a:moveTo>
                <a:lnTo>
                  <a:pt x="4579144" y="2140744"/>
                </a:lnTo>
                <a:cubicBezTo>
                  <a:pt x="4747479" y="2140744"/>
                  <a:pt x="4883944" y="2004279"/>
                  <a:pt x="4883944" y="1835944"/>
                </a:cubicBezTo>
                <a:lnTo>
                  <a:pt x="4883944" y="616744"/>
                </a:lnTo>
                <a:cubicBezTo>
                  <a:pt x="4883944" y="448407"/>
                  <a:pt x="4747479" y="311944"/>
                  <a:pt x="4579144" y="311944"/>
                </a:cubicBezTo>
                <a:lnTo>
                  <a:pt x="3512344" y="311944"/>
                </a:lnTo>
                <a:lnTo>
                  <a:pt x="3207544" y="7144"/>
                </a:lnTo>
                <a:lnTo>
                  <a:pt x="2445544" y="7144"/>
                </a:lnTo>
                <a:cubicBezTo>
                  <a:pt x="2277209" y="7144"/>
                  <a:pt x="2140744" y="143607"/>
                  <a:pt x="2140744" y="311944"/>
                </a:cubicBezTo>
                <a:lnTo>
                  <a:pt x="2140744" y="921544"/>
                </a:lnTo>
                <a:lnTo>
                  <a:pt x="311944" y="921544"/>
                </a:lnTo>
                <a:lnTo>
                  <a:pt x="311944" y="83344"/>
                </a:lnTo>
                <a:cubicBezTo>
                  <a:pt x="311944" y="41260"/>
                  <a:pt x="277828" y="7144"/>
                  <a:pt x="235744" y="7144"/>
                </a:cubicBezTo>
                <a:lnTo>
                  <a:pt x="83344" y="7144"/>
                </a:lnTo>
                <a:cubicBezTo>
                  <a:pt x="41259" y="7144"/>
                  <a:pt x="7144" y="41260"/>
                  <a:pt x="7144" y="83344"/>
                </a:cubicBezTo>
                <a:lnTo>
                  <a:pt x="7144" y="3817144"/>
                </a:lnTo>
                <a:cubicBezTo>
                  <a:pt x="7144" y="3901316"/>
                  <a:pt x="75375" y="3969544"/>
                  <a:pt x="159544" y="3969544"/>
                </a:cubicBezTo>
                <a:lnTo>
                  <a:pt x="2140744" y="3969544"/>
                </a:lnTo>
                <a:lnTo>
                  <a:pt x="2140744" y="4579144"/>
                </a:lnTo>
                <a:cubicBezTo>
                  <a:pt x="2140744" y="4747479"/>
                  <a:pt x="2277209" y="4883944"/>
                  <a:pt x="2445544" y="4883944"/>
                </a:cubicBezTo>
                <a:lnTo>
                  <a:pt x="4579144" y="4883944"/>
                </a:lnTo>
                <a:cubicBezTo>
                  <a:pt x="4747479" y="4883944"/>
                  <a:pt x="4883944" y="4747479"/>
                  <a:pt x="4883944" y="4579144"/>
                </a:cubicBezTo>
                <a:lnTo>
                  <a:pt x="4883944" y="3359944"/>
                </a:lnTo>
                <a:cubicBezTo>
                  <a:pt x="4883944" y="3191609"/>
                  <a:pt x="4747479" y="3055144"/>
                  <a:pt x="4579144" y="3055144"/>
                </a:cubicBezTo>
                <a:lnTo>
                  <a:pt x="3512344" y="3055144"/>
                </a:lnTo>
                <a:lnTo>
                  <a:pt x="3207544" y="2750344"/>
                </a:lnTo>
                <a:lnTo>
                  <a:pt x="2445544" y="2750344"/>
                </a:lnTo>
                <a:cubicBezTo>
                  <a:pt x="2277209" y="2750344"/>
                  <a:pt x="2140744" y="2886809"/>
                  <a:pt x="2140744" y="3055144"/>
                </a:cubicBezTo>
                <a:lnTo>
                  <a:pt x="2140744" y="3664744"/>
                </a:lnTo>
                <a:lnTo>
                  <a:pt x="311944" y="3664744"/>
                </a:lnTo>
                <a:lnTo>
                  <a:pt x="311944" y="1226344"/>
                </a:lnTo>
                <a:lnTo>
                  <a:pt x="2140744" y="1226344"/>
                </a:lnTo>
                <a:lnTo>
                  <a:pt x="2140744" y="1835944"/>
                </a:lnTo>
                <a:cubicBezTo>
                  <a:pt x="2140744" y="2004279"/>
                  <a:pt x="2277209" y="2140744"/>
                  <a:pt x="2445544" y="2140744"/>
                </a:cubicBezTo>
                <a:close/>
                <a:moveTo>
                  <a:pt x="2445544" y="3055144"/>
                </a:moveTo>
                <a:lnTo>
                  <a:pt x="3081242" y="3055144"/>
                </a:lnTo>
                <a:lnTo>
                  <a:pt x="3386042" y="3359944"/>
                </a:lnTo>
                <a:lnTo>
                  <a:pt x="4579144" y="3359944"/>
                </a:lnTo>
                <a:lnTo>
                  <a:pt x="4579144" y="4579144"/>
                </a:lnTo>
                <a:lnTo>
                  <a:pt x="2445544" y="4579144"/>
                </a:lnTo>
                <a:close/>
                <a:moveTo>
                  <a:pt x="2445544" y="311944"/>
                </a:moveTo>
                <a:lnTo>
                  <a:pt x="3081242" y="311944"/>
                </a:lnTo>
                <a:lnTo>
                  <a:pt x="3386042" y="616744"/>
                </a:lnTo>
                <a:lnTo>
                  <a:pt x="4579144" y="616744"/>
                </a:lnTo>
                <a:lnTo>
                  <a:pt x="4579144" y="1835944"/>
                </a:lnTo>
                <a:lnTo>
                  <a:pt x="2445544" y="1835944"/>
                </a:lnTo>
                <a:close/>
              </a:path>
            </a:pathLst>
          </a:custGeom>
          <a:solidFill>
            <a:schemeClr val="accent1"/>
          </a:solidFill>
          <a:ln w="9525" cap="flat">
            <a:noFill/>
            <a:prstDash val="solid"/>
            <a:miter/>
          </a:ln>
        </p:spPr>
        <p:txBody>
          <a:bodyPr rtlCol="0" anchor="ctr"/>
          <a:lstStyle/>
          <a:p>
            <a:endParaRPr lang="nl-NL">
              <a:latin typeface="+mj-lt"/>
            </a:endParaRPr>
          </a:p>
        </p:txBody>
      </p:sp>
      <p:sp>
        <p:nvSpPr>
          <p:cNvPr id="108" name="Graphic 165">
            <a:extLst>
              <a:ext uri="{FF2B5EF4-FFF2-40B4-BE49-F238E27FC236}">
                <a16:creationId xmlns:a16="http://schemas.microsoft.com/office/drawing/2014/main" id="{603943C3-8EC9-D642-95EC-C910D232AD8C}"/>
              </a:ext>
            </a:extLst>
          </p:cNvPr>
          <p:cNvSpPr/>
          <p:nvPr/>
        </p:nvSpPr>
        <p:spPr>
          <a:xfrm>
            <a:off x="10560260" y="1539805"/>
            <a:ext cx="340720" cy="272682"/>
          </a:xfrm>
          <a:custGeom>
            <a:avLst/>
            <a:gdLst>
              <a:gd name="connsiteX0" fmla="*/ 5798344 w 6105525"/>
              <a:gd name="connsiteY0" fmla="*/ 7144 h 4886325"/>
              <a:gd name="connsiteX1" fmla="*/ 1835944 w 6105525"/>
              <a:gd name="connsiteY1" fmla="*/ 7144 h 4886325"/>
              <a:gd name="connsiteX2" fmla="*/ 1531144 w 6105525"/>
              <a:gd name="connsiteY2" fmla="*/ 311944 h 4886325"/>
              <a:gd name="connsiteX3" fmla="*/ 1531144 w 6105525"/>
              <a:gd name="connsiteY3" fmla="*/ 1226344 h 4886325"/>
              <a:gd name="connsiteX4" fmla="*/ 616744 w 6105525"/>
              <a:gd name="connsiteY4" fmla="*/ 2140744 h 4886325"/>
              <a:gd name="connsiteX5" fmla="*/ 1531144 w 6105525"/>
              <a:gd name="connsiteY5" fmla="*/ 3055144 h 4886325"/>
              <a:gd name="connsiteX6" fmla="*/ 2445544 w 6105525"/>
              <a:gd name="connsiteY6" fmla="*/ 2140744 h 4886325"/>
              <a:gd name="connsiteX7" fmla="*/ 1835944 w 6105525"/>
              <a:gd name="connsiteY7" fmla="*/ 1282351 h 4886325"/>
              <a:gd name="connsiteX8" fmla="*/ 1835944 w 6105525"/>
              <a:gd name="connsiteY8" fmla="*/ 311944 h 4886325"/>
              <a:gd name="connsiteX9" fmla="*/ 5798344 w 6105525"/>
              <a:gd name="connsiteY9" fmla="*/ 311944 h 4886325"/>
              <a:gd name="connsiteX10" fmla="*/ 5798344 w 6105525"/>
              <a:gd name="connsiteY10" fmla="*/ 3664744 h 4886325"/>
              <a:gd name="connsiteX11" fmla="*/ 5188744 w 6105525"/>
              <a:gd name="connsiteY11" fmla="*/ 3664744 h 4886325"/>
              <a:gd name="connsiteX12" fmla="*/ 5188744 w 6105525"/>
              <a:gd name="connsiteY12" fmla="*/ 3055144 h 4886325"/>
              <a:gd name="connsiteX13" fmla="*/ 4883944 w 6105525"/>
              <a:gd name="connsiteY13" fmla="*/ 2750344 h 4886325"/>
              <a:gd name="connsiteX14" fmla="*/ 3664744 w 6105525"/>
              <a:gd name="connsiteY14" fmla="*/ 2750344 h 4886325"/>
              <a:gd name="connsiteX15" fmla="*/ 3359944 w 6105525"/>
              <a:gd name="connsiteY15" fmla="*/ 3055144 h 4886325"/>
              <a:gd name="connsiteX16" fmla="*/ 3359944 w 6105525"/>
              <a:gd name="connsiteY16" fmla="*/ 3664744 h 4886325"/>
              <a:gd name="connsiteX17" fmla="*/ 2915507 w 6105525"/>
              <a:gd name="connsiteY17" fmla="*/ 3664744 h 4886325"/>
              <a:gd name="connsiteX18" fmla="*/ 2899791 w 6105525"/>
              <a:gd name="connsiteY18" fmla="*/ 3637312 h 4886325"/>
              <a:gd name="connsiteX19" fmla="*/ 2167319 w 6105525"/>
              <a:gd name="connsiteY19" fmla="*/ 3264789 h 4886325"/>
              <a:gd name="connsiteX20" fmla="*/ 1531144 w 6105525"/>
              <a:gd name="connsiteY20" fmla="*/ 3359944 h 4886325"/>
              <a:gd name="connsiteX21" fmla="*/ 894969 w 6105525"/>
              <a:gd name="connsiteY21" fmla="*/ 3264884 h 4886325"/>
              <a:gd name="connsiteX22" fmla="*/ 162497 w 6105525"/>
              <a:gd name="connsiteY22" fmla="*/ 3637407 h 4886325"/>
              <a:gd name="connsiteX23" fmla="*/ 7144 w 6105525"/>
              <a:gd name="connsiteY23" fmla="*/ 4147376 h 4886325"/>
              <a:gd name="connsiteX24" fmla="*/ 7144 w 6105525"/>
              <a:gd name="connsiteY24" fmla="*/ 4502944 h 4886325"/>
              <a:gd name="connsiteX25" fmla="*/ 388144 w 6105525"/>
              <a:gd name="connsiteY25" fmla="*/ 4883944 h 4886325"/>
              <a:gd name="connsiteX26" fmla="*/ 2674144 w 6105525"/>
              <a:gd name="connsiteY26" fmla="*/ 4883944 h 4886325"/>
              <a:gd name="connsiteX27" fmla="*/ 3055144 w 6105525"/>
              <a:gd name="connsiteY27" fmla="*/ 4502944 h 4886325"/>
              <a:gd name="connsiteX28" fmla="*/ 3055144 w 6105525"/>
              <a:gd name="connsiteY28" fmla="*/ 4147376 h 4886325"/>
              <a:gd name="connsiteX29" fmla="*/ 3035713 w 6105525"/>
              <a:gd name="connsiteY29" fmla="*/ 3969544 h 4886325"/>
              <a:gd name="connsiteX30" fmla="*/ 5798344 w 6105525"/>
              <a:gd name="connsiteY30" fmla="*/ 3969544 h 4886325"/>
              <a:gd name="connsiteX31" fmla="*/ 6103144 w 6105525"/>
              <a:gd name="connsiteY31" fmla="*/ 3664744 h 4886325"/>
              <a:gd name="connsiteX32" fmla="*/ 6103144 w 6105525"/>
              <a:gd name="connsiteY32" fmla="*/ 311944 h 4886325"/>
              <a:gd name="connsiteX33" fmla="*/ 5798344 w 6105525"/>
              <a:gd name="connsiteY33" fmla="*/ 7144 h 4886325"/>
              <a:gd name="connsiteX34" fmla="*/ 2140744 w 6105525"/>
              <a:gd name="connsiteY34" fmla="*/ 2140744 h 4886325"/>
              <a:gd name="connsiteX35" fmla="*/ 1531144 w 6105525"/>
              <a:gd name="connsiteY35" fmla="*/ 2750344 h 4886325"/>
              <a:gd name="connsiteX36" fmla="*/ 921544 w 6105525"/>
              <a:gd name="connsiteY36" fmla="*/ 2140744 h 4886325"/>
              <a:gd name="connsiteX37" fmla="*/ 1531144 w 6105525"/>
              <a:gd name="connsiteY37" fmla="*/ 1531144 h 4886325"/>
              <a:gd name="connsiteX38" fmla="*/ 2140744 w 6105525"/>
              <a:gd name="connsiteY38" fmla="*/ 2140744 h 4886325"/>
              <a:gd name="connsiteX39" fmla="*/ 2750344 w 6105525"/>
              <a:gd name="connsiteY39" fmla="*/ 4502944 h 4886325"/>
              <a:gd name="connsiteX40" fmla="*/ 2674144 w 6105525"/>
              <a:gd name="connsiteY40" fmla="*/ 4579144 h 4886325"/>
              <a:gd name="connsiteX41" fmla="*/ 388144 w 6105525"/>
              <a:gd name="connsiteY41" fmla="*/ 4579144 h 4886325"/>
              <a:gd name="connsiteX42" fmla="*/ 311944 w 6105525"/>
              <a:gd name="connsiteY42" fmla="*/ 4502944 h 4886325"/>
              <a:gd name="connsiteX43" fmla="*/ 311944 w 6105525"/>
              <a:gd name="connsiteY43" fmla="*/ 4147376 h 4886325"/>
              <a:gd name="connsiteX44" fmla="*/ 415290 w 6105525"/>
              <a:gd name="connsiteY44" fmla="*/ 3807619 h 4886325"/>
              <a:gd name="connsiteX45" fmla="*/ 894969 w 6105525"/>
              <a:gd name="connsiteY45" fmla="*/ 3569684 h 4886325"/>
              <a:gd name="connsiteX46" fmla="*/ 1531144 w 6105525"/>
              <a:gd name="connsiteY46" fmla="*/ 3664744 h 4886325"/>
              <a:gd name="connsiteX47" fmla="*/ 2167319 w 6105525"/>
              <a:gd name="connsiteY47" fmla="*/ 3569684 h 4886325"/>
              <a:gd name="connsiteX48" fmla="*/ 2646998 w 6105525"/>
              <a:gd name="connsiteY48" fmla="*/ 3807619 h 4886325"/>
              <a:gd name="connsiteX49" fmla="*/ 2750344 w 6105525"/>
              <a:gd name="connsiteY49" fmla="*/ 4147376 h 4886325"/>
              <a:gd name="connsiteX50" fmla="*/ 2750344 w 6105525"/>
              <a:gd name="connsiteY50" fmla="*/ 4502944 h 4886325"/>
              <a:gd name="connsiteX51" fmla="*/ 4883944 w 6105525"/>
              <a:gd name="connsiteY51" fmla="*/ 3664744 h 4886325"/>
              <a:gd name="connsiteX52" fmla="*/ 3664744 w 6105525"/>
              <a:gd name="connsiteY52" fmla="*/ 3664744 h 4886325"/>
              <a:gd name="connsiteX53" fmla="*/ 3664744 w 6105525"/>
              <a:gd name="connsiteY53" fmla="*/ 3055144 h 4886325"/>
              <a:gd name="connsiteX54" fmla="*/ 4883944 w 6105525"/>
              <a:gd name="connsiteY54" fmla="*/ 3055144 h 4886325"/>
              <a:gd name="connsiteX55" fmla="*/ 4883944 w 6105525"/>
              <a:gd name="connsiteY55" fmla="*/ 36647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105525" h="4886325">
                <a:moveTo>
                  <a:pt x="5798344" y="7144"/>
                </a:moveTo>
                <a:lnTo>
                  <a:pt x="1835944" y="7144"/>
                </a:lnTo>
                <a:cubicBezTo>
                  <a:pt x="1667637" y="7144"/>
                  <a:pt x="1531144" y="143637"/>
                  <a:pt x="1531144" y="311944"/>
                </a:cubicBezTo>
                <a:lnTo>
                  <a:pt x="1531144" y="1226344"/>
                </a:lnTo>
                <a:cubicBezTo>
                  <a:pt x="1026128" y="1226344"/>
                  <a:pt x="616744" y="1635728"/>
                  <a:pt x="616744" y="2140744"/>
                </a:cubicBezTo>
                <a:cubicBezTo>
                  <a:pt x="616744" y="2645759"/>
                  <a:pt x="1026128" y="3055144"/>
                  <a:pt x="1531144" y="3055144"/>
                </a:cubicBezTo>
                <a:cubicBezTo>
                  <a:pt x="2036159" y="3055144"/>
                  <a:pt x="2445544" y="2645759"/>
                  <a:pt x="2445544" y="2140744"/>
                </a:cubicBezTo>
                <a:cubicBezTo>
                  <a:pt x="2445544" y="1743170"/>
                  <a:pt x="2190274" y="1408271"/>
                  <a:pt x="1835944" y="1282351"/>
                </a:cubicBezTo>
                <a:lnTo>
                  <a:pt x="1835944" y="311944"/>
                </a:lnTo>
                <a:lnTo>
                  <a:pt x="5798344" y="311944"/>
                </a:lnTo>
                <a:lnTo>
                  <a:pt x="5798344" y="3664744"/>
                </a:lnTo>
                <a:lnTo>
                  <a:pt x="5188744" y="3664744"/>
                </a:lnTo>
                <a:lnTo>
                  <a:pt x="5188744" y="3055144"/>
                </a:lnTo>
                <a:cubicBezTo>
                  <a:pt x="5188744" y="2886837"/>
                  <a:pt x="5052251" y="2750344"/>
                  <a:pt x="4883944" y="2750344"/>
                </a:cubicBezTo>
                <a:lnTo>
                  <a:pt x="3664744" y="2750344"/>
                </a:lnTo>
                <a:cubicBezTo>
                  <a:pt x="3496437" y="2750344"/>
                  <a:pt x="3359944" y="2886837"/>
                  <a:pt x="3359944" y="3055144"/>
                </a:cubicBezTo>
                <a:lnTo>
                  <a:pt x="3359944" y="3664744"/>
                </a:lnTo>
                <a:lnTo>
                  <a:pt x="2915507" y="3664744"/>
                </a:lnTo>
                <a:cubicBezTo>
                  <a:pt x="2909888" y="3655790"/>
                  <a:pt x="2905697" y="3646075"/>
                  <a:pt x="2899791" y="3637312"/>
                </a:cubicBezTo>
                <a:cubicBezTo>
                  <a:pt x="2735485" y="3393281"/>
                  <a:pt x="2455259" y="3264789"/>
                  <a:pt x="2167319" y="3264789"/>
                </a:cubicBezTo>
                <a:cubicBezTo>
                  <a:pt x="1902619" y="3264884"/>
                  <a:pt x="1836134" y="3359944"/>
                  <a:pt x="1531144" y="3359944"/>
                </a:cubicBezTo>
                <a:cubicBezTo>
                  <a:pt x="1226630" y="3359944"/>
                  <a:pt x="1160145" y="3264884"/>
                  <a:pt x="894969" y="3264884"/>
                </a:cubicBezTo>
                <a:cubicBezTo>
                  <a:pt x="607028" y="3264884"/>
                  <a:pt x="326803" y="3393281"/>
                  <a:pt x="162497" y="3637407"/>
                </a:cubicBezTo>
                <a:cubicBezTo>
                  <a:pt x="64389" y="3783045"/>
                  <a:pt x="7144" y="3958495"/>
                  <a:pt x="7144" y="4147376"/>
                </a:cubicBezTo>
                <a:lnTo>
                  <a:pt x="7144" y="4502944"/>
                </a:lnTo>
                <a:cubicBezTo>
                  <a:pt x="7144" y="4713351"/>
                  <a:pt x="177737" y="4883944"/>
                  <a:pt x="388144" y="4883944"/>
                </a:cubicBezTo>
                <a:lnTo>
                  <a:pt x="2674144" y="4883944"/>
                </a:lnTo>
                <a:cubicBezTo>
                  <a:pt x="2884551" y="4883944"/>
                  <a:pt x="3055144" y="4713351"/>
                  <a:pt x="3055144" y="4502944"/>
                </a:cubicBezTo>
                <a:lnTo>
                  <a:pt x="3055144" y="4147376"/>
                </a:lnTo>
                <a:cubicBezTo>
                  <a:pt x="3055144" y="4086320"/>
                  <a:pt x="3047143" y="4027361"/>
                  <a:pt x="3035713" y="3969544"/>
                </a:cubicBezTo>
                <a:lnTo>
                  <a:pt x="5798344" y="3969544"/>
                </a:lnTo>
                <a:cubicBezTo>
                  <a:pt x="5966651" y="3969544"/>
                  <a:pt x="6103144" y="3833051"/>
                  <a:pt x="6103144" y="3664744"/>
                </a:cubicBezTo>
                <a:lnTo>
                  <a:pt x="6103144" y="311944"/>
                </a:lnTo>
                <a:cubicBezTo>
                  <a:pt x="6103144" y="143637"/>
                  <a:pt x="5966651" y="7144"/>
                  <a:pt x="5798344" y="7144"/>
                </a:cubicBezTo>
                <a:close/>
                <a:moveTo>
                  <a:pt x="2140744" y="2140744"/>
                </a:moveTo>
                <a:cubicBezTo>
                  <a:pt x="2140744" y="2476881"/>
                  <a:pt x="1867281" y="2750344"/>
                  <a:pt x="1531144" y="2750344"/>
                </a:cubicBezTo>
                <a:cubicBezTo>
                  <a:pt x="1195007" y="2750344"/>
                  <a:pt x="921544" y="2476881"/>
                  <a:pt x="921544" y="2140744"/>
                </a:cubicBezTo>
                <a:cubicBezTo>
                  <a:pt x="921544" y="1804607"/>
                  <a:pt x="1195007" y="1531144"/>
                  <a:pt x="1531144" y="1531144"/>
                </a:cubicBezTo>
                <a:cubicBezTo>
                  <a:pt x="1867281" y="1531144"/>
                  <a:pt x="2140744" y="1804607"/>
                  <a:pt x="2140744" y="2140744"/>
                </a:cubicBezTo>
                <a:close/>
                <a:moveTo>
                  <a:pt x="2750344" y="4502944"/>
                </a:moveTo>
                <a:cubicBezTo>
                  <a:pt x="2750344" y="4544949"/>
                  <a:pt x="2716149" y="4579144"/>
                  <a:pt x="2674144" y="4579144"/>
                </a:cubicBezTo>
                <a:lnTo>
                  <a:pt x="388144" y="4579144"/>
                </a:lnTo>
                <a:cubicBezTo>
                  <a:pt x="346139" y="4579144"/>
                  <a:pt x="311944" y="4544949"/>
                  <a:pt x="311944" y="4502944"/>
                </a:cubicBezTo>
                <a:lnTo>
                  <a:pt x="311944" y="4147376"/>
                </a:lnTo>
                <a:cubicBezTo>
                  <a:pt x="311944" y="4025551"/>
                  <a:pt x="347663" y="3908012"/>
                  <a:pt x="415290" y="3807619"/>
                </a:cubicBezTo>
                <a:cubicBezTo>
                  <a:pt x="515588" y="3658648"/>
                  <a:pt x="694849" y="3569684"/>
                  <a:pt x="894969" y="3569684"/>
                </a:cubicBezTo>
                <a:cubicBezTo>
                  <a:pt x="1102614" y="3569684"/>
                  <a:pt x="1180624" y="3664744"/>
                  <a:pt x="1531144" y="3664744"/>
                </a:cubicBezTo>
                <a:cubicBezTo>
                  <a:pt x="1881568" y="3664744"/>
                  <a:pt x="1959864" y="3569684"/>
                  <a:pt x="2167319" y="3569684"/>
                </a:cubicBezTo>
                <a:cubicBezTo>
                  <a:pt x="2367344" y="3569684"/>
                  <a:pt x="2546699" y="3658648"/>
                  <a:pt x="2646998" y="3807619"/>
                </a:cubicBezTo>
                <a:cubicBezTo>
                  <a:pt x="2714625" y="3908012"/>
                  <a:pt x="2750344" y="4025551"/>
                  <a:pt x="2750344" y="4147376"/>
                </a:cubicBezTo>
                <a:lnTo>
                  <a:pt x="2750344" y="4502944"/>
                </a:lnTo>
                <a:close/>
                <a:moveTo>
                  <a:pt x="4883944" y="3664744"/>
                </a:moveTo>
                <a:lnTo>
                  <a:pt x="3664744" y="3664744"/>
                </a:lnTo>
                <a:lnTo>
                  <a:pt x="3664744" y="3055144"/>
                </a:lnTo>
                <a:lnTo>
                  <a:pt x="4883944" y="3055144"/>
                </a:lnTo>
                <a:lnTo>
                  <a:pt x="4883944" y="3664744"/>
                </a:lnTo>
                <a:close/>
              </a:path>
            </a:pathLst>
          </a:custGeom>
          <a:solidFill>
            <a:schemeClr val="accent1"/>
          </a:solidFill>
          <a:ln w="9525" cap="flat">
            <a:noFill/>
            <a:prstDash val="solid"/>
            <a:miter/>
          </a:ln>
        </p:spPr>
        <p:txBody>
          <a:bodyPr rtlCol="0" anchor="ctr"/>
          <a:lstStyle/>
          <a:p>
            <a:endParaRPr lang="nl-NL">
              <a:latin typeface="+mj-lt"/>
            </a:endParaRPr>
          </a:p>
        </p:txBody>
      </p:sp>
      <p:sp>
        <p:nvSpPr>
          <p:cNvPr id="109" name="Graphic 17">
            <a:extLst>
              <a:ext uri="{FF2B5EF4-FFF2-40B4-BE49-F238E27FC236}">
                <a16:creationId xmlns:a16="http://schemas.microsoft.com/office/drawing/2014/main" id="{66D3598E-BF93-5B49-A54D-7190F567170D}"/>
              </a:ext>
            </a:extLst>
          </p:cNvPr>
          <p:cNvSpPr/>
          <p:nvPr/>
        </p:nvSpPr>
        <p:spPr>
          <a:xfrm>
            <a:off x="9465605" y="1488026"/>
            <a:ext cx="359400" cy="314561"/>
          </a:xfrm>
          <a:custGeom>
            <a:avLst/>
            <a:gdLst>
              <a:gd name="connsiteX0" fmla="*/ 2445544 w 4886325"/>
              <a:gd name="connsiteY0" fmla="*/ 7144 h 4276725"/>
              <a:gd name="connsiteX1" fmla="*/ 7144 w 4886325"/>
              <a:gd name="connsiteY1" fmla="*/ 2445544 h 4276725"/>
              <a:gd name="connsiteX2" fmla="*/ 7144 w 4886325"/>
              <a:gd name="connsiteY2" fmla="*/ 2935405 h 4276725"/>
              <a:gd name="connsiteX3" fmla="*/ 85373 w 4886325"/>
              <a:gd name="connsiteY3" fmla="*/ 3068546 h 4276725"/>
              <a:gd name="connsiteX4" fmla="*/ 312106 w 4886325"/>
              <a:gd name="connsiteY4" fmla="*/ 3194866 h 4276725"/>
              <a:gd name="connsiteX5" fmla="*/ 311944 w 4886325"/>
              <a:gd name="connsiteY5" fmla="*/ 3207544 h 4276725"/>
              <a:gd name="connsiteX6" fmla="*/ 1378744 w 4886325"/>
              <a:gd name="connsiteY6" fmla="*/ 4274344 h 4276725"/>
              <a:gd name="connsiteX7" fmla="*/ 1607344 w 4886325"/>
              <a:gd name="connsiteY7" fmla="*/ 4274344 h 4276725"/>
              <a:gd name="connsiteX8" fmla="*/ 1835944 w 4886325"/>
              <a:gd name="connsiteY8" fmla="*/ 4045744 h 4276725"/>
              <a:gd name="connsiteX9" fmla="*/ 1835944 w 4886325"/>
              <a:gd name="connsiteY9" fmla="*/ 2369344 h 4276725"/>
              <a:gd name="connsiteX10" fmla="*/ 1607344 w 4886325"/>
              <a:gd name="connsiteY10" fmla="*/ 2140744 h 4276725"/>
              <a:gd name="connsiteX11" fmla="*/ 1378744 w 4886325"/>
              <a:gd name="connsiteY11" fmla="*/ 2140744 h 4276725"/>
              <a:gd name="connsiteX12" fmla="*/ 364779 w 4886325"/>
              <a:gd name="connsiteY12" fmla="*/ 2875293 h 4276725"/>
              <a:gd name="connsiteX13" fmla="*/ 311944 w 4886325"/>
              <a:gd name="connsiteY13" fmla="*/ 2845851 h 4276725"/>
              <a:gd name="connsiteX14" fmla="*/ 311944 w 4886325"/>
              <a:gd name="connsiteY14" fmla="*/ 2445544 h 4276725"/>
              <a:gd name="connsiteX15" fmla="*/ 2445544 w 4886325"/>
              <a:gd name="connsiteY15" fmla="*/ 311944 h 4276725"/>
              <a:gd name="connsiteX16" fmla="*/ 4579144 w 4886325"/>
              <a:gd name="connsiteY16" fmla="*/ 2445544 h 4276725"/>
              <a:gd name="connsiteX17" fmla="*/ 4579144 w 4886325"/>
              <a:gd name="connsiteY17" fmla="*/ 2845851 h 4276725"/>
              <a:gd name="connsiteX18" fmla="*/ 4526309 w 4886325"/>
              <a:gd name="connsiteY18" fmla="*/ 2875283 h 4276725"/>
              <a:gd name="connsiteX19" fmla="*/ 3512344 w 4886325"/>
              <a:gd name="connsiteY19" fmla="*/ 2140744 h 4276725"/>
              <a:gd name="connsiteX20" fmla="*/ 3283744 w 4886325"/>
              <a:gd name="connsiteY20" fmla="*/ 2140744 h 4276725"/>
              <a:gd name="connsiteX21" fmla="*/ 3055144 w 4886325"/>
              <a:gd name="connsiteY21" fmla="*/ 2369344 h 4276725"/>
              <a:gd name="connsiteX22" fmla="*/ 3055144 w 4886325"/>
              <a:gd name="connsiteY22" fmla="*/ 4045744 h 4276725"/>
              <a:gd name="connsiteX23" fmla="*/ 3283744 w 4886325"/>
              <a:gd name="connsiteY23" fmla="*/ 4274344 h 4276725"/>
              <a:gd name="connsiteX24" fmla="*/ 3512344 w 4886325"/>
              <a:gd name="connsiteY24" fmla="*/ 4274344 h 4276725"/>
              <a:gd name="connsiteX25" fmla="*/ 4579144 w 4886325"/>
              <a:gd name="connsiteY25" fmla="*/ 3207544 h 4276725"/>
              <a:gd name="connsiteX26" fmla="*/ 4578982 w 4886325"/>
              <a:gd name="connsiteY26" fmla="*/ 3194857 h 4276725"/>
              <a:gd name="connsiteX27" fmla="*/ 4805715 w 4886325"/>
              <a:gd name="connsiteY27" fmla="*/ 3068536 h 4276725"/>
              <a:gd name="connsiteX28" fmla="*/ 4883944 w 4886325"/>
              <a:gd name="connsiteY28" fmla="*/ 2935396 h 4276725"/>
              <a:gd name="connsiteX29" fmla="*/ 4883944 w 4886325"/>
              <a:gd name="connsiteY29" fmla="*/ 2445544 h 4276725"/>
              <a:gd name="connsiteX30" fmla="*/ 2445544 w 4886325"/>
              <a:gd name="connsiteY30" fmla="*/ 7144 h 4276725"/>
              <a:gd name="connsiteX31" fmla="*/ 1378744 w 4886325"/>
              <a:gd name="connsiteY31" fmla="*/ 2445544 h 4276725"/>
              <a:gd name="connsiteX32" fmla="*/ 1531144 w 4886325"/>
              <a:gd name="connsiteY32" fmla="*/ 2445544 h 4276725"/>
              <a:gd name="connsiteX33" fmla="*/ 1531144 w 4886325"/>
              <a:gd name="connsiteY33" fmla="*/ 3969544 h 4276725"/>
              <a:gd name="connsiteX34" fmla="*/ 1378744 w 4886325"/>
              <a:gd name="connsiteY34" fmla="*/ 3969544 h 4276725"/>
              <a:gd name="connsiteX35" fmla="*/ 616744 w 4886325"/>
              <a:gd name="connsiteY35" fmla="*/ 3207544 h 4276725"/>
              <a:gd name="connsiteX36" fmla="*/ 1378744 w 4886325"/>
              <a:gd name="connsiteY36" fmla="*/ 2445544 h 4276725"/>
              <a:gd name="connsiteX37" fmla="*/ 3512344 w 4886325"/>
              <a:gd name="connsiteY37" fmla="*/ 3969544 h 4276725"/>
              <a:gd name="connsiteX38" fmla="*/ 3359944 w 4886325"/>
              <a:gd name="connsiteY38" fmla="*/ 3969544 h 4276725"/>
              <a:gd name="connsiteX39" fmla="*/ 3359944 w 4886325"/>
              <a:gd name="connsiteY39" fmla="*/ 2445544 h 4276725"/>
              <a:gd name="connsiteX40" fmla="*/ 3512344 w 4886325"/>
              <a:gd name="connsiteY40" fmla="*/ 2445544 h 4276725"/>
              <a:gd name="connsiteX41" fmla="*/ 4274344 w 4886325"/>
              <a:gd name="connsiteY41" fmla="*/ 3207544 h 4276725"/>
              <a:gd name="connsiteX42" fmla="*/ 3512344 w 4886325"/>
              <a:gd name="connsiteY42" fmla="*/ 3969544 h 42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86325" h="4276725">
                <a:moveTo>
                  <a:pt x="2445544" y="7144"/>
                </a:moveTo>
                <a:cubicBezTo>
                  <a:pt x="1097918" y="7144"/>
                  <a:pt x="7144" y="1097728"/>
                  <a:pt x="7144" y="2445544"/>
                </a:cubicBezTo>
                <a:lnTo>
                  <a:pt x="7144" y="2935405"/>
                </a:lnTo>
                <a:cubicBezTo>
                  <a:pt x="7147" y="2990688"/>
                  <a:pt x="37082" y="3041637"/>
                  <a:pt x="85373" y="3068546"/>
                </a:cubicBezTo>
                <a:lnTo>
                  <a:pt x="312106" y="3194866"/>
                </a:lnTo>
                <a:cubicBezTo>
                  <a:pt x="312058" y="3199086"/>
                  <a:pt x="311944" y="3203305"/>
                  <a:pt x="311944" y="3207544"/>
                </a:cubicBezTo>
                <a:cubicBezTo>
                  <a:pt x="311944" y="3796722"/>
                  <a:pt x="789565" y="4274344"/>
                  <a:pt x="1378744" y="4274344"/>
                </a:cubicBezTo>
                <a:lnTo>
                  <a:pt x="1607344" y="4274344"/>
                </a:lnTo>
                <a:cubicBezTo>
                  <a:pt x="1733598" y="4274344"/>
                  <a:pt x="1835944" y="4171998"/>
                  <a:pt x="1835944" y="4045744"/>
                </a:cubicBezTo>
                <a:lnTo>
                  <a:pt x="1835944" y="2369344"/>
                </a:lnTo>
                <a:cubicBezTo>
                  <a:pt x="1835944" y="2243090"/>
                  <a:pt x="1733598" y="2140744"/>
                  <a:pt x="1607344" y="2140744"/>
                </a:cubicBezTo>
                <a:lnTo>
                  <a:pt x="1378744" y="2140744"/>
                </a:lnTo>
                <a:cubicBezTo>
                  <a:pt x="905589" y="2140744"/>
                  <a:pt x="504444" y="2448811"/>
                  <a:pt x="364779" y="2875293"/>
                </a:cubicBezTo>
                <a:lnTo>
                  <a:pt x="311944" y="2845851"/>
                </a:lnTo>
                <a:lnTo>
                  <a:pt x="311944" y="2445544"/>
                </a:lnTo>
                <a:cubicBezTo>
                  <a:pt x="311944" y="1266396"/>
                  <a:pt x="1266196" y="311944"/>
                  <a:pt x="2445544" y="311944"/>
                </a:cubicBezTo>
                <a:cubicBezTo>
                  <a:pt x="3624701" y="311944"/>
                  <a:pt x="4579144" y="1266196"/>
                  <a:pt x="4579144" y="2445544"/>
                </a:cubicBezTo>
                <a:lnTo>
                  <a:pt x="4579144" y="2845851"/>
                </a:lnTo>
                <a:lnTo>
                  <a:pt x="4526309" y="2875283"/>
                </a:lnTo>
                <a:cubicBezTo>
                  <a:pt x="4386644" y="2448811"/>
                  <a:pt x="3985508" y="2140744"/>
                  <a:pt x="3512344" y="2140744"/>
                </a:cubicBezTo>
                <a:lnTo>
                  <a:pt x="3283744" y="2140744"/>
                </a:lnTo>
                <a:cubicBezTo>
                  <a:pt x="3157490" y="2140744"/>
                  <a:pt x="3055144" y="2243090"/>
                  <a:pt x="3055144" y="2369344"/>
                </a:cubicBezTo>
                <a:lnTo>
                  <a:pt x="3055144" y="4045744"/>
                </a:lnTo>
                <a:cubicBezTo>
                  <a:pt x="3055144" y="4171998"/>
                  <a:pt x="3157490" y="4274344"/>
                  <a:pt x="3283744" y="4274344"/>
                </a:cubicBezTo>
                <a:lnTo>
                  <a:pt x="3512344" y="4274344"/>
                </a:lnTo>
                <a:cubicBezTo>
                  <a:pt x="4101522" y="4274344"/>
                  <a:pt x="4579144" y="3796722"/>
                  <a:pt x="4579144" y="3207544"/>
                </a:cubicBezTo>
                <a:cubicBezTo>
                  <a:pt x="4579144" y="3203305"/>
                  <a:pt x="4579030" y="3199086"/>
                  <a:pt x="4578982" y="3194857"/>
                </a:cubicBezTo>
                <a:lnTo>
                  <a:pt x="4805715" y="3068536"/>
                </a:lnTo>
                <a:cubicBezTo>
                  <a:pt x="4854007" y="3041628"/>
                  <a:pt x="4883944" y="2990679"/>
                  <a:pt x="4883944" y="2935396"/>
                </a:cubicBezTo>
                <a:lnTo>
                  <a:pt x="4883944" y="2445544"/>
                </a:lnTo>
                <a:cubicBezTo>
                  <a:pt x="4883944" y="1097928"/>
                  <a:pt x="3793360" y="7144"/>
                  <a:pt x="2445544" y="7144"/>
                </a:cubicBezTo>
                <a:close/>
                <a:moveTo>
                  <a:pt x="1378744" y="2445544"/>
                </a:moveTo>
                <a:lnTo>
                  <a:pt x="1531144" y="2445544"/>
                </a:lnTo>
                <a:lnTo>
                  <a:pt x="1531144" y="3969544"/>
                </a:lnTo>
                <a:lnTo>
                  <a:pt x="1378744" y="3969544"/>
                </a:lnTo>
                <a:cubicBezTo>
                  <a:pt x="958577" y="3969544"/>
                  <a:pt x="616744" y="3627711"/>
                  <a:pt x="616744" y="3207544"/>
                </a:cubicBezTo>
                <a:cubicBezTo>
                  <a:pt x="616744" y="2787377"/>
                  <a:pt x="958577" y="2445544"/>
                  <a:pt x="1378744" y="2445544"/>
                </a:cubicBezTo>
                <a:close/>
                <a:moveTo>
                  <a:pt x="3512344" y="3969544"/>
                </a:moveTo>
                <a:lnTo>
                  <a:pt x="3359944" y="3969544"/>
                </a:lnTo>
                <a:lnTo>
                  <a:pt x="3359944" y="2445544"/>
                </a:lnTo>
                <a:lnTo>
                  <a:pt x="3512344" y="2445544"/>
                </a:lnTo>
                <a:cubicBezTo>
                  <a:pt x="3932511" y="2445544"/>
                  <a:pt x="4274344" y="2787377"/>
                  <a:pt x="4274344" y="3207544"/>
                </a:cubicBezTo>
                <a:cubicBezTo>
                  <a:pt x="4274344" y="3627711"/>
                  <a:pt x="3932511" y="3969544"/>
                  <a:pt x="3512344" y="3969544"/>
                </a:cubicBezTo>
                <a:close/>
              </a:path>
            </a:pathLst>
          </a:custGeom>
          <a:solidFill>
            <a:schemeClr val="accent1"/>
          </a:solidFill>
          <a:ln w="9525" cap="flat">
            <a:noFill/>
            <a:prstDash val="solid"/>
            <a:miter/>
          </a:ln>
        </p:spPr>
        <p:txBody>
          <a:bodyPr rtlCol="0" anchor="ctr"/>
          <a:lstStyle/>
          <a:p>
            <a:endParaRPr lang="nl-NL">
              <a:latin typeface="+mj-lt"/>
            </a:endParaRPr>
          </a:p>
        </p:txBody>
      </p:sp>
      <p:grpSp>
        <p:nvGrpSpPr>
          <p:cNvPr id="116" name="Group 115">
            <a:extLst>
              <a:ext uri="{FF2B5EF4-FFF2-40B4-BE49-F238E27FC236}">
                <a16:creationId xmlns:a16="http://schemas.microsoft.com/office/drawing/2014/main" id="{4207F626-9AFF-C248-9829-98CFD90424C7}"/>
              </a:ext>
            </a:extLst>
          </p:cNvPr>
          <p:cNvGrpSpPr/>
          <p:nvPr/>
        </p:nvGrpSpPr>
        <p:grpSpPr>
          <a:xfrm>
            <a:off x="277607" y="6301740"/>
            <a:ext cx="1248738" cy="451349"/>
            <a:chOff x="277607" y="6301740"/>
            <a:chExt cx="1248738" cy="451349"/>
          </a:xfrm>
        </p:grpSpPr>
        <p:sp>
          <p:nvSpPr>
            <p:cNvPr id="117" name="Rounded Rectangle 116">
              <a:extLst>
                <a:ext uri="{FF2B5EF4-FFF2-40B4-BE49-F238E27FC236}">
                  <a16:creationId xmlns:a16="http://schemas.microsoft.com/office/drawing/2014/main" id="{A5D31BB5-4112-C24C-AC43-B8CBDA666612}"/>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Graphic 117" descr="Beginning with solid fill">
              <a:hlinkClick r:id="rId2" action="ppaction://hlinksldjump"/>
              <a:extLst>
                <a:ext uri="{FF2B5EF4-FFF2-40B4-BE49-F238E27FC236}">
                  <a16:creationId xmlns:a16="http://schemas.microsoft.com/office/drawing/2014/main" id="{B03DCB31-3A89-2C43-88E7-681F05F9EC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958" y="6324819"/>
              <a:ext cx="405190" cy="405190"/>
            </a:xfrm>
            <a:prstGeom prst="rect">
              <a:avLst/>
            </a:prstGeom>
          </p:spPr>
        </p:pic>
        <p:sp>
          <p:nvSpPr>
            <p:cNvPr id="119" name="TextBox 118">
              <a:hlinkClick r:id="rId2" action="ppaction://hlinksldjump"/>
              <a:extLst>
                <a:ext uri="{FF2B5EF4-FFF2-40B4-BE49-F238E27FC236}">
                  <a16:creationId xmlns:a16="http://schemas.microsoft.com/office/drawing/2014/main" id="{E393809F-C394-1D4D-9259-B51180647B96}"/>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2"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133" name="Round Same-side Corner of Rectangle 132">
            <a:extLst>
              <a:ext uri="{FF2B5EF4-FFF2-40B4-BE49-F238E27FC236}">
                <a16:creationId xmlns:a16="http://schemas.microsoft.com/office/drawing/2014/main" id="{96BA42D7-83E2-1C46-9C25-7B27800C3B16}"/>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ound Same-side Corner of Rectangle 144">
            <a:extLst>
              <a:ext uri="{FF2B5EF4-FFF2-40B4-BE49-F238E27FC236}">
                <a16:creationId xmlns:a16="http://schemas.microsoft.com/office/drawing/2014/main" id="{2413FCF9-F649-DB47-89B1-B2D2C5A5DB28}"/>
              </a:ext>
            </a:extLst>
          </p:cNvPr>
          <p:cNvSpPr/>
          <p:nvPr/>
        </p:nvSpPr>
        <p:spPr>
          <a:xfrm rot="10800000">
            <a:off x="-4675" y="0"/>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extBox 134">
            <a:extLst>
              <a:ext uri="{FF2B5EF4-FFF2-40B4-BE49-F238E27FC236}">
                <a16:creationId xmlns:a16="http://schemas.microsoft.com/office/drawing/2014/main" id="{10DEF5B6-1CDD-0E4D-8E2A-9A9C5C5EF6C9}"/>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5"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136" name="TextBox 135">
            <a:extLst>
              <a:ext uri="{FF2B5EF4-FFF2-40B4-BE49-F238E27FC236}">
                <a16:creationId xmlns:a16="http://schemas.microsoft.com/office/drawing/2014/main" id="{513A349A-C181-BB43-BF93-AEBAFFBEC86F}"/>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6"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137" name="TextBox 136">
            <a:extLst>
              <a:ext uri="{FF2B5EF4-FFF2-40B4-BE49-F238E27FC236}">
                <a16:creationId xmlns:a16="http://schemas.microsoft.com/office/drawing/2014/main" id="{E5CABA8B-CB7C-3D4A-921E-580C39E25680}"/>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138" name="TextBox 137">
            <a:extLst>
              <a:ext uri="{FF2B5EF4-FFF2-40B4-BE49-F238E27FC236}">
                <a16:creationId xmlns:a16="http://schemas.microsoft.com/office/drawing/2014/main" id="{EE5B80AF-F8E7-2F4F-81EB-EB478C7D0E78}"/>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143" name="Straight Connector 142">
            <a:extLst>
              <a:ext uri="{FF2B5EF4-FFF2-40B4-BE49-F238E27FC236}">
                <a16:creationId xmlns:a16="http://schemas.microsoft.com/office/drawing/2014/main" id="{FE168FE5-B06C-BF4D-B1C5-C251EC9325BC}"/>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806414F-E62E-9F4C-AE1B-0357136C7570}"/>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068FB40-1B2B-3E46-A286-BF2BFCF8945D}"/>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1227342-63B1-7A34-0AEC-0126BB3128F5}"/>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12</a:t>
            </a:fld>
            <a:endParaRPr lang="en-US"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A104345-1918-314B-B9E1-711864587409}"/>
              </a:ext>
            </a:extLst>
          </p:cNvPr>
          <p:cNvGraphicFramePr>
            <a:graphicFrameLocks noGrp="1"/>
          </p:cNvGraphicFramePr>
          <p:nvPr/>
        </p:nvGraphicFramePr>
        <p:xfrm>
          <a:off x="464112" y="1746603"/>
          <a:ext cx="11263776" cy="4642716"/>
        </p:xfrm>
        <a:graphic>
          <a:graphicData uri="http://schemas.openxmlformats.org/drawingml/2006/table">
            <a:tbl>
              <a:tblPr firstRow="1" bandRow="1">
                <a:tableStyleId>{C083E6E3-FA7D-4D7B-A595-EF9225AFEA82}</a:tableStyleId>
              </a:tblPr>
              <a:tblGrid>
                <a:gridCol w="936425">
                  <a:extLst>
                    <a:ext uri="{9D8B030D-6E8A-4147-A177-3AD203B41FA5}">
                      <a16:colId xmlns:a16="http://schemas.microsoft.com/office/drawing/2014/main" val="3981020319"/>
                    </a:ext>
                  </a:extLst>
                </a:gridCol>
                <a:gridCol w="6390151">
                  <a:extLst>
                    <a:ext uri="{9D8B030D-6E8A-4147-A177-3AD203B41FA5}">
                      <a16:colId xmlns:a16="http://schemas.microsoft.com/office/drawing/2014/main" val="1525179061"/>
                    </a:ext>
                  </a:extLst>
                </a:gridCol>
                <a:gridCol w="1418338">
                  <a:extLst>
                    <a:ext uri="{9D8B030D-6E8A-4147-A177-3AD203B41FA5}">
                      <a16:colId xmlns:a16="http://schemas.microsoft.com/office/drawing/2014/main" val="3629302721"/>
                    </a:ext>
                  </a:extLst>
                </a:gridCol>
                <a:gridCol w="1238134">
                  <a:extLst>
                    <a:ext uri="{9D8B030D-6E8A-4147-A177-3AD203B41FA5}">
                      <a16:colId xmlns:a16="http://schemas.microsoft.com/office/drawing/2014/main" val="3620736136"/>
                    </a:ext>
                  </a:extLst>
                </a:gridCol>
                <a:gridCol w="1280728">
                  <a:extLst>
                    <a:ext uri="{9D8B030D-6E8A-4147-A177-3AD203B41FA5}">
                      <a16:colId xmlns:a16="http://schemas.microsoft.com/office/drawing/2014/main" val="848643142"/>
                    </a:ext>
                  </a:extLst>
                </a:gridCol>
              </a:tblGrid>
              <a:tr h="459255">
                <a:tc rowSpan="2">
                  <a:txBody>
                    <a:bodyPr/>
                    <a:lstStyle/>
                    <a:p>
                      <a:pPr algn="ctr"/>
                      <a:r>
                        <a:rPr lang="en-US" sz="1100" b="1" i="0" dirty="0">
                          <a:solidFill>
                            <a:schemeClr val="bg1"/>
                          </a:solidFill>
                          <a:latin typeface="Gotham Bold" pitchFamily="2" charset="0"/>
                          <a:cs typeface="Gotham Bold" pitchFamily="2" charset="0"/>
                        </a:rPr>
                        <a:t>Basics</a:t>
                      </a:r>
                    </a:p>
                  </a:txBody>
                  <a:tcPr marL="96000" marR="96000" marT="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A3485"/>
                    </a:solidFill>
                  </a:tcPr>
                </a:tc>
                <a:tc>
                  <a:txBody>
                    <a:bodyPr/>
                    <a:lstStyle/>
                    <a:p>
                      <a:r>
                        <a:rPr lang="en-US" sz="1050" b="0" i="0" dirty="0">
                          <a:solidFill>
                            <a:schemeClr val="bg1"/>
                          </a:solidFill>
                          <a:latin typeface="Gotham Book" pitchFamily="2" charset="0"/>
                          <a:cs typeface="Gotham Book" pitchFamily="2" charset="0"/>
                        </a:rPr>
                        <a:t>24x7 access to award-winning TAC  </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664347624"/>
                  </a:ext>
                </a:extLst>
              </a:tr>
              <a:tr h="378882">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0" i="0" dirty="0">
                          <a:solidFill>
                            <a:schemeClr val="bg1"/>
                          </a:solidFill>
                          <a:latin typeface="Gotham Book" pitchFamily="2" charset="0"/>
                          <a:cs typeface="Gotham Book" pitchFamily="2" charset="0"/>
                        </a:rPr>
                        <a:t>Advance hardware replacement (with service level options) + OS updates</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en-US" sz="1050" b="0" i="0" dirty="0">
                          <a:solidFill>
                            <a:schemeClr val="bg1"/>
                          </a:solidFill>
                          <a:latin typeface="Gotham Book" pitchFamily="2" charset="0"/>
                          <a:cs typeface="Gotham Book" pitchFamily="2" charset="0"/>
                        </a:rPr>
                        <a:t> </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770768491"/>
                  </a:ext>
                </a:extLst>
              </a:tr>
              <a:tr h="378882">
                <a:tc rowSpan="3">
                  <a:txBody>
                    <a:bodyPr/>
                    <a:lstStyle/>
                    <a:p>
                      <a:pPr algn="ctr"/>
                      <a:r>
                        <a:rPr lang="en-US" sz="1100" b="1" i="0" dirty="0">
                          <a:solidFill>
                            <a:schemeClr val="bg1"/>
                          </a:solidFill>
                          <a:latin typeface="Gotham Bold" pitchFamily="2" charset="0"/>
                          <a:cs typeface="Gotham Bold" pitchFamily="2" charset="0"/>
                        </a:rPr>
                        <a:t>Priority</a:t>
                      </a:r>
                    </a:p>
                  </a:txBody>
                  <a:tcPr marL="96000" marR="96000" marT="0" marB="144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A588"/>
                    </a:solidFill>
                  </a:tcPr>
                </a:tc>
                <a:tc>
                  <a:txBody>
                    <a:bodyPr/>
                    <a:lstStyle/>
                    <a:p>
                      <a:r>
                        <a:rPr lang="en-US" sz="1050" b="0" i="0" strike="noStrike" dirty="0">
                          <a:solidFill>
                            <a:schemeClr val="bg1"/>
                          </a:solidFill>
                          <a:latin typeface="Gotham Book" pitchFamily="2" charset="0"/>
                          <a:cs typeface="Gotham Book" pitchFamily="2" charset="0"/>
                        </a:rPr>
                        <a:t>Service  response objective for high severity cases</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050" b="0" i="0" dirty="0">
                          <a:solidFill>
                            <a:schemeClr val="accent1"/>
                          </a:solidFill>
                          <a:latin typeface="Gotham Book" pitchFamily="2" charset="0"/>
                          <a:cs typeface="Gotham Book" pitchFamily="2" charset="0"/>
                        </a:rPr>
                        <a:t>60 minutes</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0" i="0" dirty="0">
                          <a:solidFill>
                            <a:schemeClr val="bg1"/>
                          </a:solidFill>
                          <a:latin typeface="Gotham Book" pitchFamily="2" charset="0"/>
                          <a:cs typeface="Gotham Book" pitchFamily="2" charset="0"/>
                        </a:rPr>
                        <a:t>60 minutes</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kumimoji="0" lang="en-US" sz="1050" b="0" i="0" u="none" strike="noStrike" kern="1200" cap="none" spc="0" normalizeH="0" baseline="0" noProof="0" dirty="0">
                          <a:ln>
                            <a:noFill/>
                          </a:ln>
                          <a:solidFill>
                            <a:schemeClr val="bg1"/>
                          </a:solidFill>
                          <a:effectLst/>
                          <a:uLnTx/>
                          <a:uFillTx/>
                          <a:latin typeface="Gotham Book" pitchFamily="2" charset="0"/>
                          <a:ea typeface="+mn-ea"/>
                          <a:cs typeface="Gotham Book" pitchFamily="2" charset="0"/>
                        </a:rPr>
                        <a:t>30 minutes </a:t>
                      </a: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119836669"/>
                  </a:ext>
                </a:extLst>
              </a:tr>
              <a:tr h="378882">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Gotham Book" pitchFamily="2" charset="0"/>
                          <a:cs typeface="Gotham Book" pitchFamily="2" charset="0"/>
                        </a:rPr>
                        <a:t>Prioritized case handling</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280002745"/>
                  </a:ext>
                </a:extLst>
              </a:tr>
              <a:tr h="378882">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Gotham Book" pitchFamily="2" charset="0"/>
                          <a:cs typeface="Gotham Book" pitchFamily="2" charset="0"/>
                        </a:rPr>
                        <a:t>No triage required to open a case</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395760898"/>
                  </a:ext>
                </a:extLst>
              </a:tr>
              <a:tr h="378882">
                <a:tc rowSpan="2">
                  <a:txBody>
                    <a:bodyPr/>
                    <a:lstStyle/>
                    <a:p>
                      <a:pPr algn="ctr"/>
                      <a:r>
                        <a:rPr lang="en-US" sz="1100" b="1" i="0" dirty="0">
                          <a:solidFill>
                            <a:schemeClr val="bg1"/>
                          </a:solidFill>
                          <a:latin typeface="Gotham Bold" pitchFamily="2" charset="0"/>
                          <a:cs typeface="Gotham Bold" pitchFamily="2" charset="0"/>
                        </a:rPr>
                        <a:t>Expertise</a:t>
                      </a:r>
                    </a:p>
                  </a:txBody>
                  <a:tcPr marL="96000" marR="96000" marT="0" marB="72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9D28"/>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Gotham Book" pitchFamily="2" charset="0"/>
                          <a:cs typeface="Gotham Book" pitchFamily="2" charset="0"/>
                        </a:rPr>
                        <a:t>Architecture expertise (Cisco and Solution Support Alliance Partner hardware and software)</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765187870"/>
                  </a:ext>
                </a:extLst>
              </a:tr>
              <a:tr h="378882">
                <a:tc vMerge="1">
                  <a:txBody>
                    <a:bodyPr/>
                    <a:lstStyle/>
                    <a:p>
                      <a:pPr algn="l"/>
                      <a:endParaRPr lang="en-US" sz="1000" b="1" dirty="0">
                        <a:solidFill>
                          <a:schemeClr val="tx1"/>
                        </a:solidFill>
                        <a:latin typeface="+mn-lt"/>
                        <a:cs typeface="CiscoSansTT" panose="020B0503020201020303" pitchFamily="34" charset="0"/>
                      </a:endParaRPr>
                    </a:p>
                  </a:txBody>
                  <a:tcPr marL="72000" marR="7200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5F6F9"/>
                    </a:solid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Gotham Book" pitchFamily="2" charset="0"/>
                          <a:cs typeface="Gotham Book" pitchFamily="2" charset="0"/>
                        </a:rPr>
                        <a:t>Broad solution view to identify any known issues beyond original case scope and addressing</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083273812"/>
                  </a:ext>
                </a:extLst>
              </a:tr>
              <a:tr h="378882">
                <a:tc rowSpan="4">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Gotham Bold" pitchFamily="2" charset="0"/>
                          <a:cs typeface="Gotham Bold" pitchFamily="2" charset="0"/>
                        </a:rPr>
                        <a:t>Efficiency</a:t>
                      </a:r>
                    </a:p>
                  </a:txBody>
                  <a:tcPr marL="96000" marR="96000" marT="0" marB="64800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C65D"/>
                    </a:solidFill>
                  </a:tcPr>
                </a:tc>
                <a:tc>
                  <a:txBody>
                    <a:bodyPr/>
                    <a:lstStyle/>
                    <a:p>
                      <a:r>
                        <a:rPr lang="en-US" sz="1050" b="0" i="0" dirty="0">
                          <a:solidFill>
                            <a:schemeClr val="bg1"/>
                          </a:solidFill>
                          <a:latin typeface="Gotham Book" pitchFamily="2" charset="0"/>
                          <a:cs typeface="Gotham Book" pitchFamily="2" charset="0"/>
                        </a:rPr>
                        <a:t>Primary point of contact centralizing support across a solution deployment</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587048708"/>
                  </a:ext>
                </a:extLst>
              </a:tr>
              <a:tr h="479005">
                <a:tc vMerge="1">
                  <a:txBody>
                    <a:bodyPr/>
                    <a:lstStyle/>
                    <a:p>
                      <a:pPr algn="ctr"/>
                      <a:endParaRPr lang="en-US" sz="1050" b="1" dirty="0">
                        <a:solidFill>
                          <a:srgbClr val="282828"/>
                        </a:solidFill>
                        <a:latin typeface="CiscoSansTT" panose="020B0503020201020303" pitchFamily="34" charset="0"/>
                        <a:cs typeface="CiscoSansTT" panose="020B0503020201020303" pitchFamily="34" charset="0"/>
                      </a:endParaRPr>
                    </a:p>
                  </a:txBody>
                  <a:tcPr anchor="ct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Gotham Book" pitchFamily="2" charset="0"/>
                          <a:cs typeface="Gotham Book" pitchFamily="2" charset="0"/>
                        </a:rPr>
                        <a:t>Product support team coordination (Cisco and Solution Support Alliance Partners)</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63859563"/>
                  </a:ext>
                </a:extLst>
              </a:tr>
              <a:tr h="378882">
                <a:tc vMerge="1">
                  <a:txBody>
                    <a:bodyPr/>
                    <a:lstStyle/>
                    <a:p>
                      <a:endParaRPr lang="en-US"/>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Gotham Book" pitchFamily="2" charset="0"/>
                          <a:cs typeface="Gotham Book" pitchFamily="2" charset="0"/>
                        </a:rPr>
                        <a:t>Accountability for multiproduct, multivendor case management to resolution</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779306132"/>
                  </a:ext>
                </a:extLst>
              </a:tr>
              <a:tr h="0">
                <a:tc vMerge="1">
                  <a:txBody>
                    <a:bodyPr/>
                    <a:lstStyle/>
                    <a:p>
                      <a:endParaRPr lang="en-US" sz="1050" dirty="0">
                        <a:solidFill>
                          <a:srgbClr val="282828"/>
                        </a:solidFill>
                        <a:latin typeface="+mn-lt"/>
                        <a:cs typeface="CiscoSansTT" panose="020B0503020201020303" pitchFamily="34" charset="0"/>
                      </a:endParaRPr>
                    </a:p>
                  </a:txBody>
                  <a:tcPr>
                    <a:lnL w="3175" cap="flat" cmpd="sng" algn="ctr">
                      <a:no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050" b="0" i="0" dirty="0">
                          <a:solidFill>
                            <a:schemeClr val="bg1"/>
                          </a:solidFill>
                          <a:latin typeface="Gotham Book" pitchFamily="2" charset="0"/>
                          <a:cs typeface="Gotham Book" pitchFamily="2" charset="0"/>
                        </a:rPr>
                        <a:t>Virtual Spaces on Webex Teams instant messaging contact preference for low severity cases</a:t>
                      </a: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050" b="0" i="0" dirty="0">
                        <a:solidFill>
                          <a:schemeClr val="accent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endParaRPr lang="en-US" sz="1050" b="0" i="0" dirty="0">
                        <a:solidFill>
                          <a:schemeClr val="bg1"/>
                        </a:solidFill>
                        <a:latin typeface="Gotham Book" pitchFamily="2" charset="0"/>
                        <a:cs typeface="Gotham Book" pitchFamily="2" charset="0"/>
                      </a:endParaRPr>
                    </a:p>
                  </a:txBody>
                  <a:tcPr marL="96000" marR="96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3361602408"/>
                  </a:ext>
                </a:extLst>
              </a:tr>
            </a:tbl>
          </a:graphicData>
        </a:graphic>
      </p:graphicFrame>
      <p:sp>
        <p:nvSpPr>
          <p:cNvPr id="2" name="Oval 1">
            <a:extLst>
              <a:ext uri="{FF2B5EF4-FFF2-40B4-BE49-F238E27FC236}">
                <a16:creationId xmlns:a16="http://schemas.microsoft.com/office/drawing/2014/main" id="{CB9131E2-0520-324F-83C9-A1450F8759F5}"/>
              </a:ext>
            </a:extLst>
          </p:cNvPr>
          <p:cNvSpPr/>
          <p:nvPr/>
        </p:nvSpPr>
        <p:spPr>
          <a:xfrm>
            <a:off x="635133" y="1069786"/>
            <a:ext cx="536518" cy="531375"/>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TextBox 2">
            <a:extLst>
              <a:ext uri="{FF2B5EF4-FFF2-40B4-BE49-F238E27FC236}">
                <a16:creationId xmlns:a16="http://schemas.microsoft.com/office/drawing/2014/main" id="{D3CBD9F9-B570-2149-9C26-7D757D3F6C68}"/>
              </a:ext>
            </a:extLst>
          </p:cNvPr>
          <p:cNvSpPr txBox="1"/>
          <p:nvPr/>
        </p:nvSpPr>
        <p:spPr>
          <a:xfrm>
            <a:off x="1473201" y="1099220"/>
            <a:ext cx="5984240" cy="522309"/>
          </a:xfrm>
          <a:prstGeom prst="rect">
            <a:avLst/>
          </a:prstGeom>
          <a:noFill/>
        </p:spPr>
        <p:txBody>
          <a:bodyPr wrap="square" lIns="0" tIns="0" rIns="0" bIns="0" rtlCol="0">
            <a:noAutofit/>
          </a:bodyPr>
          <a:lstStyle/>
          <a:p>
            <a:pPr defTabSz="609585" fontAlgn="base">
              <a:spcBef>
                <a:spcPts val="600"/>
              </a:spcBef>
              <a:spcAft>
                <a:spcPct val="0"/>
              </a:spcAft>
              <a:defRPr/>
            </a:pPr>
            <a:r>
              <a:rPr lang="en-ZA" sz="1100" dirty="0">
                <a:solidFill>
                  <a:schemeClr val="bg1"/>
                </a:solidFill>
                <a:latin typeface="+mj-lt"/>
              </a:rPr>
              <a:t>Smart Net Total Care</a:t>
            </a:r>
            <a:r>
              <a:rPr lang="en-US" sz="1100" baseline="30000" dirty="0">
                <a:solidFill>
                  <a:schemeClr val="bg1"/>
                </a:solidFill>
                <a:latin typeface="+mj-lt"/>
                <a:ea typeface="ＭＳ Ｐゴシック" charset="0"/>
                <a:cs typeface="Gotham Book" pitchFamily="2" charset="0"/>
                <a:sym typeface="Arial"/>
              </a:rPr>
              <a:t> </a:t>
            </a:r>
            <a:r>
              <a:rPr lang="en-US" sz="1100" dirty="0">
                <a:solidFill>
                  <a:schemeClr val="bg1"/>
                </a:solidFill>
                <a:latin typeface="+mj-lt"/>
                <a:ea typeface="ＭＳ Ｐゴシック" charset="0"/>
                <a:cs typeface="Gotham Book" pitchFamily="2" charset="0"/>
                <a:sym typeface="Arial"/>
              </a:rPr>
              <a:t>and Software Support Basic is included in the purchase of Solution Support</a:t>
            </a:r>
            <a:r>
              <a:rPr lang="en-US" sz="1100" dirty="0">
                <a:solidFill>
                  <a:schemeClr val="bg1"/>
                </a:solidFill>
                <a:latin typeface="+mj-lt"/>
                <a:ea typeface="ＭＳ Ｐゴシック" charset="0"/>
                <a:cs typeface="Gotham Book" pitchFamily="2" charset="0"/>
              </a:rPr>
              <a:t>. </a:t>
            </a:r>
            <a:r>
              <a:rPr lang="en-US" sz="1100" dirty="0">
                <a:solidFill>
                  <a:schemeClr val="bg1"/>
                </a:solidFill>
                <a:latin typeface="+mj-lt"/>
                <a:ea typeface="ＭＳ Ｐゴシック" charset="0"/>
                <a:cs typeface="Gotham Book" pitchFamily="2" charset="0"/>
                <a:sym typeface="Arial"/>
              </a:rPr>
              <a:t>You retain their service features plus get features purpose-built for multiproduct, multivendor issues in a solution ecosystem.</a:t>
            </a:r>
          </a:p>
        </p:txBody>
      </p:sp>
      <p:sp>
        <p:nvSpPr>
          <p:cNvPr id="5" name="TextBox 4">
            <a:extLst>
              <a:ext uri="{FF2B5EF4-FFF2-40B4-BE49-F238E27FC236}">
                <a16:creationId xmlns:a16="http://schemas.microsoft.com/office/drawing/2014/main" id="{51A0ABC2-D5CE-5C40-94E5-03796D166074}"/>
              </a:ext>
            </a:extLst>
          </p:cNvPr>
          <p:cNvSpPr txBox="1"/>
          <p:nvPr/>
        </p:nvSpPr>
        <p:spPr>
          <a:xfrm>
            <a:off x="-40063" y="1685925"/>
            <a:ext cx="0" cy="0"/>
          </a:xfrm>
          <a:prstGeom prst="rect">
            <a:avLst/>
          </a:prstGeom>
          <a:noFill/>
        </p:spPr>
        <p:txBody>
          <a:bodyPr wrap="none" lIns="0" tIns="0" rIns="0" bIns="0" rtlCol="0">
            <a:noAutofit/>
          </a:bodyPr>
          <a:lstStyle/>
          <a:p>
            <a:pPr defTabSz="1219170">
              <a:lnSpc>
                <a:spcPct val="110000"/>
              </a:lnSpc>
              <a:spcAft>
                <a:spcPts val="1600"/>
              </a:spcAft>
              <a:buClr>
                <a:srgbClr val="000000"/>
              </a:buClr>
              <a:defRPr/>
            </a:pPr>
            <a:endParaRPr lang="en-US" sz="1467" kern="0" dirty="0">
              <a:solidFill>
                <a:srgbClr val="2F446B"/>
              </a:solidFill>
              <a:latin typeface="+mj-lt"/>
              <a:cs typeface="Arial"/>
              <a:sym typeface="Arial"/>
            </a:endParaRPr>
          </a:p>
        </p:txBody>
      </p:sp>
      <p:sp>
        <p:nvSpPr>
          <p:cNvPr id="26" name="Oval 25">
            <a:extLst>
              <a:ext uri="{FF2B5EF4-FFF2-40B4-BE49-F238E27FC236}">
                <a16:creationId xmlns:a16="http://schemas.microsoft.com/office/drawing/2014/main" id="{6F136B5D-C343-014B-9F13-B065A85AA2D1}"/>
              </a:ext>
            </a:extLst>
          </p:cNvPr>
          <p:cNvSpPr/>
          <p:nvPr/>
        </p:nvSpPr>
        <p:spPr>
          <a:xfrm>
            <a:off x="9682238" y="1943185"/>
            <a:ext cx="96000" cy="960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fontAlgn="base">
              <a:spcBef>
                <a:spcPct val="0"/>
              </a:spcBef>
              <a:spcAft>
                <a:spcPct val="0"/>
              </a:spcAft>
              <a:defRPr/>
            </a:pPr>
            <a:endParaRPr lang="en-US" sz="2400" dirty="0">
              <a:solidFill>
                <a:srgbClr val="0D274D"/>
              </a:solidFill>
              <a:latin typeface="+mj-lt"/>
              <a:sym typeface="Arial"/>
            </a:endParaRPr>
          </a:p>
        </p:txBody>
      </p:sp>
      <p:sp>
        <p:nvSpPr>
          <p:cNvPr id="7" name="TextBox 6">
            <a:extLst>
              <a:ext uri="{FF2B5EF4-FFF2-40B4-BE49-F238E27FC236}">
                <a16:creationId xmlns:a16="http://schemas.microsoft.com/office/drawing/2014/main" id="{BAA8058B-2796-214A-ADBA-D5C912862E83}"/>
              </a:ext>
            </a:extLst>
          </p:cNvPr>
          <p:cNvSpPr txBox="1"/>
          <p:nvPr/>
        </p:nvSpPr>
        <p:spPr>
          <a:xfrm>
            <a:off x="-399011" y="5342313"/>
            <a:ext cx="0" cy="0"/>
          </a:xfrm>
          <a:prstGeom prst="rect">
            <a:avLst/>
          </a:prstGeom>
          <a:noFill/>
        </p:spPr>
        <p:txBody>
          <a:bodyPr wrap="none" lIns="0" tIns="0" rIns="0" bIns="0" rtlCol="0">
            <a:noAutofit/>
          </a:bodyPr>
          <a:lstStyle/>
          <a:p>
            <a:pPr defTabSz="1219170">
              <a:lnSpc>
                <a:spcPct val="110000"/>
              </a:lnSpc>
              <a:spcAft>
                <a:spcPts val="1600"/>
              </a:spcAft>
              <a:buClr>
                <a:srgbClr val="000000"/>
              </a:buClr>
              <a:defRPr/>
            </a:pPr>
            <a:endParaRPr lang="en-US" sz="1467" kern="0" dirty="0">
              <a:solidFill>
                <a:srgbClr val="2F446B"/>
              </a:solidFill>
              <a:latin typeface="+mj-lt"/>
              <a:cs typeface="Arial"/>
              <a:sym typeface="Arial"/>
            </a:endParaRPr>
          </a:p>
        </p:txBody>
      </p:sp>
      <p:sp>
        <p:nvSpPr>
          <p:cNvPr id="27" name="Title 1">
            <a:extLst>
              <a:ext uri="{FF2B5EF4-FFF2-40B4-BE49-F238E27FC236}">
                <a16:creationId xmlns:a16="http://schemas.microsoft.com/office/drawing/2014/main" id="{ECC80D4F-F6EB-9249-B90C-46723492A214}"/>
              </a:ext>
            </a:extLst>
          </p:cNvPr>
          <p:cNvSpPr txBox="1">
            <a:spLocks/>
          </p:cNvSpPr>
          <p:nvPr/>
        </p:nvSpPr>
        <p:spPr>
          <a:xfrm>
            <a:off x="499458" y="469944"/>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dirty="0">
                <a:solidFill>
                  <a:schemeClr val="bg1"/>
                </a:solidFill>
                <a:latin typeface="+mj-lt"/>
                <a:cs typeface="Gotham Bold" pitchFamily="2" charset="0"/>
              </a:rPr>
              <a:t>Cisco Services portfolio comparison</a:t>
            </a:r>
          </a:p>
        </p:txBody>
      </p:sp>
      <p:sp>
        <p:nvSpPr>
          <p:cNvPr id="35" name="Graphic 29">
            <a:extLst>
              <a:ext uri="{FF2B5EF4-FFF2-40B4-BE49-F238E27FC236}">
                <a16:creationId xmlns:a16="http://schemas.microsoft.com/office/drawing/2014/main" id="{550FB31C-0C5C-294C-9B55-5032B42E8764}"/>
              </a:ext>
            </a:extLst>
          </p:cNvPr>
          <p:cNvSpPr/>
          <p:nvPr/>
        </p:nvSpPr>
        <p:spPr>
          <a:xfrm>
            <a:off x="794217" y="2000676"/>
            <a:ext cx="304353" cy="228412"/>
          </a:xfrm>
          <a:custGeom>
            <a:avLst/>
            <a:gdLst>
              <a:gd name="connsiteX0" fmla="*/ 4731544 w 4886325"/>
              <a:gd name="connsiteY0" fmla="*/ 3055144 h 3667125"/>
              <a:gd name="connsiteX1" fmla="*/ 616744 w 4886325"/>
              <a:gd name="connsiteY1" fmla="*/ 3055144 h 3667125"/>
              <a:gd name="connsiteX2" fmla="*/ 616744 w 4886325"/>
              <a:gd name="connsiteY2" fmla="*/ 159544 h 3667125"/>
              <a:gd name="connsiteX3" fmla="*/ 464344 w 4886325"/>
              <a:gd name="connsiteY3" fmla="*/ 7144 h 3667125"/>
              <a:gd name="connsiteX4" fmla="*/ 159544 w 4886325"/>
              <a:gd name="connsiteY4" fmla="*/ 7144 h 3667125"/>
              <a:gd name="connsiteX5" fmla="*/ 7144 w 4886325"/>
              <a:gd name="connsiteY5" fmla="*/ 159544 h 3667125"/>
              <a:gd name="connsiteX6" fmla="*/ 7144 w 4886325"/>
              <a:gd name="connsiteY6" fmla="*/ 3359944 h 3667125"/>
              <a:gd name="connsiteX7" fmla="*/ 311944 w 4886325"/>
              <a:gd name="connsiteY7" fmla="*/ 3664744 h 3667125"/>
              <a:gd name="connsiteX8" fmla="*/ 4731544 w 4886325"/>
              <a:gd name="connsiteY8" fmla="*/ 3664744 h 3667125"/>
              <a:gd name="connsiteX9" fmla="*/ 4883944 w 4886325"/>
              <a:gd name="connsiteY9" fmla="*/ 3512344 h 3667125"/>
              <a:gd name="connsiteX10" fmla="*/ 4883944 w 4886325"/>
              <a:gd name="connsiteY10" fmla="*/ 3207544 h 3667125"/>
              <a:gd name="connsiteX11" fmla="*/ 4731544 w 4886325"/>
              <a:gd name="connsiteY11" fmla="*/ 3055144 h 3667125"/>
              <a:gd name="connsiteX12" fmla="*/ 4426744 w 4886325"/>
              <a:gd name="connsiteY12" fmla="*/ 311944 h 3667125"/>
              <a:gd name="connsiteX13" fmla="*/ 3302222 w 4886325"/>
              <a:gd name="connsiteY13" fmla="*/ 311944 h 3667125"/>
              <a:gd name="connsiteX14" fmla="*/ 3140583 w 4886325"/>
              <a:gd name="connsiteY14" fmla="*/ 702183 h 3667125"/>
              <a:gd name="connsiteX15" fmla="*/ 3449193 w 4886325"/>
              <a:gd name="connsiteY15" fmla="*/ 1010793 h 3667125"/>
              <a:gd name="connsiteX16" fmla="*/ 2750344 w 4886325"/>
              <a:gd name="connsiteY16" fmla="*/ 1709738 h 3667125"/>
              <a:gd name="connsiteX17" fmla="*/ 2051495 w 4886325"/>
              <a:gd name="connsiteY17" fmla="*/ 1010888 h 3667125"/>
              <a:gd name="connsiteX18" fmla="*/ 1620488 w 4886325"/>
              <a:gd name="connsiteY18" fmla="*/ 1010888 h 3667125"/>
              <a:gd name="connsiteX19" fmla="*/ 966216 w 4886325"/>
              <a:gd name="connsiteY19" fmla="*/ 1665161 h 3667125"/>
              <a:gd name="connsiteX20" fmla="*/ 966216 w 4886325"/>
              <a:gd name="connsiteY20" fmla="*/ 1880711 h 3667125"/>
              <a:gd name="connsiteX21" fmla="*/ 1181672 w 4886325"/>
              <a:gd name="connsiteY21" fmla="*/ 2096167 h 3667125"/>
              <a:gd name="connsiteX22" fmla="*/ 1397222 w 4886325"/>
              <a:gd name="connsiteY22" fmla="*/ 2096167 h 3667125"/>
              <a:gd name="connsiteX23" fmla="*/ 1835944 w 4886325"/>
              <a:gd name="connsiteY23" fmla="*/ 1657350 h 3667125"/>
              <a:gd name="connsiteX24" fmla="*/ 2534793 w 4886325"/>
              <a:gd name="connsiteY24" fmla="*/ 2356199 h 3667125"/>
              <a:gd name="connsiteX25" fmla="*/ 2965799 w 4886325"/>
              <a:gd name="connsiteY25" fmla="*/ 2356199 h 3667125"/>
              <a:gd name="connsiteX26" fmla="*/ 3880199 w 4886325"/>
              <a:gd name="connsiteY26" fmla="*/ 1441799 h 3667125"/>
              <a:gd name="connsiteX27" fmla="*/ 4188809 w 4886325"/>
              <a:gd name="connsiteY27" fmla="*/ 1750409 h 3667125"/>
              <a:gd name="connsiteX28" fmla="*/ 4579049 w 4886325"/>
              <a:gd name="connsiteY28" fmla="*/ 1588770 h 3667125"/>
              <a:gd name="connsiteX29" fmla="*/ 4579049 w 4886325"/>
              <a:gd name="connsiteY29" fmla="*/ 464344 h 3667125"/>
              <a:gd name="connsiteX30" fmla="*/ 4426744 w 4886325"/>
              <a:gd name="connsiteY30" fmla="*/ 3119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6325" h="3667125">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moveTo>
                  <a:pt x="4426744" y="311944"/>
                </a:moveTo>
                <a:lnTo>
                  <a:pt x="3302222" y="311944"/>
                </a:lnTo>
                <a:cubicBezTo>
                  <a:pt x="3098578" y="311944"/>
                  <a:pt x="2996565" y="558165"/>
                  <a:pt x="3140583" y="702183"/>
                </a:cubicBezTo>
                <a:lnTo>
                  <a:pt x="3449193" y="1010793"/>
                </a:lnTo>
                <a:lnTo>
                  <a:pt x="2750344" y="1709738"/>
                </a:lnTo>
                <a:lnTo>
                  <a:pt x="2051495" y="1010888"/>
                </a:lnTo>
                <a:cubicBezTo>
                  <a:pt x="1932432" y="891826"/>
                  <a:pt x="1739456" y="891826"/>
                  <a:pt x="1620488" y="1010888"/>
                </a:cubicBezTo>
                <a:lnTo>
                  <a:pt x="966216" y="1665161"/>
                </a:lnTo>
                <a:cubicBezTo>
                  <a:pt x="906685" y="1724692"/>
                  <a:pt x="906685" y="1821180"/>
                  <a:pt x="966216" y="1880711"/>
                </a:cubicBezTo>
                <a:lnTo>
                  <a:pt x="1181672" y="2096167"/>
                </a:lnTo>
                <a:cubicBezTo>
                  <a:pt x="1241203" y="2155698"/>
                  <a:pt x="1337691" y="2155698"/>
                  <a:pt x="1397222" y="2096167"/>
                </a:cubicBezTo>
                <a:lnTo>
                  <a:pt x="1835944" y="1657350"/>
                </a:lnTo>
                <a:lnTo>
                  <a:pt x="2534793" y="2356199"/>
                </a:lnTo>
                <a:cubicBezTo>
                  <a:pt x="2653856" y="2475262"/>
                  <a:pt x="2846832" y="2475262"/>
                  <a:pt x="2965799" y="2356199"/>
                </a:cubicBezTo>
                <a:lnTo>
                  <a:pt x="3880199" y="1441799"/>
                </a:lnTo>
                <a:lnTo>
                  <a:pt x="4188809" y="1750409"/>
                </a:lnTo>
                <a:cubicBezTo>
                  <a:pt x="4332828" y="1894427"/>
                  <a:pt x="4579049" y="1792414"/>
                  <a:pt x="4579049" y="1588770"/>
                </a:cubicBezTo>
                <a:lnTo>
                  <a:pt x="4579049" y="464344"/>
                </a:lnTo>
                <a:cubicBezTo>
                  <a:pt x="4579144" y="380143"/>
                  <a:pt x="4510945" y="311944"/>
                  <a:pt x="4426744" y="311944"/>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36" name="Graphic 172">
            <a:extLst>
              <a:ext uri="{FF2B5EF4-FFF2-40B4-BE49-F238E27FC236}">
                <a16:creationId xmlns:a16="http://schemas.microsoft.com/office/drawing/2014/main" id="{69B81D43-C89F-9241-863B-5119D5AB5A0F}"/>
              </a:ext>
            </a:extLst>
          </p:cNvPr>
          <p:cNvSpPr/>
          <p:nvPr/>
        </p:nvSpPr>
        <p:spPr>
          <a:xfrm>
            <a:off x="747734" y="2961224"/>
            <a:ext cx="354239" cy="314946"/>
          </a:xfrm>
          <a:custGeom>
            <a:avLst/>
            <a:gdLst>
              <a:gd name="connsiteX0" fmla="*/ 5036344 w 5495925"/>
              <a:gd name="connsiteY0" fmla="*/ 3055132 h 4886325"/>
              <a:gd name="connsiteX1" fmla="*/ 3588544 w 5495925"/>
              <a:gd name="connsiteY1" fmla="*/ 3055132 h 4886325"/>
              <a:gd name="connsiteX2" fmla="*/ 3588544 w 5495925"/>
              <a:gd name="connsiteY2" fmla="*/ 2293132 h 4886325"/>
              <a:gd name="connsiteX3" fmla="*/ 3436144 w 5495925"/>
              <a:gd name="connsiteY3" fmla="*/ 2140732 h 4886325"/>
              <a:gd name="connsiteX4" fmla="*/ 3283744 w 5495925"/>
              <a:gd name="connsiteY4" fmla="*/ 2140732 h 4886325"/>
              <a:gd name="connsiteX5" fmla="*/ 3131344 w 5495925"/>
              <a:gd name="connsiteY5" fmla="*/ 2293132 h 4886325"/>
              <a:gd name="connsiteX6" fmla="*/ 3131344 w 5495925"/>
              <a:gd name="connsiteY6" fmla="*/ 3055132 h 4886325"/>
              <a:gd name="connsiteX7" fmla="*/ 464344 w 5495925"/>
              <a:gd name="connsiteY7" fmla="*/ 3055132 h 4886325"/>
              <a:gd name="connsiteX8" fmla="*/ 7144 w 5495925"/>
              <a:gd name="connsiteY8" fmla="*/ 3512332 h 4886325"/>
              <a:gd name="connsiteX9" fmla="*/ 7144 w 5495925"/>
              <a:gd name="connsiteY9" fmla="*/ 4426732 h 4886325"/>
              <a:gd name="connsiteX10" fmla="*/ 464344 w 5495925"/>
              <a:gd name="connsiteY10" fmla="*/ 4883932 h 4886325"/>
              <a:gd name="connsiteX11" fmla="*/ 5036344 w 5495925"/>
              <a:gd name="connsiteY11" fmla="*/ 4883932 h 4886325"/>
              <a:gd name="connsiteX12" fmla="*/ 5493544 w 5495925"/>
              <a:gd name="connsiteY12" fmla="*/ 4426732 h 4886325"/>
              <a:gd name="connsiteX13" fmla="*/ 5493544 w 5495925"/>
              <a:gd name="connsiteY13" fmla="*/ 3512332 h 4886325"/>
              <a:gd name="connsiteX14" fmla="*/ 5036344 w 5495925"/>
              <a:gd name="connsiteY14" fmla="*/ 3055132 h 4886325"/>
              <a:gd name="connsiteX15" fmla="*/ 921544 w 5495925"/>
              <a:gd name="connsiteY15" fmla="*/ 4274332 h 4886325"/>
              <a:gd name="connsiteX16" fmla="*/ 616744 w 5495925"/>
              <a:gd name="connsiteY16" fmla="*/ 3969532 h 4886325"/>
              <a:gd name="connsiteX17" fmla="*/ 921544 w 5495925"/>
              <a:gd name="connsiteY17" fmla="*/ 3664732 h 4886325"/>
              <a:gd name="connsiteX18" fmla="*/ 1226344 w 5495925"/>
              <a:gd name="connsiteY18" fmla="*/ 3969532 h 4886325"/>
              <a:gd name="connsiteX19" fmla="*/ 921544 w 5495925"/>
              <a:gd name="connsiteY19" fmla="*/ 4274332 h 4886325"/>
              <a:gd name="connsiteX20" fmla="*/ 1835944 w 5495925"/>
              <a:gd name="connsiteY20" fmla="*/ 4274332 h 4886325"/>
              <a:gd name="connsiteX21" fmla="*/ 1531144 w 5495925"/>
              <a:gd name="connsiteY21" fmla="*/ 3969532 h 4886325"/>
              <a:gd name="connsiteX22" fmla="*/ 1835944 w 5495925"/>
              <a:gd name="connsiteY22" fmla="*/ 3664732 h 4886325"/>
              <a:gd name="connsiteX23" fmla="*/ 2140744 w 5495925"/>
              <a:gd name="connsiteY23" fmla="*/ 3969532 h 4886325"/>
              <a:gd name="connsiteX24" fmla="*/ 1835944 w 5495925"/>
              <a:gd name="connsiteY24" fmla="*/ 4274332 h 4886325"/>
              <a:gd name="connsiteX25" fmla="*/ 1525524 w 5495925"/>
              <a:gd name="connsiteY25" fmla="*/ 1223093 h 4886325"/>
              <a:gd name="connsiteX26" fmla="*/ 1733741 w 5495925"/>
              <a:gd name="connsiteY26" fmla="*/ 1229189 h 4886325"/>
              <a:gd name="connsiteX27" fmla="*/ 4982814 w 5495925"/>
              <a:gd name="connsiteY27" fmla="*/ 1233190 h 4886325"/>
              <a:gd name="connsiteX28" fmla="*/ 5190839 w 5495925"/>
              <a:gd name="connsiteY28" fmla="*/ 1227189 h 4886325"/>
              <a:gd name="connsiteX29" fmla="*/ 5407152 w 5495925"/>
              <a:gd name="connsiteY29" fmla="*/ 1010972 h 4886325"/>
              <a:gd name="connsiteX30" fmla="*/ 5406028 w 5495925"/>
              <a:gd name="connsiteY30" fmla="*/ 793966 h 4886325"/>
              <a:gd name="connsiteX31" fmla="*/ 5400389 w 5495925"/>
              <a:gd name="connsiteY31" fmla="*/ 788658 h 4886325"/>
              <a:gd name="connsiteX32" fmla="*/ 1319498 w 5495925"/>
              <a:gd name="connsiteY32" fmla="*/ 788182 h 4886325"/>
              <a:gd name="connsiteX33" fmla="*/ 1307430 w 5495925"/>
              <a:gd name="connsiteY33" fmla="*/ 1004857 h 4886325"/>
              <a:gd name="connsiteX34" fmla="*/ 1312736 w 5495925"/>
              <a:gd name="connsiteY34" fmla="*/ 1010495 h 4886325"/>
              <a:gd name="connsiteX35" fmla="*/ 1968151 w 5495925"/>
              <a:gd name="connsiteY35" fmla="*/ 1585043 h 4886325"/>
              <a:gd name="connsiteX36" fmla="*/ 1952215 w 5495925"/>
              <a:gd name="connsiteY36" fmla="*/ 1801604 h 4886325"/>
              <a:gd name="connsiteX37" fmla="*/ 1959959 w 5495925"/>
              <a:gd name="connsiteY37" fmla="*/ 1809929 h 4886325"/>
              <a:gd name="connsiteX38" fmla="*/ 2176272 w 5495925"/>
              <a:gd name="connsiteY38" fmla="*/ 2026432 h 4886325"/>
              <a:gd name="connsiteX39" fmla="*/ 2382965 w 5495925"/>
              <a:gd name="connsiteY39" fmla="*/ 2033861 h 4886325"/>
              <a:gd name="connsiteX40" fmla="*/ 4336923 w 5495925"/>
              <a:gd name="connsiteY40" fmla="*/ 2035862 h 4886325"/>
              <a:gd name="connsiteX41" fmla="*/ 4542949 w 5495925"/>
              <a:gd name="connsiteY41" fmla="*/ 2027861 h 4886325"/>
              <a:gd name="connsiteX42" fmla="*/ 4760119 w 5495925"/>
              <a:gd name="connsiteY42" fmla="*/ 1810691 h 4886325"/>
              <a:gd name="connsiteX43" fmla="*/ 4759195 w 5495925"/>
              <a:gd name="connsiteY43" fmla="*/ 1592206 h 4886325"/>
              <a:gd name="connsiteX44" fmla="*/ 4752118 w 5495925"/>
              <a:gd name="connsiteY44" fmla="*/ 1585615 h 4886325"/>
              <a:gd name="connsiteX45" fmla="*/ 1968151 w 5495925"/>
              <a:gd name="connsiteY45" fmla="*/ 1585043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495925" h="4886325">
                <a:moveTo>
                  <a:pt x="5036344" y="3055132"/>
                </a:moveTo>
                <a:lnTo>
                  <a:pt x="3588544" y="3055132"/>
                </a:lnTo>
                <a:lnTo>
                  <a:pt x="3588544" y="2293132"/>
                </a:lnTo>
                <a:cubicBezTo>
                  <a:pt x="3588544" y="2208959"/>
                  <a:pt x="3520316" y="2140732"/>
                  <a:pt x="3436144" y="2140732"/>
                </a:cubicBezTo>
                <a:lnTo>
                  <a:pt x="3283744" y="2140732"/>
                </a:lnTo>
                <a:cubicBezTo>
                  <a:pt x="3199571" y="2140732"/>
                  <a:pt x="3131344" y="2208959"/>
                  <a:pt x="3131344" y="2293132"/>
                </a:cubicBezTo>
                <a:lnTo>
                  <a:pt x="3131344" y="3055132"/>
                </a:lnTo>
                <a:lnTo>
                  <a:pt x="464344" y="3055132"/>
                </a:lnTo>
                <a:cubicBezTo>
                  <a:pt x="211839" y="3055132"/>
                  <a:pt x="7144" y="3259824"/>
                  <a:pt x="7144" y="3512332"/>
                </a:cubicBezTo>
                <a:lnTo>
                  <a:pt x="7144" y="4426732"/>
                </a:lnTo>
                <a:cubicBezTo>
                  <a:pt x="7144" y="4679240"/>
                  <a:pt x="211839" y="4883932"/>
                  <a:pt x="464344" y="4883932"/>
                </a:cubicBezTo>
                <a:lnTo>
                  <a:pt x="5036344" y="4883932"/>
                </a:lnTo>
                <a:cubicBezTo>
                  <a:pt x="5288852" y="4883932"/>
                  <a:pt x="5493544" y="4679240"/>
                  <a:pt x="5493544" y="4426732"/>
                </a:cubicBezTo>
                <a:lnTo>
                  <a:pt x="5493544" y="3512332"/>
                </a:lnTo>
                <a:cubicBezTo>
                  <a:pt x="5493544" y="3259824"/>
                  <a:pt x="5288852" y="3055132"/>
                  <a:pt x="5036344" y="3055132"/>
                </a:cubicBezTo>
                <a:close/>
                <a:moveTo>
                  <a:pt x="921544" y="4274332"/>
                </a:moveTo>
                <a:cubicBezTo>
                  <a:pt x="753207" y="4274332"/>
                  <a:pt x="616744" y="4137867"/>
                  <a:pt x="616744" y="3969532"/>
                </a:cubicBezTo>
                <a:cubicBezTo>
                  <a:pt x="616744" y="3801197"/>
                  <a:pt x="753207" y="3664732"/>
                  <a:pt x="921544" y="3664732"/>
                </a:cubicBezTo>
                <a:cubicBezTo>
                  <a:pt x="1089879" y="3664732"/>
                  <a:pt x="1226344" y="3801197"/>
                  <a:pt x="1226344" y="3969532"/>
                </a:cubicBezTo>
                <a:cubicBezTo>
                  <a:pt x="1226344" y="4137867"/>
                  <a:pt x="1089879" y="4274332"/>
                  <a:pt x="921544" y="4274332"/>
                </a:cubicBezTo>
                <a:close/>
                <a:moveTo>
                  <a:pt x="1835944" y="4274332"/>
                </a:moveTo>
                <a:cubicBezTo>
                  <a:pt x="1667608" y="4274332"/>
                  <a:pt x="1531144" y="4137867"/>
                  <a:pt x="1531144" y="3969532"/>
                </a:cubicBezTo>
                <a:cubicBezTo>
                  <a:pt x="1531144" y="3801197"/>
                  <a:pt x="1667608" y="3664732"/>
                  <a:pt x="1835944" y="3664732"/>
                </a:cubicBezTo>
                <a:cubicBezTo>
                  <a:pt x="2004279" y="3664732"/>
                  <a:pt x="2140744" y="3801197"/>
                  <a:pt x="2140744" y="3969532"/>
                </a:cubicBezTo>
                <a:cubicBezTo>
                  <a:pt x="2140744" y="4137867"/>
                  <a:pt x="2004279" y="4274332"/>
                  <a:pt x="1835944" y="4274332"/>
                </a:cubicBezTo>
                <a:close/>
                <a:moveTo>
                  <a:pt x="1525524" y="1223093"/>
                </a:moveTo>
                <a:cubicBezTo>
                  <a:pt x="1582188" y="1280348"/>
                  <a:pt x="1673828" y="1283034"/>
                  <a:pt x="1733741" y="1229189"/>
                </a:cubicBezTo>
                <a:cubicBezTo>
                  <a:pt x="2652427" y="404801"/>
                  <a:pt x="4060127" y="411468"/>
                  <a:pt x="4982814" y="1233190"/>
                </a:cubicBezTo>
                <a:cubicBezTo>
                  <a:pt x="5042945" y="1286216"/>
                  <a:pt x="5133871" y="1283596"/>
                  <a:pt x="5190839" y="1227189"/>
                </a:cubicBezTo>
                <a:lnTo>
                  <a:pt x="5407152" y="1010972"/>
                </a:lnTo>
                <a:cubicBezTo>
                  <a:pt x="5466769" y="950737"/>
                  <a:pt x="5466264" y="853581"/>
                  <a:pt x="5406028" y="793966"/>
                </a:cubicBezTo>
                <a:cubicBezTo>
                  <a:pt x="5404199" y="792150"/>
                  <a:pt x="5402314" y="790380"/>
                  <a:pt x="5400389" y="788658"/>
                </a:cubicBezTo>
                <a:cubicBezTo>
                  <a:pt x="4243959" y="-253282"/>
                  <a:pt x="2476595" y="-253282"/>
                  <a:pt x="1319498" y="788182"/>
                </a:cubicBezTo>
                <a:cubicBezTo>
                  <a:pt x="1256328" y="844680"/>
                  <a:pt x="1250928" y="941688"/>
                  <a:pt x="1307430" y="1004857"/>
                </a:cubicBezTo>
                <a:cubicBezTo>
                  <a:pt x="1309145" y="1006781"/>
                  <a:pt x="1310916" y="1008657"/>
                  <a:pt x="1312736" y="1010495"/>
                </a:cubicBezTo>
                <a:close/>
                <a:moveTo>
                  <a:pt x="1968151" y="1585043"/>
                </a:moveTo>
                <a:cubicBezTo>
                  <a:pt x="1903952" y="1640441"/>
                  <a:pt x="1896818" y="1737396"/>
                  <a:pt x="1952215" y="1801604"/>
                </a:cubicBezTo>
                <a:cubicBezTo>
                  <a:pt x="1954692" y="1804471"/>
                  <a:pt x="1957273" y="1807252"/>
                  <a:pt x="1959959" y="1809929"/>
                </a:cubicBezTo>
                <a:lnTo>
                  <a:pt x="2176272" y="2026432"/>
                </a:lnTo>
                <a:cubicBezTo>
                  <a:pt x="2232565" y="2082706"/>
                  <a:pt x="2322776" y="2085954"/>
                  <a:pt x="2382965" y="2033861"/>
                </a:cubicBezTo>
                <a:cubicBezTo>
                  <a:pt x="2942749" y="1559135"/>
                  <a:pt x="3771710" y="1563707"/>
                  <a:pt x="4336923" y="2035862"/>
                </a:cubicBezTo>
                <a:cubicBezTo>
                  <a:pt x="4397369" y="2086782"/>
                  <a:pt x="4486637" y="2083315"/>
                  <a:pt x="4542949" y="2027861"/>
                </a:cubicBezTo>
                <a:lnTo>
                  <a:pt x="4760119" y="1810691"/>
                </a:lnTo>
                <a:cubicBezTo>
                  <a:pt x="4820193" y="1750102"/>
                  <a:pt x="4819784" y="1652280"/>
                  <a:pt x="4759195" y="1592206"/>
                </a:cubicBezTo>
                <a:cubicBezTo>
                  <a:pt x="4756899" y="1589930"/>
                  <a:pt x="4754547" y="1587739"/>
                  <a:pt x="4752118" y="1585615"/>
                </a:cubicBezTo>
                <a:cubicBezTo>
                  <a:pt x="3953637" y="900672"/>
                  <a:pt x="2766917" y="900672"/>
                  <a:pt x="1968151" y="1585043"/>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37" name="Graphic 55">
            <a:extLst>
              <a:ext uri="{FF2B5EF4-FFF2-40B4-BE49-F238E27FC236}">
                <a16:creationId xmlns:a16="http://schemas.microsoft.com/office/drawing/2014/main" id="{C2C3A418-002B-104E-BD0E-D4C02394DC91}"/>
              </a:ext>
            </a:extLst>
          </p:cNvPr>
          <p:cNvSpPr/>
          <p:nvPr/>
        </p:nvSpPr>
        <p:spPr>
          <a:xfrm>
            <a:off x="764816" y="3864496"/>
            <a:ext cx="320073" cy="320073"/>
          </a:xfrm>
          <a:custGeom>
            <a:avLst/>
            <a:gdLst>
              <a:gd name="connsiteX0" fmla="*/ 3212306 w 4733925"/>
              <a:gd name="connsiteY0" fmla="*/ 1454944 h 4733925"/>
              <a:gd name="connsiteX1" fmla="*/ 2369344 w 4733925"/>
              <a:gd name="connsiteY1" fmla="*/ 7144 h 4733925"/>
              <a:gd name="connsiteX2" fmla="*/ 1526381 w 4733925"/>
              <a:gd name="connsiteY2" fmla="*/ 1454944 h 4733925"/>
              <a:gd name="connsiteX3" fmla="*/ 3212306 w 4733925"/>
              <a:gd name="connsiteY3" fmla="*/ 1454944 h 4733925"/>
              <a:gd name="connsiteX4" fmla="*/ 1454944 w 4733925"/>
              <a:gd name="connsiteY4" fmla="*/ 2369344 h 4733925"/>
              <a:gd name="connsiteX5" fmla="*/ 1486376 w 4733925"/>
              <a:gd name="connsiteY5" fmla="*/ 2978944 h 4733925"/>
              <a:gd name="connsiteX6" fmla="*/ 3251359 w 4733925"/>
              <a:gd name="connsiteY6" fmla="*/ 2978944 h 4733925"/>
              <a:gd name="connsiteX7" fmla="*/ 3282791 w 4733925"/>
              <a:gd name="connsiteY7" fmla="*/ 2369344 h 4733925"/>
              <a:gd name="connsiteX8" fmla="*/ 3251359 w 4733925"/>
              <a:gd name="connsiteY8" fmla="*/ 1759744 h 4733925"/>
              <a:gd name="connsiteX9" fmla="*/ 1486376 w 4733925"/>
              <a:gd name="connsiteY9" fmla="*/ 1759744 h 4733925"/>
              <a:gd name="connsiteX10" fmla="*/ 1454944 w 4733925"/>
              <a:gd name="connsiteY10" fmla="*/ 2369344 h 4733925"/>
              <a:gd name="connsiteX11" fmla="*/ 4547712 w 4733925"/>
              <a:gd name="connsiteY11" fmla="*/ 1454944 h 4733925"/>
              <a:gd name="connsiteX12" fmla="*/ 3042761 w 4733925"/>
              <a:gd name="connsiteY12" fmla="*/ 106204 h 4733925"/>
              <a:gd name="connsiteX13" fmla="*/ 3519011 w 4733925"/>
              <a:gd name="connsiteY13" fmla="*/ 1454944 h 4733925"/>
              <a:gd name="connsiteX14" fmla="*/ 4547712 w 4733925"/>
              <a:gd name="connsiteY14" fmla="*/ 1454944 h 4733925"/>
              <a:gd name="connsiteX15" fmla="*/ 1694974 w 4733925"/>
              <a:gd name="connsiteY15" fmla="*/ 106204 h 4733925"/>
              <a:gd name="connsiteX16" fmla="*/ 190976 w 4733925"/>
              <a:gd name="connsiteY16" fmla="*/ 1454944 h 4733925"/>
              <a:gd name="connsiteX17" fmla="*/ 1219676 w 4733925"/>
              <a:gd name="connsiteY17" fmla="*/ 1454944 h 4733925"/>
              <a:gd name="connsiteX18" fmla="*/ 1694974 w 4733925"/>
              <a:gd name="connsiteY18" fmla="*/ 106204 h 4733925"/>
              <a:gd name="connsiteX19" fmla="*/ 4649629 w 4733925"/>
              <a:gd name="connsiteY19" fmla="*/ 1759744 h 4733925"/>
              <a:gd name="connsiteX20" fmla="*/ 3557111 w 4733925"/>
              <a:gd name="connsiteY20" fmla="*/ 1759744 h 4733925"/>
              <a:gd name="connsiteX21" fmla="*/ 3588544 w 4733925"/>
              <a:gd name="connsiteY21" fmla="*/ 2369344 h 4733925"/>
              <a:gd name="connsiteX22" fmla="*/ 3557111 w 4733925"/>
              <a:gd name="connsiteY22" fmla="*/ 2978944 h 4733925"/>
              <a:gd name="connsiteX23" fmla="*/ 4648676 w 4733925"/>
              <a:gd name="connsiteY23" fmla="*/ 2978944 h 4733925"/>
              <a:gd name="connsiteX24" fmla="*/ 4730591 w 4733925"/>
              <a:gd name="connsiteY24" fmla="*/ 2369344 h 4733925"/>
              <a:gd name="connsiteX25" fmla="*/ 4649629 w 4733925"/>
              <a:gd name="connsiteY25" fmla="*/ 1759744 h 4733925"/>
              <a:gd name="connsiteX26" fmla="*/ 1150144 w 4733925"/>
              <a:gd name="connsiteY26" fmla="*/ 2369344 h 4733925"/>
              <a:gd name="connsiteX27" fmla="*/ 1181576 w 4733925"/>
              <a:gd name="connsiteY27" fmla="*/ 1759744 h 4733925"/>
              <a:gd name="connsiteX28" fmla="*/ 89059 w 4733925"/>
              <a:gd name="connsiteY28" fmla="*/ 1759744 h 4733925"/>
              <a:gd name="connsiteX29" fmla="*/ 7144 w 4733925"/>
              <a:gd name="connsiteY29" fmla="*/ 2369344 h 4733925"/>
              <a:gd name="connsiteX30" fmla="*/ 89059 w 4733925"/>
              <a:gd name="connsiteY30" fmla="*/ 2978944 h 4733925"/>
              <a:gd name="connsiteX31" fmla="*/ 1180624 w 4733925"/>
              <a:gd name="connsiteY31" fmla="*/ 2978944 h 4733925"/>
              <a:gd name="connsiteX32" fmla="*/ 1150144 w 4733925"/>
              <a:gd name="connsiteY32" fmla="*/ 2369344 h 4733925"/>
              <a:gd name="connsiteX33" fmla="*/ 1526381 w 4733925"/>
              <a:gd name="connsiteY33" fmla="*/ 3283744 h 4733925"/>
              <a:gd name="connsiteX34" fmla="*/ 2369344 w 4733925"/>
              <a:gd name="connsiteY34" fmla="*/ 4731544 h 4733925"/>
              <a:gd name="connsiteX35" fmla="*/ 3212306 w 4733925"/>
              <a:gd name="connsiteY35" fmla="*/ 3283744 h 4733925"/>
              <a:gd name="connsiteX36" fmla="*/ 1526381 w 4733925"/>
              <a:gd name="connsiteY36" fmla="*/ 3283744 h 4733925"/>
              <a:gd name="connsiteX37" fmla="*/ 3043714 w 4733925"/>
              <a:gd name="connsiteY37" fmla="*/ 4632484 h 4733925"/>
              <a:gd name="connsiteX38" fmla="*/ 4548664 w 4733925"/>
              <a:gd name="connsiteY38" fmla="*/ 3283744 h 4733925"/>
              <a:gd name="connsiteX39" fmla="*/ 3519964 w 4733925"/>
              <a:gd name="connsiteY39" fmla="*/ 3283744 h 4733925"/>
              <a:gd name="connsiteX40" fmla="*/ 3043714 w 4733925"/>
              <a:gd name="connsiteY40" fmla="*/ 4632484 h 4733925"/>
              <a:gd name="connsiteX41" fmla="*/ 190976 w 4733925"/>
              <a:gd name="connsiteY41" fmla="*/ 3283744 h 4733925"/>
              <a:gd name="connsiteX42" fmla="*/ 1695926 w 4733925"/>
              <a:gd name="connsiteY42" fmla="*/ 4632484 h 4733925"/>
              <a:gd name="connsiteX43" fmla="*/ 1219676 w 4733925"/>
              <a:gd name="connsiteY43" fmla="*/ 3283744 h 4733925"/>
              <a:gd name="connsiteX44" fmla="*/ 190976 w 4733925"/>
              <a:gd name="connsiteY44" fmla="*/ 3283744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733925" h="4733925">
                <a:moveTo>
                  <a:pt x="3212306" y="1454944"/>
                </a:moveTo>
                <a:cubicBezTo>
                  <a:pt x="3074194" y="604361"/>
                  <a:pt x="2748439" y="7144"/>
                  <a:pt x="2369344" y="7144"/>
                </a:cubicBezTo>
                <a:cubicBezTo>
                  <a:pt x="1990249" y="7144"/>
                  <a:pt x="1664494" y="604361"/>
                  <a:pt x="1526381" y="1454944"/>
                </a:cubicBezTo>
                <a:lnTo>
                  <a:pt x="3212306" y="1454944"/>
                </a:lnTo>
                <a:close/>
                <a:moveTo>
                  <a:pt x="1454944" y="2369344"/>
                </a:moveTo>
                <a:cubicBezTo>
                  <a:pt x="1454944" y="2580799"/>
                  <a:pt x="1466374" y="2783681"/>
                  <a:pt x="1486376" y="2978944"/>
                </a:cubicBezTo>
                <a:lnTo>
                  <a:pt x="3251359" y="2978944"/>
                </a:lnTo>
                <a:cubicBezTo>
                  <a:pt x="3271361" y="2783681"/>
                  <a:pt x="3282791" y="2580799"/>
                  <a:pt x="3282791" y="2369344"/>
                </a:cubicBezTo>
                <a:cubicBezTo>
                  <a:pt x="3282791" y="2157889"/>
                  <a:pt x="3271361" y="1955006"/>
                  <a:pt x="3251359" y="1759744"/>
                </a:cubicBezTo>
                <a:lnTo>
                  <a:pt x="1486376" y="1759744"/>
                </a:lnTo>
                <a:cubicBezTo>
                  <a:pt x="1466374" y="1955006"/>
                  <a:pt x="1454944" y="2157889"/>
                  <a:pt x="1454944" y="2369344"/>
                </a:cubicBezTo>
                <a:close/>
                <a:moveTo>
                  <a:pt x="4547712" y="1454944"/>
                </a:moveTo>
                <a:cubicBezTo>
                  <a:pt x="4275297" y="808196"/>
                  <a:pt x="3723799" y="308134"/>
                  <a:pt x="3042761" y="106204"/>
                </a:cubicBezTo>
                <a:cubicBezTo>
                  <a:pt x="3275171" y="428149"/>
                  <a:pt x="3435191" y="912971"/>
                  <a:pt x="3519011" y="1454944"/>
                </a:cubicBezTo>
                <a:lnTo>
                  <a:pt x="4547712" y="1454944"/>
                </a:lnTo>
                <a:close/>
                <a:moveTo>
                  <a:pt x="1694974" y="106204"/>
                </a:moveTo>
                <a:cubicBezTo>
                  <a:pt x="1014889" y="308134"/>
                  <a:pt x="462439" y="808196"/>
                  <a:pt x="190976" y="1454944"/>
                </a:cubicBezTo>
                <a:lnTo>
                  <a:pt x="1219676" y="1454944"/>
                </a:lnTo>
                <a:cubicBezTo>
                  <a:pt x="1302544" y="912971"/>
                  <a:pt x="1462564" y="428149"/>
                  <a:pt x="1694974" y="106204"/>
                </a:cubicBezTo>
                <a:close/>
                <a:moveTo>
                  <a:pt x="4649629" y="1759744"/>
                </a:moveTo>
                <a:lnTo>
                  <a:pt x="3557111" y="1759744"/>
                </a:lnTo>
                <a:cubicBezTo>
                  <a:pt x="3577114" y="1959769"/>
                  <a:pt x="3588544" y="2164556"/>
                  <a:pt x="3588544" y="2369344"/>
                </a:cubicBezTo>
                <a:cubicBezTo>
                  <a:pt x="3588544" y="2574131"/>
                  <a:pt x="3577114" y="2778919"/>
                  <a:pt x="3557111" y="2978944"/>
                </a:cubicBezTo>
                <a:lnTo>
                  <a:pt x="4648676" y="2978944"/>
                </a:lnTo>
                <a:cubicBezTo>
                  <a:pt x="4701064" y="2783681"/>
                  <a:pt x="4730591" y="2580799"/>
                  <a:pt x="4730591" y="2369344"/>
                </a:cubicBezTo>
                <a:cubicBezTo>
                  <a:pt x="4730591" y="2157889"/>
                  <a:pt x="4701064" y="1955006"/>
                  <a:pt x="4649629" y="1759744"/>
                </a:cubicBezTo>
                <a:close/>
                <a:moveTo>
                  <a:pt x="1150144" y="2369344"/>
                </a:moveTo>
                <a:cubicBezTo>
                  <a:pt x="1150144" y="2164556"/>
                  <a:pt x="1161574" y="1959769"/>
                  <a:pt x="1181576" y="1759744"/>
                </a:cubicBezTo>
                <a:lnTo>
                  <a:pt x="89059" y="1759744"/>
                </a:lnTo>
                <a:cubicBezTo>
                  <a:pt x="37624" y="1955006"/>
                  <a:pt x="7144" y="2157889"/>
                  <a:pt x="7144" y="2369344"/>
                </a:cubicBezTo>
                <a:cubicBezTo>
                  <a:pt x="7144" y="2580799"/>
                  <a:pt x="37624" y="2783681"/>
                  <a:pt x="89059" y="2978944"/>
                </a:cubicBezTo>
                <a:lnTo>
                  <a:pt x="1180624" y="2978944"/>
                </a:lnTo>
                <a:cubicBezTo>
                  <a:pt x="1161574" y="2778919"/>
                  <a:pt x="1150144" y="2574131"/>
                  <a:pt x="1150144" y="2369344"/>
                </a:cubicBezTo>
                <a:close/>
                <a:moveTo>
                  <a:pt x="1526381" y="3283744"/>
                </a:moveTo>
                <a:cubicBezTo>
                  <a:pt x="1664494" y="4134326"/>
                  <a:pt x="1990249" y="4731544"/>
                  <a:pt x="2369344" y="4731544"/>
                </a:cubicBezTo>
                <a:cubicBezTo>
                  <a:pt x="2748439" y="4731544"/>
                  <a:pt x="3074194" y="4134326"/>
                  <a:pt x="3212306" y="3283744"/>
                </a:cubicBezTo>
                <a:lnTo>
                  <a:pt x="1526381" y="3283744"/>
                </a:lnTo>
                <a:close/>
                <a:moveTo>
                  <a:pt x="3043714" y="4632484"/>
                </a:moveTo>
                <a:cubicBezTo>
                  <a:pt x="3723799" y="4430554"/>
                  <a:pt x="4276249" y="3930491"/>
                  <a:pt x="4548664" y="3283744"/>
                </a:cubicBezTo>
                <a:lnTo>
                  <a:pt x="3519964" y="3283744"/>
                </a:lnTo>
                <a:cubicBezTo>
                  <a:pt x="3436144" y="3825716"/>
                  <a:pt x="3276124" y="4310539"/>
                  <a:pt x="3043714" y="4632484"/>
                </a:cubicBezTo>
                <a:close/>
                <a:moveTo>
                  <a:pt x="190976" y="3283744"/>
                </a:moveTo>
                <a:cubicBezTo>
                  <a:pt x="463391" y="3930491"/>
                  <a:pt x="1014889" y="4430554"/>
                  <a:pt x="1695926" y="4632484"/>
                </a:cubicBezTo>
                <a:cubicBezTo>
                  <a:pt x="1463516" y="4310539"/>
                  <a:pt x="1303496" y="3825716"/>
                  <a:pt x="1219676" y="3283744"/>
                </a:cubicBezTo>
                <a:lnTo>
                  <a:pt x="190976" y="3283744"/>
                </a:lnTo>
                <a:close/>
              </a:path>
            </a:pathLst>
          </a:custGeom>
          <a:solidFill>
            <a:schemeClr val="bg1"/>
          </a:solidFill>
          <a:ln w="9525" cap="flat">
            <a:noFill/>
            <a:prstDash val="solid"/>
            <a:miter/>
          </a:ln>
        </p:spPr>
        <p:txBody>
          <a:bodyPr rtlCol="0" anchor="ctr"/>
          <a:lstStyle/>
          <a:p>
            <a:endParaRPr lang="nl-NL">
              <a:latin typeface="+mj-lt"/>
            </a:endParaRPr>
          </a:p>
        </p:txBody>
      </p:sp>
      <p:sp>
        <p:nvSpPr>
          <p:cNvPr id="38" name="Graphic 363">
            <a:extLst>
              <a:ext uri="{FF2B5EF4-FFF2-40B4-BE49-F238E27FC236}">
                <a16:creationId xmlns:a16="http://schemas.microsoft.com/office/drawing/2014/main" id="{D82B7842-4738-2841-A4A0-669DBF46731A}"/>
              </a:ext>
            </a:extLst>
          </p:cNvPr>
          <p:cNvSpPr/>
          <p:nvPr/>
        </p:nvSpPr>
        <p:spPr>
          <a:xfrm>
            <a:off x="764816" y="5094358"/>
            <a:ext cx="314424" cy="314424"/>
          </a:xfrm>
          <a:custGeom>
            <a:avLst/>
            <a:gdLst>
              <a:gd name="connsiteX0" fmla="*/ 4731544 w 4733925"/>
              <a:gd name="connsiteY0" fmla="*/ 2369344 h 4733925"/>
              <a:gd name="connsiteX1" fmla="*/ 2369344 w 4733925"/>
              <a:gd name="connsiteY1" fmla="*/ 4731544 h 4733925"/>
              <a:gd name="connsiteX2" fmla="*/ 7144 w 4733925"/>
              <a:gd name="connsiteY2" fmla="*/ 2369344 h 4733925"/>
              <a:gd name="connsiteX3" fmla="*/ 2369344 w 4733925"/>
              <a:gd name="connsiteY3" fmla="*/ 7144 h 4733925"/>
              <a:gd name="connsiteX4" fmla="*/ 4731544 w 4733925"/>
              <a:gd name="connsiteY4" fmla="*/ 2369344 h 4733925"/>
              <a:gd name="connsiteX5" fmla="*/ 2096110 w 4733925"/>
              <a:gd name="connsiteY5" fmla="*/ 3620110 h 4733925"/>
              <a:gd name="connsiteX6" fmla="*/ 3848710 w 4733925"/>
              <a:gd name="connsiteY6" fmla="*/ 1867510 h 4733925"/>
              <a:gd name="connsiteX7" fmla="*/ 3848710 w 4733925"/>
              <a:gd name="connsiteY7" fmla="*/ 1651987 h 4733925"/>
              <a:gd name="connsiteX8" fmla="*/ 3633188 w 4733925"/>
              <a:gd name="connsiteY8" fmla="*/ 1436465 h 4733925"/>
              <a:gd name="connsiteX9" fmla="*/ 3417656 w 4733925"/>
              <a:gd name="connsiteY9" fmla="*/ 1436465 h 4733925"/>
              <a:gd name="connsiteX10" fmla="*/ 1988344 w 4733925"/>
              <a:gd name="connsiteY10" fmla="*/ 2865768 h 4733925"/>
              <a:gd name="connsiteX11" fmla="*/ 1321032 w 4733925"/>
              <a:gd name="connsiteY11" fmla="*/ 2198456 h 4733925"/>
              <a:gd name="connsiteX12" fmla="*/ 1105500 w 4733925"/>
              <a:gd name="connsiteY12" fmla="*/ 2198456 h 4733925"/>
              <a:gd name="connsiteX13" fmla="*/ 889978 w 4733925"/>
              <a:gd name="connsiteY13" fmla="*/ 2413978 h 4733925"/>
              <a:gd name="connsiteX14" fmla="*/ 889978 w 4733925"/>
              <a:gd name="connsiteY14" fmla="*/ 2629500 h 4733925"/>
              <a:gd name="connsiteX15" fmla="*/ 1880578 w 4733925"/>
              <a:gd name="connsiteY15" fmla="*/ 3620100 h 4733925"/>
              <a:gd name="connsiteX16" fmla="*/ 2096110 w 4733925"/>
              <a:gd name="connsiteY16" fmla="*/ 3620110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3925" h="4733925">
                <a:moveTo>
                  <a:pt x="4731544" y="2369344"/>
                </a:moveTo>
                <a:cubicBezTo>
                  <a:pt x="4731544" y="3673955"/>
                  <a:pt x="3673955" y="4731544"/>
                  <a:pt x="2369344" y="4731544"/>
                </a:cubicBezTo>
                <a:cubicBezTo>
                  <a:pt x="1064733" y="4731544"/>
                  <a:pt x="7144" y="3673955"/>
                  <a:pt x="7144" y="2369344"/>
                </a:cubicBezTo>
                <a:cubicBezTo>
                  <a:pt x="7144" y="1064733"/>
                  <a:pt x="1064733" y="7144"/>
                  <a:pt x="2369344" y="7144"/>
                </a:cubicBezTo>
                <a:cubicBezTo>
                  <a:pt x="3673955" y="7144"/>
                  <a:pt x="4731544" y="1064733"/>
                  <a:pt x="4731544" y="2369344"/>
                </a:cubicBezTo>
                <a:close/>
                <a:moveTo>
                  <a:pt x="2096110" y="3620110"/>
                </a:moveTo>
                <a:lnTo>
                  <a:pt x="3848710" y="1867510"/>
                </a:lnTo>
                <a:cubicBezTo>
                  <a:pt x="3908222" y="1807997"/>
                  <a:pt x="3908222" y="1711500"/>
                  <a:pt x="3848710" y="1651987"/>
                </a:cubicBezTo>
                <a:lnTo>
                  <a:pt x="3633188" y="1436465"/>
                </a:lnTo>
                <a:cubicBezTo>
                  <a:pt x="3573675" y="1376944"/>
                  <a:pt x="3477178" y="1376944"/>
                  <a:pt x="3417656" y="1436465"/>
                </a:cubicBezTo>
                <a:lnTo>
                  <a:pt x="1988344" y="2865768"/>
                </a:lnTo>
                <a:lnTo>
                  <a:pt x="1321032" y="2198456"/>
                </a:lnTo>
                <a:cubicBezTo>
                  <a:pt x="1261520" y="2138944"/>
                  <a:pt x="1165022" y="2138944"/>
                  <a:pt x="1105500" y="2198456"/>
                </a:cubicBezTo>
                <a:lnTo>
                  <a:pt x="889978" y="2413978"/>
                </a:lnTo>
                <a:cubicBezTo>
                  <a:pt x="830466" y="2473490"/>
                  <a:pt x="830466" y="2569988"/>
                  <a:pt x="889978" y="2629500"/>
                </a:cubicBezTo>
                <a:lnTo>
                  <a:pt x="1880578" y="3620100"/>
                </a:lnTo>
                <a:cubicBezTo>
                  <a:pt x="1940100" y="3679622"/>
                  <a:pt x="2036588" y="3679622"/>
                  <a:pt x="2096110" y="3620110"/>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33" name="Graphic 235">
            <a:extLst>
              <a:ext uri="{FF2B5EF4-FFF2-40B4-BE49-F238E27FC236}">
                <a16:creationId xmlns:a16="http://schemas.microsoft.com/office/drawing/2014/main" id="{A2F9C2A7-1B60-1D43-9C01-1482D502093A}"/>
              </a:ext>
            </a:extLst>
          </p:cNvPr>
          <p:cNvSpPr/>
          <p:nvPr/>
        </p:nvSpPr>
        <p:spPr>
          <a:xfrm>
            <a:off x="747734" y="1223575"/>
            <a:ext cx="298793" cy="202747"/>
          </a:xfrm>
          <a:custGeom>
            <a:avLst/>
            <a:gdLst>
              <a:gd name="connsiteX0" fmla="*/ 1226344 w 4886325"/>
              <a:gd name="connsiteY0" fmla="*/ 4274344 h 4276725"/>
              <a:gd name="connsiteX1" fmla="*/ 3664744 w 4886325"/>
              <a:gd name="connsiteY1" fmla="*/ 4274344 h 4276725"/>
              <a:gd name="connsiteX2" fmla="*/ 3664744 w 4886325"/>
              <a:gd name="connsiteY2" fmla="*/ 464344 h 4276725"/>
              <a:gd name="connsiteX3" fmla="*/ 3207544 w 4886325"/>
              <a:gd name="connsiteY3" fmla="*/ 7144 h 4276725"/>
              <a:gd name="connsiteX4" fmla="*/ 1683544 w 4886325"/>
              <a:gd name="connsiteY4" fmla="*/ 7144 h 4276725"/>
              <a:gd name="connsiteX5" fmla="*/ 1226344 w 4886325"/>
              <a:gd name="connsiteY5" fmla="*/ 464344 h 4276725"/>
              <a:gd name="connsiteX6" fmla="*/ 1226344 w 4886325"/>
              <a:gd name="connsiteY6" fmla="*/ 4274344 h 4276725"/>
              <a:gd name="connsiteX7" fmla="*/ 1835944 w 4886325"/>
              <a:gd name="connsiteY7" fmla="*/ 616744 h 4276725"/>
              <a:gd name="connsiteX8" fmla="*/ 3055144 w 4886325"/>
              <a:gd name="connsiteY8" fmla="*/ 616744 h 4276725"/>
              <a:gd name="connsiteX9" fmla="*/ 3055144 w 4886325"/>
              <a:gd name="connsiteY9" fmla="*/ 921544 h 4276725"/>
              <a:gd name="connsiteX10" fmla="*/ 1835944 w 4886325"/>
              <a:gd name="connsiteY10" fmla="*/ 921544 h 4276725"/>
              <a:gd name="connsiteX11" fmla="*/ 1835944 w 4886325"/>
              <a:gd name="connsiteY11" fmla="*/ 616744 h 4276725"/>
              <a:gd name="connsiteX12" fmla="*/ 4883944 w 4886325"/>
              <a:gd name="connsiteY12" fmla="*/ 1378744 h 4276725"/>
              <a:gd name="connsiteX13" fmla="*/ 4883944 w 4886325"/>
              <a:gd name="connsiteY13" fmla="*/ 3817144 h 4276725"/>
              <a:gd name="connsiteX14" fmla="*/ 4426744 w 4886325"/>
              <a:gd name="connsiteY14" fmla="*/ 4274344 h 4276725"/>
              <a:gd name="connsiteX15" fmla="*/ 3969544 w 4886325"/>
              <a:gd name="connsiteY15" fmla="*/ 4274344 h 4276725"/>
              <a:gd name="connsiteX16" fmla="*/ 3969544 w 4886325"/>
              <a:gd name="connsiteY16" fmla="*/ 921544 h 4276725"/>
              <a:gd name="connsiteX17" fmla="*/ 4426744 w 4886325"/>
              <a:gd name="connsiteY17" fmla="*/ 921544 h 4276725"/>
              <a:gd name="connsiteX18" fmla="*/ 4883944 w 4886325"/>
              <a:gd name="connsiteY18" fmla="*/ 1378744 h 4276725"/>
              <a:gd name="connsiteX19" fmla="*/ 921544 w 4886325"/>
              <a:gd name="connsiteY19" fmla="*/ 4274344 h 4276725"/>
              <a:gd name="connsiteX20" fmla="*/ 464344 w 4886325"/>
              <a:gd name="connsiteY20" fmla="*/ 4274344 h 4276725"/>
              <a:gd name="connsiteX21" fmla="*/ 7144 w 4886325"/>
              <a:gd name="connsiteY21" fmla="*/ 3817144 h 4276725"/>
              <a:gd name="connsiteX22" fmla="*/ 7144 w 4886325"/>
              <a:gd name="connsiteY22" fmla="*/ 1378744 h 4276725"/>
              <a:gd name="connsiteX23" fmla="*/ 464344 w 4886325"/>
              <a:gd name="connsiteY23" fmla="*/ 921544 h 4276725"/>
              <a:gd name="connsiteX24" fmla="*/ 921544 w 4886325"/>
              <a:gd name="connsiteY24" fmla="*/ 921544 h 4276725"/>
              <a:gd name="connsiteX25" fmla="*/ 921544 w 4886325"/>
              <a:gd name="connsiteY25" fmla="*/ 4274344 h 42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325" h="4276725">
                <a:moveTo>
                  <a:pt x="1226344" y="4274344"/>
                </a:moveTo>
                <a:lnTo>
                  <a:pt x="3664744" y="4274344"/>
                </a:lnTo>
                <a:lnTo>
                  <a:pt x="3664744" y="464344"/>
                </a:lnTo>
                <a:cubicBezTo>
                  <a:pt x="3664744" y="211931"/>
                  <a:pt x="3459956" y="7144"/>
                  <a:pt x="3207544" y="7144"/>
                </a:cubicBezTo>
                <a:lnTo>
                  <a:pt x="1683544" y="7144"/>
                </a:lnTo>
                <a:cubicBezTo>
                  <a:pt x="1431131" y="7144"/>
                  <a:pt x="1226344" y="211931"/>
                  <a:pt x="1226344" y="464344"/>
                </a:cubicBezTo>
                <a:lnTo>
                  <a:pt x="1226344" y="4274344"/>
                </a:lnTo>
                <a:close/>
                <a:moveTo>
                  <a:pt x="1835944" y="616744"/>
                </a:moveTo>
                <a:lnTo>
                  <a:pt x="3055144" y="616744"/>
                </a:lnTo>
                <a:lnTo>
                  <a:pt x="3055144" y="921544"/>
                </a:lnTo>
                <a:lnTo>
                  <a:pt x="1835944" y="921544"/>
                </a:lnTo>
                <a:lnTo>
                  <a:pt x="1835944" y="616744"/>
                </a:lnTo>
                <a:close/>
                <a:moveTo>
                  <a:pt x="4883944" y="1378744"/>
                </a:moveTo>
                <a:lnTo>
                  <a:pt x="4883944" y="3817144"/>
                </a:lnTo>
                <a:cubicBezTo>
                  <a:pt x="4883944" y="4069556"/>
                  <a:pt x="4679156" y="4274344"/>
                  <a:pt x="4426744" y="4274344"/>
                </a:cubicBezTo>
                <a:lnTo>
                  <a:pt x="3969544" y="4274344"/>
                </a:lnTo>
                <a:lnTo>
                  <a:pt x="3969544" y="921544"/>
                </a:lnTo>
                <a:lnTo>
                  <a:pt x="4426744" y="921544"/>
                </a:lnTo>
                <a:cubicBezTo>
                  <a:pt x="4679156" y="921544"/>
                  <a:pt x="4883944" y="1126331"/>
                  <a:pt x="4883944" y="1378744"/>
                </a:cubicBezTo>
                <a:close/>
                <a:moveTo>
                  <a:pt x="921544" y="4274344"/>
                </a:moveTo>
                <a:lnTo>
                  <a:pt x="464344" y="4274344"/>
                </a:lnTo>
                <a:cubicBezTo>
                  <a:pt x="211931" y="4274344"/>
                  <a:pt x="7144" y="4069556"/>
                  <a:pt x="7144" y="3817144"/>
                </a:cubicBezTo>
                <a:lnTo>
                  <a:pt x="7144" y="1378744"/>
                </a:lnTo>
                <a:cubicBezTo>
                  <a:pt x="7144" y="1126331"/>
                  <a:pt x="211931" y="921544"/>
                  <a:pt x="464344" y="921544"/>
                </a:cubicBezTo>
                <a:lnTo>
                  <a:pt x="921544" y="921544"/>
                </a:lnTo>
                <a:lnTo>
                  <a:pt x="921544" y="4274344"/>
                </a:lnTo>
                <a:close/>
              </a:path>
            </a:pathLst>
          </a:custGeom>
          <a:solidFill>
            <a:schemeClr val="bg1"/>
          </a:solidFill>
          <a:ln w="9525" cap="flat">
            <a:noFill/>
            <a:prstDash val="solid"/>
            <a:miter/>
          </a:ln>
        </p:spPr>
        <p:txBody>
          <a:bodyPr rtlCol="0" anchor="ctr"/>
          <a:lstStyle/>
          <a:p>
            <a:endParaRPr lang="nl-NL">
              <a:latin typeface="+mj-lt"/>
            </a:endParaRPr>
          </a:p>
        </p:txBody>
      </p:sp>
      <p:sp>
        <p:nvSpPr>
          <p:cNvPr id="30" name="Rectangle 29">
            <a:extLst>
              <a:ext uri="{FF2B5EF4-FFF2-40B4-BE49-F238E27FC236}">
                <a16:creationId xmlns:a16="http://schemas.microsoft.com/office/drawing/2014/main" id="{4D1EAD3E-3DE4-9544-B582-AE28C21C411A}"/>
              </a:ext>
            </a:extLst>
          </p:cNvPr>
          <p:cNvSpPr/>
          <p:nvPr/>
        </p:nvSpPr>
        <p:spPr>
          <a:xfrm>
            <a:off x="7781885" y="1137149"/>
            <a:ext cx="1409847" cy="562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 name="Rectangle 39">
            <a:extLst>
              <a:ext uri="{FF2B5EF4-FFF2-40B4-BE49-F238E27FC236}">
                <a16:creationId xmlns:a16="http://schemas.microsoft.com/office/drawing/2014/main" id="{5D1FB79A-6349-4744-803B-C46054B50902}"/>
              </a:ext>
            </a:extLst>
          </p:cNvPr>
          <p:cNvSpPr/>
          <p:nvPr/>
        </p:nvSpPr>
        <p:spPr>
          <a:xfrm>
            <a:off x="9191733" y="1137149"/>
            <a:ext cx="1260368" cy="5627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ectangle 40">
            <a:extLst>
              <a:ext uri="{FF2B5EF4-FFF2-40B4-BE49-F238E27FC236}">
                <a16:creationId xmlns:a16="http://schemas.microsoft.com/office/drawing/2014/main" id="{546D8805-2D49-9640-8479-6F3980B9F6A5}"/>
              </a:ext>
            </a:extLst>
          </p:cNvPr>
          <p:cNvSpPr/>
          <p:nvPr/>
        </p:nvSpPr>
        <p:spPr>
          <a:xfrm>
            <a:off x="10452101" y="1143468"/>
            <a:ext cx="1275787" cy="55640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TextBox 8">
            <a:extLst>
              <a:ext uri="{FF2B5EF4-FFF2-40B4-BE49-F238E27FC236}">
                <a16:creationId xmlns:a16="http://schemas.microsoft.com/office/drawing/2014/main" id="{136621F1-FC09-BD46-A3B8-89DC3FABE1C8}"/>
              </a:ext>
            </a:extLst>
          </p:cNvPr>
          <p:cNvSpPr txBox="1"/>
          <p:nvPr/>
        </p:nvSpPr>
        <p:spPr>
          <a:xfrm>
            <a:off x="7781884" y="1243305"/>
            <a:ext cx="1409847" cy="400110"/>
          </a:xfrm>
          <a:prstGeom prst="rect">
            <a:avLst/>
          </a:prstGeom>
          <a:noFill/>
        </p:spPr>
        <p:txBody>
          <a:bodyPr wrap="square" rtlCol="0">
            <a:spAutoFit/>
          </a:bodyPr>
          <a:lstStyle/>
          <a:p>
            <a:pPr algn="ctr"/>
            <a:r>
              <a:rPr lang="en-US" sz="1000" dirty="0">
                <a:solidFill>
                  <a:schemeClr val="accent1"/>
                </a:solidFill>
                <a:latin typeface="+mj-lt"/>
                <a:cs typeface="Gotham Medium" pitchFamily="2" charset="0"/>
              </a:rPr>
              <a:t>Smart Net </a:t>
            </a:r>
          </a:p>
          <a:p>
            <a:pPr algn="ctr"/>
            <a:r>
              <a:rPr lang="en-US" sz="1000" dirty="0">
                <a:solidFill>
                  <a:schemeClr val="accent1"/>
                </a:solidFill>
                <a:latin typeface="+mj-lt"/>
                <a:cs typeface="Gotham Medium" pitchFamily="2" charset="0"/>
              </a:rPr>
              <a:t>Total Care®</a:t>
            </a:r>
          </a:p>
        </p:txBody>
      </p:sp>
      <p:sp>
        <p:nvSpPr>
          <p:cNvPr id="28" name="TextBox 27">
            <a:extLst>
              <a:ext uri="{FF2B5EF4-FFF2-40B4-BE49-F238E27FC236}">
                <a16:creationId xmlns:a16="http://schemas.microsoft.com/office/drawing/2014/main" id="{E38BEBEB-5EB3-5B4C-AEEC-862BA76CAC6D}"/>
              </a:ext>
            </a:extLst>
          </p:cNvPr>
          <p:cNvSpPr txBox="1"/>
          <p:nvPr/>
        </p:nvSpPr>
        <p:spPr>
          <a:xfrm>
            <a:off x="9191732" y="1241012"/>
            <a:ext cx="1260369" cy="400110"/>
          </a:xfrm>
          <a:prstGeom prst="rect">
            <a:avLst/>
          </a:prstGeom>
          <a:noFill/>
        </p:spPr>
        <p:txBody>
          <a:bodyPr wrap="square" rtlCol="0">
            <a:spAutoFit/>
          </a:bodyPr>
          <a:lstStyle/>
          <a:p>
            <a:pPr algn="ctr"/>
            <a:r>
              <a:rPr lang="en-US" sz="1000" dirty="0">
                <a:solidFill>
                  <a:schemeClr val="accent1"/>
                </a:solidFill>
                <a:latin typeface="+mj-lt"/>
                <a:cs typeface="Gotham Medium" pitchFamily="2" charset="0"/>
              </a:rPr>
              <a:t>Software </a:t>
            </a:r>
          </a:p>
          <a:p>
            <a:pPr algn="ctr"/>
            <a:r>
              <a:rPr lang="en-US" sz="1000" dirty="0">
                <a:solidFill>
                  <a:schemeClr val="accent1"/>
                </a:solidFill>
                <a:latin typeface="+mj-lt"/>
                <a:cs typeface="Gotham Medium" pitchFamily="2" charset="0"/>
              </a:rPr>
              <a:t>Support Basic</a:t>
            </a:r>
          </a:p>
        </p:txBody>
      </p:sp>
      <p:sp>
        <p:nvSpPr>
          <p:cNvPr id="29" name="TextBox 28">
            <a:extLst>
              <a:ext uri="{FF2B5EF4-FFF2-40B4-BE49-F238E27FC236}">
                <a16:creationId xmlns:a16="http://schemas.microsoft.com/office/drawing/2014/main" id="{FFE1D811-0A30-D347-A7AF-17CEF4DBDCC5}"/>
              </a:ext>
            </a:extLst>
          </p:cNvPr>
          <p:cNvSpPr txBox="1"/>
          <p:nvPr/>
        </p:nvSpPr>
        <p:spPr>
          <a:xfrm>
            <a:off x="10452102" y="1238597"/>
            <a:ext cx="1260368" cy="400110"/>
          </a:xfrm>
          <a:prstGeom prst="rect">
            <a:avLst/>
          </a:prstGeom>
          <a:noFill/>
        </p:spPr>
        <p:txBody>
          <a:bodyPr wrap="square" rtlCol="0">
            <a:spAutoFit/>
          </a:bodyPr>
          <a:lstStyle/>
          <a:p>
            <a:pPr algn="ctr"/>
            <a:r>
              <a:rPr lang="en-US" sz="1000" dirty="0">
                <a:solidFill>
                  <a:schemeClr val="accent1"/>
                </a:solidFill>
                <a:latin typeface="+mj-lt"/>
                <a:cs typeface="Gotham Medium" pitchFamily="2" charset="0"/>
              </a:rPr>
              <a:t>Solution </a:t>
            </a:r>
          </a:p>
          <a:p>
            <a:pPr algn="ctr"/>
            <a:r>
              <a:rPr lang="en-US" sz="1000" dirty="0">
                <a:solidFill>
                  <a:schemeClr val="accent1"/>
                </a:solidFill>
                <a:latin typeface="+mj-lt"/>
                <a:cs typeface="Gotham Medium" pitchFamily="2" charset="0"/>
              </a:rPr>
              <a:t>Support</a:t>
            </a:r>
          </a:p>
        </p:txBody>
      </p:sp>
      <p:sp>
        <p:nvSpPr>
          <p:cNvPr id="34" name="L-shape 33">
            <a:extLst>
              <a:ext uri="{FF2B5EF4-FFF2-40B4-BE49-F238E27FC236}">
                <a16:creationId xmlns:a16="http://schemas.microsoft.com/office/drawing/2014/main" id="{595076C9-DCB4-2D49-A94A-8682C02D66C5}"/>
              </a:ext>
            </a:extLst>
          </p:cNvPr>
          <p:cNvSpPr/>
          <p:nvPr/>
        </p:nvSpPr>
        <p:spPr>
          <a:xfrm rot="19013011">
            <a:off x="10888683" y="1918451"/>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L-shape 41">
            <a:extLst>
              <a:ext uri="{FF2B5EF4-FFF2-40B4-BE49-F238E27FC236}">
                <a16:creationId xmlns:a16="http://schemas.microsoft.com/office/drawing/2014/main" id="{D050D435-A962-E149-9406-50CD83D808B1}"/>
              </a:ext>
            </a:extLst>
          </p:cNvPr>
          <p:cNvSpPr/>
          <p:nvPr/>
        </p:nvSpPr>
        <p:spPr>
          <a:xfrm rot="19013011">
            <a:off x="10888685" y="2314894"/>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L-shape 42">
            <a:extLst>
              <a:ext uri="{FF2B5EF4-FFF2-40B4-BE49-F238E27FC236}">
                <a16:creationId xmlns:a16="http://schemas.microsoft.com/office/drawing/2014/main" id="{E58D0756-768A-7642-B94E-942FB4BA8381}"/>
              </a:ext>
            </a:extLst>
          </p:cNvPr>
          <p:cNvSpPr/>
          <p:nvPr/>
        </p:nvSpPr>
        <p:spPr>
          <a:xfrm rot="19013011">
            <a:off x="10866840" y="3094977"/>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L-shape 43">
            <a:extLst>
              <a:ext uri="{FF2B5EF4-FFF2-40B4-BE49-F238E27FC236}">
                <a16:creationId xmlns:a16="http://schemas.microsoft.com/office/drawing/2014/main" id="{EA1D5C11-D661-244D-9F6E-E6433C7344FD}"/>
              </a:ext>
            </a:extLst>
          </p:cNvPr>
          <p:cNvSpPr/>
          <p:nvPr/>
        </p:nvSpPr>
        <p:spPr>
          <a:xfrm rot="19013011">
            <a:off x="10887386" y="3435204"/>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L-shape 44">
            <a:extLst>
              <a:ext uri="{FF2B5EF4-FFF2-40B4-BE49-F238E27FC236}">
                <a16:creationId xmlns:a16="http://schemas.microsoft.com/office/drawing/2014/main" id="{84394A91-3679-0348-9010-DE44AA1BFDF7}"/>
              </a:ext>
            </a:extLst>
          </p:cNvPr>
          <p:cNvSpPr/>
          <p:nvPr/>
        </p:nvSpPr>
        <p:spPr>
          <a:xfrm rot="19013011">
            <a:off x="10866840" y="3833852"/>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L-shape 45">
            <a:extLst>
              <a:ext uri="{FF2B5EF4-FFF2-40B4-BE49-F238E27FC236}">
                <a16:creationId xmlns:a16="http://schemas.microsoft.com/office/drawing/2014/main" id="{6B6B3E7C-30BD-6F41-94DA-7F8773175197}"/>
              </a:ext>
            </a:extLst>
          </p:cNvPr>
          <p:cNvSpPr/>
          <p:nvPr/>
        </p:nvSpPr>
        <p:spPr>
          <a:xfrm rot="19013011">
            <a:off x="10887386" y="4212790"/>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L-shape 46">
            <a:extLst>
              <a:ext uri="{FF2B5EF4-FFF2-40B4-BE49-F238E27FC236}">
                <a16:creationId xmlns:a16="http://schemas.microsoft.com/office/drawing/2014/main" id="{C8B52EAC-3B2C-AD4A-9216-B3EA13494B6D}"/>
              </a:ext>
            </a:extLst>
          </p:cNvPr>
          <p:cNvSpPr/>
          <p:nvPr/>
        </p:nvSpPr>
        <p:spPr>
          <a:xfrm rot="19013011">
            <a:off x="10887386" y="4589942"/>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L-shape 47">
            <a:extLst>
              <a:ext uri="{FF2B5EF4-FFF2-40B4-BE49-F238E27FC236}">
                <a16:creationId xmlns:a16="http://schemas.microsoft.com/office/drawing/2014/main" id="{AC061F6C-28B1-B74E-842A-C17B7DFC18EA}"/>
              </a:ext>
            </a:extLst>
          </p:cNvPr>
          <p:cNvSpPr/>
          <p:nvPr/>
        </p:nvSpPr>
        <p:spPr>
          <a:xfrm rot="19013011">
            <a:off x="10887386" y="5013929"/>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L-shape 48">
            <a:extLst>
              <a:ext uri="{FF2B5EF4-FFF2-40B4-BE49-F238E27FC236}">
                <a16:creationId xmlns:a16="http://schemas.microsoft.com/office/drawing/2014/main" id="{52AD63F7-A7CB-FF47-A3EE-4C6F2E88DB3F}"/>
              </a:ext>
            </a:extLst>
          </p:cNvPr>
          <p:cNvSpPr/>
          <p:nvPr/>
        </p:nvSpPr>
        <p:spPr>
          <a:xfrm rot="19013011">
            <a:off x="10879893" y="5442366"/>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L-shape 49">
            <a:extLst>
              <a:ext uri="{FF2B5EF4-FFF2-40B4-BE49-F238E27FC236}">
                <a16:creationId xmlns:a16="http://schemas.microsoft.com/office/drawing/2014/main" id="{E5F81AD0-6FFD-EA4B-A011-295D5EE13688}"/>
              </a:ext>
            </a:extLst>
          </p:cNvPr>
          <p:cNvSpPr/>
          <p:nvPr/>
        </p:nvSpPr>
        <p:spPr>
          <a:xfrm rot="19013011">
            <a:off x="10866840" y="5979133"/>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L-shape 50">
            <a:extLst>
              <a:ext uri="{FF2B5EF4-FFF2-40B4-BE49-F238E27FC236}">
                <a16:creationId xmlns:a16="http://schemas.microsoft.com/office/drawing/2014/main" id="{F0B9DAEF-28B8-D149-9934-3D6BA6672381}"/>
              </a:ext>
            </a:extLst>
          </p:cNvPr>
          <p:cNvSpPr/>
          <p:nvPr/>
        </p:nvSpPr>
        <p:spPr>
          <a:xfrm rot="19013011">
            <a:off x="8340906" y="1918451"/>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2" name="L-shape 51">
            <a:extLst>
              <a:ext uri="{FF2B5EF4-FFF2-40B4-BE49-F238E27FC236}">
                <a16:creationId xmlns:a16="http://schemas.microsoft.com/office/drawing/2014/main" id="{19AC0701-3ED6-394A-8359-A8D6E916DBB3}"/>
              </a:ext>
            </a:extLst>
          </p:cNvPr>
          <p:cNvSpPr/>
          <p:nvPr/>
        </p:nvSpPr>
        <p:spPr>
          <a:xfrm rot="19013011">
            <a:off x="8340906" y="2318549"/>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L-shape 52">
            <a:extLst>
              <a:ext uri="{FF2B5EF4-FFF2-40B4-BE49-F238E27FC236}">
                <a16:creationId xmlns:a16="http://schemas.microsoft.com/office/drawing/2014/main" id="{BE66675F-B49E-EE40-942A-5E826B176BE0}"/>
              </a:ext>
            </a:extLst>
          </p:cNvPr>
          <p:cNvSpPr/>
          <p:nvPr/>
        </p:nvSpPr>
        <p:spPr>
          <a:xfrm rot="19013011">
            <a:off x="9636211" y="1898557"/>
            <a:ext cx="284051" cy="111793"/>
          </a:xfrm>
          <a:prstGeom prst="corne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59" name="Group 58">
            <a:extLst>
              <a:ext uri="{FF2B5EF4-FFF2-40B4-BE49-F238E27FC236}">
                <a16:creationId xmlns:a16="http://schemas.microsoft.com/office/drawing/2014/main" id="{E9CB3D23-F02A-0046-B8E0-ABCD813C67A3}"/>
              </a:ext>
            </a:extLst>
          </p:cNvPr>
          <p:cNvGrpSpPr/>
          <p:nvPr/>
        </p:nvGrpSpPr>
        <p:grpSpPr>
          <a:xfrm>
            <a:off x="277607" y="6301740"/>
            <a:ext cx="1248738" cy="451349"/>
            <a:chOff x="277607" y="6301740"/>
            <a:chExt cx="1248738" cy="451349"/>
          </a:xfrm>
        </p:grpSpPr>
        <p:sp>
          <p:nvSpPr>
            <p:cNvPr id="60" name="Rounded Rectangle 59">
              <a:extLst>
                <a:ext uri="{FF2B5EF4-FFF2-40B4-BE49-F238E27FC236}">
                  <a16:creationId xmlns:a16="http://schemas.microsoft.com/office/drawing/2014/main" id="{5DFE5556-7660-F546-964C-12138767503F}"/>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descr="Beginning with solid fill">
              <a:hlinkClick r:id="rId3" action="ppaction://hlinksldjump"/>
              <a:extLst>
                <a:ext uri="{FF2B5EF4-FFF2-40B4-BE49-F238E27FC236}">
                  <a16:creationId xmlns:a16="http://schemas.microsoft.com/office/drawing/2014/main" id="{4F15C476-C08C-FE44-9411-8D5B074989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62" name="TextBox 61">
              <a:hlinkClick r:id="rId3" action="ppaction://hlinksldjump"/>
              <a:extLst>
                <a:ext uri="{FF2B5EF4-FFF2-40B4-BE49-F238E27FC236}">
                  <a16:creationId xmlns:a16="http://schemas.microsoft.com/office/drawing/2014/main" id="{58044E64-8A9B-2548-9FF0-E39FE4264537}"/>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76" name="Round Same-side Corner of Rectangle 75">
            <a:extLst>
              <a:ext uri="{FF2B5EF4-FFF2-40B4-BE49-F238E27FC236}">
                <a16:creationId xmlns:a16="http://schemas.microsoft.com/office/drawing/2014/main" id="{39507756-692F-FD4C-808B-6B114C890417}"/>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 Same-side Corner of Rectangle 88">
            <a:extLst>
              <a:ext uri="{FF2B5EF4-FFF2-40B4-BE49-F238E27FC236}">
                <a16:creationId xmlns:a16="http://schemas.microsoft.com/office/drawing/2014/main" id="{9349EADC-39B1-6345-A66E-4010623DB134}"/>
              </a:ext>
            </a:extLst>
          </p:cNvPr>
          <p:cNvSpPr/>
          <p:nvPr/>
        </p:nvSpPr>
        <p:spPr>
          <a:xfrm rot="10800000">
            <a:off x="-4675" y="0"/>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B8E64E21-546E-0044-8D42-69EFB391ECA0}"/>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79" name="TextBox 78">
            <a:extLst>
              <a:ext uri="{FF2B5EF4-FFF2-40B4-BE49-F238E27FC236}">
                <a16:creationId xmlns:a16="http://schemas.microsoft.com/office/drawing/2014/main" id="{AC57F74D-E517-5844-A10E-F83A688E8A60}"/>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80" name="TextBox 79">
            <a:extLst>
              <a:ext uri="{FF2B5EF4-FFF2-40B4-BE49-F238E27FC236}">
                <a16:creationId xmlns:a16="http://schemas.microsoft.com/office/drawing/2014/main" id="{11A12B67-CF06-8C47-9431-0957C7A5F630}"/>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81" name="TextBox 80">
            <a:extLst>
              <a:ext uri="{FF2B5EF4-FFF2-40B4-BE49-F238E27FC236}">
                <a16:creationId xmlns:a16="http://schemas.microsoft.com/office/drawing/2014/main" id="{3838D37C-64FB-0447-9942-A2AE084C7B86}"/>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86" name="Straight Connector 85">
            <a:extLst>
              <a:ext uri="{FF2B5EF4-FFF2-40B4-BE49-F238E27FC236}">
                <a16:creationId xmlns:a16="http://schemas.microsoft.com/office/drawing/2014/main" id="{085780A4-4340-1442-8DA4-08D87DD018B1}"/>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8EBB034-55B6-C749-9CFE-DA6B01A595E4}"/>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CB70734-8FB7-B24F-A60E-C6F052D1EF47}"/>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C0A82F0D-2C2B-0F6A-8C18-F9EE8FE303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8091" y="230522"/>
            <a:ext cx="3264752" cy="562396"/>
          </a:xfrm>
          <a:prstGeom prst="rect">
            <a:avLst/>
          </a:prstGeom>
        </p:spPr>
      </p:pic>
    </p:spTree>
    <p:extLst>
      <p:ext uri="{BB962C8B-B14F-4D97-AF65-F5344CB8AC3E}">
        <p14:creationId xmlns:p14="http://schemas.microsoft.com/office/powerpoint/2010/main" val="292178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Top Corners Rounded 6">
            <a:extLst>
              <a:ext uri="{FF2B5EF4-FFF2-40B4-BE49-F238E27FC236}">
                <a16:creationId xmlns:a16="http://schemas.microsoft.com/office/drawing/2014/main" id="{3390E27F-86BF-2449-A3FD-36598C8C7B13}"/>
              </a:ext>
            </a:extLst>
          </p:cNvPr>
          <p:cNvSpPr/>
          <p:nvPr/>
        </p:nvSpPr>
        <p:spPr>
          <a:xfrm>
            <a:off x="8909139" y="1505192"/>
            <a:ext cx="2688241" cy="5352808"/>
          </a:xfrm>
          <a:prstGeom prst="round2SameRect">
            <a:avLst>
              <a:gd name="adj1" fmla="val 0"/>
              <a:gd name="adj2" fmla="val 0"/>
            </a:avLst>
          </a:prstGeom>
          <a:solidFill>
            <a:srgbClr val="9A348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ectangle: Top Corners Rounded 6">
            <a:extLst>
              <a:ext uri="{FF2B5EF4-FFF2-40B4-BE49-F238E27FC236}">
                <a16:creationId xmlns:a16="http://schemas.microsoft.com/office/drawing/2014/main" id="{CDDF6330-7656-DA4A-9F7F-6F62D31CCDF3}"/>
              </a:ext>
            </a:extLst>
          </p:cNvPr>
          <p:cNvSpPr/>
          <p:nvPr/>
        </p:nvSpPr>
        <p:spPr>
          <a:xfrm>
            <a:off x="6207621" y="1505193"/>
            <a:ext cx="2702590" cy="5352807"/>
          </a:xfrm>
          <a:prstGeom prst="round2SameRect">
            <a:avLst>
              <a:gd name="adj1" fmla="val 0"/>
              <a:gd name="adj2" fmla="val 0"/>
            </a:avLst>
          </a:prstGeom>
          <a:solidFill>
            <a:srgbClr val="F09D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Top Corners Rounded 6">
            <a:extLst>
              <a:ext uri="{FF2B5EF4-FFF2-40B4-BE49-F238E27FC236}">
                <a16:creationId xmlns:a16="http://schemas.microsoft.com/office/drawing/2014/main" id="{34B388D4-E3A3-7F45-8F4B-CEF43258293A}"/>
              </a:ext>
            </a:extLst>
          </p:cNvPr>
          <p:cNvSpPr/>
          <p:nvPr/>
        </p:nvSpPr>
        <p:spPr>
          <a:xfrm>
            <a:off x="2983248" y="1505192"/>
            <a:ext cx="2728523" cy="5352807"/>
          </a:xfrm>
          <a:prstGeom prst="round2SameRect">
            <a:avLst>
              <a:gd name="adj1" fmla="val 0"/>
              <a:gd name="adj2" fmla="val 0"/>
            </a:avLst>
          </a:prstGeom>
          <a:solidFill>
            <a:srgbClr val="85C65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Top Corners Rounded 6">
            <a:extLst>
              <a:ext uri="{FF2B5EF4-FFF2-40B4-BE49-F238E27FC236}">
                <a16:creationId xmlns:a16="http://schemas.microsoft.com/office/drawing/2014/main" id="{1CEF6D88-8967-9043-84CF-DFAFF3616C7F}"/>
              </a:ext>
            </a:extLst>
          </p:cNvPr>
          <p:cNvSpPr/>
          <p:nvPr/>
        </p:nvSpPr>
        <p:spPr>
          <a:xfrm>
            <a:off x="309157" y="1505192"/>
            <a:ext cx="2715306" cy="5352807"/>
          </a:xfrm>
          <a:prstGeom prst="round2SameRect">
            <a:avLst>
              <a:gd name="adj1" fmla="val 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 name="Marcador de contenido 3">
            <a:extLst>
              <a:ext uri="{FF2B5EF4-FFF2-40B4-BE49-F238E27FC236}">
                <a16:creationId xmlns:a16="http://schemas.microsoft.com/office/drawing/2014/main" id="{EE4DC0C8-4190-4BAB-9D60-0B8F817237F0}"/>
              </a:ext>
            </a:extLst>
          </p:cNvPr>
          <p:cNvSpPr>
            <a:spLocks noGrp="1"/>
          </p:cNvSpPr>
          <p:nvPr>
            <p:ph idx="4294967295"/>
          </p:nvPr>
        </p:nvSpPr>
        <p:spPr>
          <a:xfrm>
            <a:off x="0" y="2713038"/>
            <a:ext cx="2566988" cy="315912"/>
          </a:xfrm>
          <a:prstGeom prst="rect">
            <a:avLst/>
          </a:prstGeom>
        </p:spPr>
        <p:txBody>
          <a:bodyPr>
            <a:noAutofit/>
          </a:bodyPr>
          <a:lstStyle/>
          <a:p>
            <a:pPr marL="0" indent="0" algn="ctr">
              <a:lnSpc>
                <a:spcPct val="100000"/>
              </a:lnSpc>
              <a:buNone/>
            </a:pPr>
            <a:r>
              <a:rPr lang="en-GB" sz="1400" b="1" dirty="0">
                <a:solidFill>
                  <a:schemeClr val="bg1"/>
                </a:solidFill>
                <a:latin typeface="+mj-lt"/>
                <a:cs typeface="Gotham Bold" pitchFamily="2" charset="0"/>
              </a:rPr>
              <a:t>Partner Type</a:t>
            </a:r>
            <a:endParaRPr lang="en-GB" sz="1400" dirty="0">
              <a:solidFill>
                <a:schemeClr val="bg1"/>
              </a:solidFill>
              <a:latin typeface="+mj-lt"/>
              <a:cs typeface="Gotham Book" pitchFamily="2" charset="0"/>
            </a:endParaRPr>
          </a:p>
        </p:txBody>
      </p:sp>
      <p:sp>
        <p:nvSpPr>
          <p:cNvPr id="5" name="Marcador de contenido 4">
            <a:extLst>
              <a:ext uri="{FF2B5EF4-FFF2-40B4-BE49-F238E27FC236}">
                <a16:creationId xmlns:a16="http://schemas.microsoft.com/office/drawing/2014/main" id="{E9CA6482-0C20-469C-8635-9D120B159729}"/>
              </a:ext>
            </a:extLst>
          </p:cNvPr>
          <p:cNvSpPr>
            <a:spLocks noGrp="1"/>
          </p:cNvSpPr>
          <p:nvPr>
            <p:ph idx="4294967295"/>
          </p:nvPr>
        </p:nvSpPr>
        <p:spPr>
          <a:xfrm>
            <a:off x="0" y="2713038"/>
            <a:ext cx="2662238" cy="587375"/>
          </a:xfrm>
          <a:prstGeom prst="rect">
            <a:avLst/>
          </a:prstGeom>
        </p:spPr>
        <p:txBody>
          <a:bodyPr>
            <a:normAutofit/>
          </a:bodyPr>
          <a:lstStyle/>
          <a:p>
            <a:pPr marL="0" indent="0" algn="ctr">
              <a:lnSpc>
                <a:spcPct val="100000"/>
              </a:lnSpc>
              <a:buNone/>
            </a:pPr>
            <a:r>
              <a:rPr lang="en-GB" sz="1400" b="1" dirty="0">
                <a:solidFill>
                  <a:schemeClr val="bg1"/>
                </a:solidFill>
                <a:latin typeface="+mj-lt"/>
                <a:cs typeface="Gotham Bold" pitchFamily="2" charset="0"/>
              </a:rPr>
              <a:t>End-user needs </a:t>
            </a:r>
            <a:br>
              <a:rPr lang="en-GB" sz="1400" b="1" dirty="0">
                <a:solidFill>
                  <a:schemeClr val="bg1"/>
                </a:solidFill>
                <a:latin typeface="+mj-lt"/>
                <a:cs typeface="Gotham Bold" pitchFamily="2" charset="0"/>
              </a:rPr>
            </a:br>
            <a:r>
              <a:rPr lang="en-GB" sz="1400" b="1" dirty="0">
                <a:solidFill>
                  <a:schemeClr val="bg1"/>
                </a:solidFill>
                <a:latin typeface="+mj-lt"/>
                <a:cs typeface="Gotham Bold" pitchFamily="2" charset="0"/>
              </a:rPr>
              <a:t>from Partner</a:t>
            </a:r>
            <a:endParaRPr lang="en-GB" sz="1400" dirty="0">
              <a:solidFill>
                <a:schemeClr val="bg1"/>
              </a:solidFill>
              <a:latin typeface="+mj-lt"/>
              <a:cs typeface="Gotham Medium" pitchFamily="2" charset="0"/>
            </a:endParaRPr>
          </a:p>
        </p:txBody>
      </p:sp>
      <p:sp>
        <p:nvSpPr>
          <p:cNvPr id="8" name="CuadroTexto 7">
            <a:extLst>
              <a:ext uri="{FF2B5EF4-FFF2-40B4-BE49-F238E27FC236}">
                <a16:creationId xmlns:a16="http://schemas.microsoft.com/office/drawing/2014/main" id="{7F6A428F-BD1E-4582-B7B1-423410BB9DCF}"/>
              </a:ext>
            </a:extLst>
          </p:cNvPr>
          <p:cNvSpPr txBox="1"/>
          <p:nvPr/>
        </p:nvSpPr>
        <p:spPr>
          <a:xfrm>
            <a:off x="6230052" y="2712829"/>
            <a:ext cx="2606762" cy="307777"/>
          </a:xfrm>
          <a:prstGeom prst="rect">
            <a:avLst/>
          </a:prstGeom>
          <a:noFill/>
        </p:spPr>
        <p:txBody>
          <a:bodyPr wrap="square" rtlCol="0">
            <a:spAutoFit/>
          </a:bodyPr>
          <a:lstStyle/>
          <a:p>
            <a:pPr algn="ctr"/>
            <a:r>
              <a:rPr lang="en-ZA" sz="1400" b="1" dirty="0">
                <a:solidFill>
                  <a:schemeClr val="bg1"/>
                </a:solidFill>
                <a:latin typeface="+mj-lt"/>
                <a:cs typeface="Gotham Bold" pitchFamily="2" charset="0"/>
              </a:rPr>
              <a:t>Partner Type</a:t>
            </a:r>
            <a:endParaRPr lang="en-GB" sz="1400" b="1" dirty="0">
              <a:solidFill>
                <a:schemeClr val="bg1"/>
              </a:solidFill>
              <a:latin typeface="+mj-lt"/>
              <a:cs typeface="Gotham Bold" pitchFamily="2" charset="0"/>
            </a:endParaRPr>
          </a:p>
        </p:txBody>
      </p:sp>
      <p:sp>
        <p:nvSpPr>
          <p:cNvPr id="9" name="CuadroTexto 8">
            <a:extLst>
              <a:ext uri="{FF2B5EF4-FFF2-40B4-BE49-F238E27FC236}">
                <a16:creationId xmlns:a16="http://schemas.microsoft.com/office/drawing/2014/main" id="{D935637C-0148-4EE1-AB95-80C2CE9B3FD1}"/>
              </a:ext>
            </a:extLst>
          </p:cNvPr>
          <p:cNvSpPr txBox="1"/>
          <p:nvPr/>
        </p:nvSpPr>
        <p:spPr>
          <a:xfrm>
            <a:off x="9055080" y="2712829"/>
            <a:ext cx="2397429" cy="523220"/>
          </a:xfrm>
          <a:prstGeom prst="rect">
            <a:avLst/>
          </a:prstGeom>
          <a:noFill/>
        </p:spPr>
        <p:txBody>
          <a:bodyPr wrap="square" rtlCol="0">
            <a:spAutoFit/>
          </a:bodyPr>
          <a:lstStyle/>
          <a:p>
            <a:pPr algn="ctr"/>
            <a:r>
              <a:rPr lang="en-ZA" sz="1400" b="1" dirty="0">
                <a:solidFill>
                  <a:schemeClr val="bg1"/>
                </a:solidFill>
                <a:latin typeface="+mj-lt"/>
                <a:cs typeface="Gotham Bold" pitchFamily="2" charset="0"/>
              </a:rPr>
              <a:t>End-user needs </a:t>
            </a:r>
            <a:br>
              <a:rPr lang="en-ZA" sz="1400" b="1" dirty="0">
                <a:solidFill>
                  <a:schemeClr val="bg1"/>
                </a:solidFill>
                <a:latin typeface="+mj-lt"/>
                <a:cs typeface="Gotham Bold" pitchFamily="2" charset="0"/>
              </a:rPr>
            </a:br>
            <a:r>
              <a:rPr lang="en-ZA" sz="1400" b="1" dirty="0">
                <a:solidFill>
                  <a:schemeClr val="bg1"/>
                </a:solidFill>
                <a:latin typeface="+mj-lt"/>
                <a:cs typeface="Gotham Bold" pitchFamily="2" charset="0"/>
              </a:rPr>
              <a:t>from Partner</a:t>
            </a:r>
            <a:endParaRPr lang="en-GB" sz="1400" b="1" dirty="0">
              <a:solidFill>
                <a:schemeClr val="bg1"/>
              </a:solidFill>
              <a:latin typeface="+mj-lt"/>
              <a:cs typeface="Gotham Bold" pitchFamily="2" charset="0"/>
            </a:endParaRPr>
          </a:p>
        </p:txBody>
      </p:sp>
      <p:sp>
        <p:nvSpPr>
          <p:cNvPr id="2" name="Rectangle 1">
            <a:extLst>
              <a:ext uri="{FF2B5EF4-FFF2-40B4-BE49-F238E27FC236}">
                <a16:creationId xmlns:a16="http://schemas.microsoft.com/office/drawing/2014/main" id="{389CEBA1-1FD7-7D43-B1B2-B3AD35D690F6}"/>
              </a:ext>
            </a:extLst>
          </p:cNvPr>
          <p:cNvSpPr/>
          <p:nvPr/>
        </p:nvSpPr>
        <p:spPr>
          <a:xfrm>
            <a:off x="309158" y="1356916"/>
            <a:ext cx="5402613" cy="460827"/>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mj-lt"/>
            </a:endParaRPr>
          </a:p>
        </p:txBody>
      </p:sp>
      <p:sp>
        <p:nvSpPr>
          <p:cNvPr id="19" name="CuadroTexto 7">
            <a:extLst>
              <a:ext uri="{FF2B5EF4-FFF2-40B4-BE49-F238E27FC236}">
                <a16:creationId xmlns:a16="http://schemas.microsoft.com/office/drawing/2014/main" id="{3EBE990C-90E7-CA46-89DC-595012F83640}"/>
              </a:ext>
            </a:extLst>
          </p:cNvPr>
          <p:cNvSpPr txBox="1"/>
          <p:nvPr/>
        </p:nvSpPr>
        <p:spPr>
          <a:xfrm>
            <a:off x="1609247" y="1422848"/>
            <a:ext cx="2930695" cy="338554"/>
          </a:xfrm>
          <a:prstGeom prst="rect">
            <a:avLst/>
          </a:prstGeom>
          <a:noFill/>
        </p:spPr>
        <p:txBody>
          <a:bodyPr wrap="square" rtlCol="0">
            <a:spAutoFit/>
          </a:bodyPr>
          <a:lstStyle/>
          <a:p>
            <a:pPr algn="ctr"/>
            <a:r>
              <a:rPr lang="en-ZA" sz="1600" b="1" dirty="0">
                <a:solidFill>
                  <a:schemeClr val="bg1"/>
                </a:solidFill>
                <a:latin typeface="+mj-lt"/>
                <a:cs typeface="Gotham Bold" pitchFamily="2" charset="0"/>
              </a:rPr>
              <a:t>Solution Support</a:t>
            </a:r>
            <a:endParaRPr lang="en-GB" sz="1050" b="1" dirty="0">
              <a:solidFill>
                <a:schemeClr val="bg1"/>
              </a:solidFill>
              <a:latin typeface="+mj-lt"/>
              <a:cs typeface="Gotham Bold" pitchFamily="2" charset="0"/>
            </a:endParaRPr>
          </a:p>
        </p:txBody>
      </p:sp>
      <p:sp>
        <p:nvSpPr>
          <p:cNvPr id="22" name="Rectangle 21">
            <a:extLst>
              <a:ext uri="{FF2B5EF4-FFF2-40B4-BE49-F238E27FC236}">
                <a16:creationId xmlns:a16="http://schemas.microsoft.com/office/drawing/2014/main" id="{EC29CEF0-11C4-D14D-A11A-286E7E61B32E}"/>
              </a:ext>
            </a:extLst>
          </p:cNvPr>
          <p:cNvSpPr/>
          <p:nvPr/>
        </p:nvSpPr>
        <p:spPr>
          <a:xfrm>
            <a:off x="6207622" y="1352744"/>
            <a:ext cx="5389758" cy="464999"/>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mj-lt"/>
            </a:endParaRPr>
          </a:p>
        </p:txBody>
      </p:sp>
      <p:sp>
        <p:nvSpPr>
          <p:cNvPr id="23" name="CuadroTexto 7">
            <a:extLst>
              <a:ext uri="{FF2B5EF4-FFF2-40B4-BE49-F238E27FC236}">
                <a16:creationId xmlns:a16="http://schemas.microsoft.com/office/drawing/2014/main" id="{B65A68C1-BC43-D946-9C68-00A9A2D1A5EC}"/>
              </a:ext>
            </a:extLst>
          </p:cNvPr>
          <p:cNvSpPr txBox="1"/>
          <p:nvPr/>
        </p:nvSpPr>
        <p:spPr>
          <a:xfrm>
            <a:off x="7471742" y="1422847"/>
            <a:ext cx="2781517" cy="338554"/>
          </a:xfrm>
          <a:prstGeom prst="rect">
            <a:avLst/>
          </a:prstGeom>
          <a:noFill/>
        </p:spPr>
        <p:txBody>
          <a:bodyPr wrap="square" rtlCol="0">
            <a:spAutoFit/>
          </a:bodyPr>
          <a:lstStyle/>
          <a:p>
            <a:pPr algn="ctr"/>
            <a:r>
              <a:rPr lang="en-ZA" sz="1600" b="1" dirty="0">
                <a:solidFill>
                  <a:schemeClr val="bg1"/>
                </a:solidFill>
                <a:latin typeface="+mj-lt"/>
                <a:cs typeface="Gotham Bold" pitchFamily="2" charset="0"/>
              </a:rPr>
              <a:t>Software Support</a:t>
            </a:r>
            <a:endParaRPr lang="en-GB" sz="1050" b="1" dirty="0">
              <a:solidFill>
                <a:schemeClr val="bg1"/>
              </a:solidFill>
              <a:latin typeface="+mj-lt"/>
              <a:cs typeface="Gotham Bold" pitchFamily="2" charset="0"/>
            </a:endParaRPr>
          </a:p>
        </p:txBody>
      </p:sp>
      <p:sp>
        <p:nvSpPr>
          <p:cNvPr id="44" name="Rectangle 43">
            <a:extLst>
              <a:ext uri="{FF2B5EF4-FFF2-40B4-BE49-F238E27FC236}">
                <a16:creationId xmlns:a16="http://schemas.microsoft.com/office/drawing/2014/main" id="{3E6B5E31-4092-CC4E-B7BB-DA66AC10B654}"/>
              </a:ext>
            </a:extLst>
          </p:cNvPr>
          <p:cNvSpPr/>
          <p:nvPr/>
        </p:nvSpPr>
        <p:spPr>
          <a:xfrm>
            <a:off x="289368" y="942131"/>
            <a:ext cx="4360277" cy="412978"/>
          </a:xfrm>
          <a:prstGeom prst="rect">
            <a:avLst/>
          </a:prstGeom>
          <a:gradFill>
            <a:gsLst>
              <a:gs pos="0">
                <a:schemeClr val="bg1">
                  <a:alpha val="0"/>
                </a:schemeClr>
              </a:gs>
              <a:gs pos="100000">
                <a:schemeClr val="bg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sp>
        <p:nvSpPr>
          <p:cNvPr id="18" name="Title 1">
            <a:extLst>
              <a:ext uri="{FF2B5EF4-FFF2-40B4-BE49-F238E27FC236}">
                <a16:creationId xmlns:a16="http://schemas.microsoft.com/office/drawing/2014/main" id="{84A8AC83-2D70-934B-9FBE-CAB917160448}"/>
              </a:ext>
            </a:extLst>
          </p:cNvPr>
          <p:cNvSpPr txBox="1">
            <a:spLocks/>
          </p:cNvSpPr>
          <p:nvPr/>
        </p:nvSpPr>
        <p:spPr>
          <a:xfrm>
            <a:off x="393077" y="423585"/>
            <a:ext cx="7649460" cy="8032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spcBef>
                <a:spcPts val="600"/>
              </a:spcBef>
            </a:pPr>
            <a:r>
              <a:rPr lang="en-ZA" dirty="0">
                <a:solidFill>
                  <a:schemeClr val="bg1"/>
                </a:solidFill>
                <a:latin typeface="+mj-lt"/>
                <a:cs typeface="Gotham Bold" pitchFamily="2" charset="0"/>
              </a:rPr>
              <a:t>Solution Support or Software Support?</a:t>
            </a:r>
          </a:p>
          <a:p>
            <a:pPr>
              <a:lnSpc>
                <a:spcPct val="150000"/>
              </a:lnSpc>
              <a:spcBef>
                <a:spcPts val="600"/>
              </a:spcBef>
            </a:pPr>
            <a:r>
              <a:rPr lang="en-ZA" sz="1600" dirty="0">
                <a:solidFill>
                  <a:schemeClr val="tx2"/>
                </a:solidFill>
                <a:latin typeface="+mj-lt"/>
                <a:cs typeface="Gotham Book" pitchFamily="2" charset="0"/>
              </a:rPr>
              <a:t>What is the right offer?</a:t>
            </a:r>
            <a:endParaRPr lang="en-GB" sz="1600" dirty="0">
              <a:solidFill>
                <a:schemeClr val="tx2"/>
              </a:solidFill>
              <a:latin typeface="+mj-lt"/>
              <a:cs typeface="Gotham Book" pitchFamily="2" charset="0"/>
            </a:endParaRPr>
          </a:p>
        </p:txBody>
      </p:sp>
      <p:sp>
        <p:nvSpPr>
          <p:cNvPr id="24" name="Marcador de contenido 3">
            <a:extLst>
              <a:ext uri="{FF2B5EF4-FFF2-40B4-BE49-F238E27FC236}">
                <a16:creationId xmlns:a16="http://schemas.microsoft.com/office/drawing/2014/main" id="{3ECA82CE-B192-434C-A586-C2AF81CCB550}"/>
              </a:ext>
            </a:extLst>
          </p:cNvPr>
          <p:cNvSpPr txBox="1">
            <a:spLocks/>
          </p:cNvSpPr>
          <p:nvPr/>
        </p:nvSpPr>
        <p:spPr>
          <a:xfrm>
            <a:off x="378322" y="3428652"/>
            <a:ext cx="2601003" cy="3000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100" dirty="0">
                <a:solidFill>
                  <a:schemeClr val="bg1"/>
                </a:solidFill>
                <a:latin typeface="+mj-lt"/>
                <a:cs typeface="Gotham Medium" pitchFamily="2" charset="0"/>
              </a:rPr>
              <a:t>Partners who currently do not have their own support services practice </a:t>
            </a:r>
          </a:p>
          <a:p>
            <a:pPr>
              <a:lnSpc>
                <a:spcPct val="100000"/>
              </a:lnSpc>
            </a:pPr>
            <a:r>
              <a:rPr lang="en-GB" sz="1100" dirty="0">
                <a:solidFill>
                  <a:schemeClr val="bg1"/>
                </a:solidFill>
                <a:latin typeface="+mj-lt"/>
                <a:cs typeface="Gotham Medium" pitchFamily="2" charset="0"/>
              </a:rPr>
              <a:t>Partners who do have their own support services practice, but don’t have the resources to support multi-vendor environments</a:t>
            </a:r>
          </a:p>
          <a:p>
            <a:pPr>
              <a:lnSpc>
                <a:spcPct val="100000"/>
              </a:lnSpc>
            </a:pPr>
            <a:r>
              <a:rPr lang="en-GB" sz="1100" dirty="0">
                <a:solidFill>
                  <a:schemeClr val="bg1"/>
                </a:solidFill>
                <a:latin typeface="+mj-lt"/>
                <a:cs typeface="Gotham Medium" pitchFamily="2" charset="0"/>
              </a:rPr>
              <a:t>Are effective at selling complex and converged solutions in Data Centre, Enterprise Networking, and Security</a:t>
            </a:r>
          </a:p>
          <a:p>
            <a:pPr>
              <a:lnSpc>
                <a:spcPct val="100000"/>
              </a:lnSpc>
            </a:pPr>
            <a:r>
              <a:rPr lang="en-GB" sz="1100" dirty="0">
                <a:solidFill>
                  <a:schemeClr val="bg1"/>
                </a:solidFill>
                <a:latin typeface="+mj-lt"/>
                <a:cs typeface="Gotham Medium" pitchFamily="2" charset="0"/>
              </a:rPr>
              <a:t>Are looking for levers for increasing recurring revenue and Cisco rebate sizes</a:t>
            </a:r>
            <a:endParaRPr lang="en-GB" sz="1400" dirty="0">
              <a:solidFill>
                <a:schemeClr val="bg1"/>
              </a:solidFill>
              <a:latin typeface="+mj-lt"/>
              <a:cs typeface="Gotham Book" pitchFamily="2" charset="0"/>
            </a:endParaRPr>
          </a:p>
        </p:txBody>
      </p:sp>
      <p:sp>
        <p:nvSpPr>
          <p:cNvPr id="25" name="Marcador de contenido 4">
            <a:extLst>
              <a:ext uri="{FF2B5EF4-FFF2-40B4-BE49-F238E27FC236}">
                <a16:creationId xmlns:a16="http://schemas.microsoft.com/office/drawing/2014/main" id="{04D73CA4-C771-0D4C-A19E-F69F2B0EBDE0}"/>
              </a:ext>
            </a:extLst>
          </p:cNvPr>
          <p:cNvSpPr txBox="1">
            <a:spLocks/>
          </p:cNvSpPr>
          <p:nvPr/>
        </p:nvSpPr>
        <p:spPr>
          <a:xfrm>
            <a:off x="3085900" y="3428652"/>
            <a:ext cx="2519296" cy="31482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595959"/>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100" dirty="0">
                <a:solidFill>
                  <a:schemeClr val="bg1"/>
                </a:solidFill>
                <a:latin typeface="+mj-lt"/>
                <a:cs typeface="Gotham Medium" pitchFamily="2" charset="0"/>
              </a:rPr>
              <a:t>Direct access to solution manufacturer support</a:t>
            </a:r>
          </a:p>
          <a:p>
            <a:pPr>
              <a:lnSpc>
                <a:spcPct val="100000"/>
              </a:lnSpc>
            </a:pPr>
            <a:r>
              <a:rPr lang="en-GB" sz="1100" dirty="0">
                <a:solidFill>
                  <a:schemeClr val="bg1"/>
                </a:solidFill>
                <a:latin typeface="+mj-lt"/>
                <a:cs typeface="Gotham Medium" pitchFamily="2" charset="0"/>
              </a:rPr>
              <a:t>Primary point of contact for complex, converged, and/or multi-vendor solutions</a:t>
            </a:r>
          </a:p>
          <a:p>
            <a:pPr>
              <a:lnSpc>
                <a:spcPct val="100000"/>
              </a:lnSpc>
            </a:pPr>
            <a:r>
              <a:rPr lang="en-GB" sz="1100" dirty="0">
                <a:solidFill>
                  <a:schemeClr val="bg1"/>
                </a:solidFill>
                <a:latin typeface="+mj-lt"/>
                <a:cs typeface="Gotham Medium" pitchFamily="2" charset="0"/>
              </a:rPr>
              <a:t>Faster response and resolution time than foundational support</a:t>
            </a:r>
          </a:p>
          <a:p>
            <a:pPr>
              <a:lnSpc>
                <a:spcPct val="100000"/>
              </a:lnSpc>
            </a:pPr>
            <a:r>
              <a:rPr lang="en-GB" sz="1100" dirty="0">
                <a:solidFill>
                  <a:schemeClr val="bg1"/>
                </a:solidFill>
                <a:latin typeface="+mj-lt"/>
                <a:cs typeface="Gotham Medium" pitchFamily="2" charset="0"/>
              </a:rPr>
              <a:t>A service that extends their IT bench as new technology drives business outcomes</a:t>
            </a:r>
          </a:p>
        </p:txBody>
      </p:sp>
      <p:sp>
        <p:nvSpPr>
          <p:cNvPr id="26" name="CuadroTexto 7">
            <a:extLst>
              <a:ext uri="{FF2B5EF4-FFF2-40B4-BE49-F238E27FC236}">
                <a16:creationId xmlns:a16="http://schemas.microsoft.com/office/drawing/2014/main" id="{92026F59-5CCB-694F-BFE6-A26D066548E6}"/>
              </a:ext>
            </a:extLst>
          </p:cNvPr>
          <p:cNvSpPr txBox="1"/>
          <p:nvPr/>
        </p:nvSpPr>
        <p:spPr>
          <a:xfrm>
            <a:off x="6262710" y="3428651"/>
            <a:ext cx="2606762" cy="3308598"/>
          </a:xfrm>
          <a:prstGeom prst="rect">
            <a:avLst/>
          </a:prstGeom>
          <a:noFill/>
        </p:spPr>
        <p:txBody>
          <a:bodyPr wrap="square" rtlCol="0">
            <a:spAutoFit/>
          </a:bodyPr>
          <a:lstStyle/>
          <a:p>
            <a:pPr marL="171450" indent="-171450">
              <a:buFont typeface="Arial" panose="020B0604020202020204" pitchFamily="34" charset="0"/>
              <a:buChar char="•"/>
            </a:pPr>
            <a:r>
              <a:rPr lang="en-GB" sz="1100" dirty="0">
                <a:solidFill>
                  <a:schemeClr val="bg1"/>
                </a:solidFill>
                <a:latin typeface="+mj-lt"/>
                <a:cs typeface="Gotham Medium" pitchFamily="2" charset="0"/>
              </a:rPr>
              <a:t>Partners who currently do not have their own support services practice</a:t>
            </a:r>
          </a:p>
          <a:p>
            <a:pPr marL="171450" indent="-171450">
              <a:buFont typeface="Arial" panose="020B0604020202020204" pitchFamily="34" charset="0"/>
              <a:buChar char="•"/>
            </a:pPr>
            <a:endParaRPr lang="en-GB" sz="1100" dirty="0">
              <a:solidFill>
                <a:schemeClr val="bg1"/>
              </a:solidFill>
              <a:latin typeface="+mj-lt"/>
              <a:cs typeface="Gotham Medium" pitchFamily="2" charset="0"/>
            </a:endParaRPr>
          </a:p>
          <a:p>
            <a:pPr marL="171450" indent="-171450">
              <a:buFont typeface="Arial" panose="020B0604020202020204" pitchFamily="34" charset="0"/>
              <a:buChar char="•"/>
            </a:pPr>
            <a:r>
              <a:rPr lang="en-GB" sz="1100" dirty="0">
                <a:solidFill>
                  <a:schemeClr val="bg1"/>
                </a:solidFill>
                <a:latin typeface="+mj-lt"/>
                <a:cs typeface="Gotham Medium" pitchFamily="2" charset="0"/>
              </a:rPr>
              <a:t>Partners who do have their own support services practice, but for Collaboration and/or Security architecture(s) do not yet have capabilities built for: </a:t>
            </a:r>
          </a:p>
          <a:p>
            <a:pPr marL="171450" indent="-171450">
              <a:buFont typeface="Arial" panose="020B0604020202020204" pitchFamily="34" charset="0"/>
              <a:buChar char="•"/>
            </a:pPr>
            <a:endParaRPr lang="en-GB" sz="1100" dirty="0">
              <a:solidFill>
                <a:schemeClr val="bg1"/>
              </a:solidFill>
              <a:latin typeface="+mj-lt"/>
              <a:cs typeface="Gotham Medium" pitchFamily="2" charset="0"/>
            </a:endParaRPr>
          </a:p>
          <a:p>
            <a:pPr marL="340650" lvl="1" indent="-171450">
              <a:buFont typeface="Arial" panose="020B0604020202020204" pitchFamily="34" charset="0"/>
              <a:buChar char="•"/>
            </a:pPr>
            <a:r>
              <a:rPr lang="en-GB" sz="1100" dirty="0">
                <a:solidFill>
                  <a:schemeClr val="bg1"/>
                </a:solidFill>
                <a:latin typeface="+mj-lt"/>
                <a:cs typeface="Gotham Medium" pitchFamily="2" charset="0"/>
              </a:rPr>
              <a:t>Software configuration reviews</a:t>
            </a:r>
          </a:p>
          <a:p>
            <a:pPr marL="340650" lvl="1" indent="-171450">
              <a:buFont typeface="Arial" panose="020B0604020202020204" pitchFamily="34" charset="0"/>
              <a:buChar char="•"/>
            </a:pPr>
            <a:endParaRPr lang="en-GB" sz="1100" dirty="0">
              <a:solidFill>
                <a:schemeClr val="bg1"/>
              </a:solidFill>
              <a:latin typeface="+mj-lt"/>
              <a:cs typeface="Gotham Medium" pitchFamily="2" charset="0"/>
            </a:endParaRPr>
          </a:p>
          <a:p>
            <a:pPr marL="340650" lvl="1" indent="-171450">
              <a:buFont typeface="Arial" panose="020B0604020202020204" pitchFamily="34" charset="0"/>
              <a:buChar char="•"/>
            </a:pPr>
            <a:r>
              <a:rPr lang="en-GB" sz="1100" dirty="0">
                <a:solidFill>
                  <a:schemeClr val="bg1"/>
                </a:solidFill>
                <a:latin typeface="+mj-lt"/>
                <a:cs typeface="Gotham Medium" pitchFamily="2" charset="0"/>
              </a:rPr>
              <a:t>Product deployment guidance</a:t>
            </a:r>
          </a:p>
          <a:p>
            <a:pPr marL="340650" lvl="1" indent="-171450">
              <a:buFont typeface="Arial" panose="020B0604020202020204" pitchFamily="34" charset="0"/>
              <a:buChar char="•"/>
            </a:pPr>
            <a:endParaRPr lang="en-GB" sz="1100" dirty="0">
              <a:solidFill>
                <a:schemeClr val="bg1"/>
              </a:solidFill>
              <a:latin typeface="+mj-lt"/>
              <a:cs typeface="Gotham Medium" pitchFamily="2" charset="0"/>
            </a:endParaRPr>
          </a:p>
          <a:p>
            <a:pPr marL="340650" lvl="1" indent="-171450">
              <a:buFont typeface="Arial" panose="020B0604020202020204" pitchFamily="34" charset="0"/>
              <a:buChar char="•"/>
            </a:pPr>
            <a:r>
              <a:rPr lang="en-GB" sz="1100" dirty="0">
                <a:solidFill>
                  <a:schemeClr val="bg1"/>
                </a:solidFill>
                <a:latin typeface="+mj-lt"/>
                <a:cs typeface="Gotham Medium" pitchFamily="2" charset="0"/>
              </a:rPr>
              <a:t>Feature adoption planning</a:t>
            </a:r>
          </a:p>
          <a:p>
            <a:pPr marL="340650" lvl="1" indent="-171450">
              <a:buFont typeface="Arial" panose="020B0604020202020204" pitchFamily="34" charset="0"/>
              <a:buChar char="•"/>
            </a:pPr>
            <a:endParaRPr lang="en-GB" sz="1100" dirty="0">
              <a:solidFill>
                <a:schemeClr val="bg1"/>
              </a:solidFill>
              <a:latin typeface="+mj-lt"/>
              <a:cs typeface="Gotham Medium" pitchFamily="2" charset="0"/>
            </a:endParaRPr>
          </a:p>
          <a:p>
            <a:pPr marL="340650" lvl="1" indent="-171450">
              <a:buFont typeface="Arial" panose="020B0604020202020204" pitchFamily="34" charset="0"/>
              <a:buChar char="•"/>
            </a:pPr>
            <a:r>
              <a:rPr lang="en-GB" sz="1100" dirty="0">
                <a:solidFill>
                  <a:schemeClr val="bg1"/>
                </a:solidFill>
                <a:latin typeface="+mj-lt"/>
                <a:cs typeface="Gotham Medium" pitchFamily="2" charset="0"/>
              </a:rPr>
              <a:t>Migration assistance and guidance</a:t>
            </a:r>
          </a:p>
          <a:p>
            <a:pPr marL="340650" lvl="1" indent="-171450">
              <a:buFont typeface="Arial" panose="020B0604020202020204" pitchFamily="34" charset="0"/>
              <a:buChar char="•"/>
            </a:pPr>
            <a:endParaRPr lang="en-GB" sz="1100" dirty="0">
              <a:solidFill>
                <a:schemeClr val="bg1"/>
              </a:solidFill>
              <a:latin typeface="+mj-lt"/>
              <a:cs typeface="Gotham Medium" pitchFamily="2" charset="0"/>
            </a:endParaRPr>
          </a:p>
          <a:p>
            <a:pPr marL="340650" lvl="1" indent="-171450">
              <a:buFont typeface="Arial" panose="020B0604020202020204" pitchFamily="34" charset="0"/>
              <a:buChar char="•"/>
            </a:pPr>
            <a:r>
              <a:rPr lang="en-GB" sz="1100" dirty="0">
                <a:solidFill>
                  <a:schemeClr val="bg1"/>
                </a:solidFill>
                <a:latin typeface="+mj-lt"/>
                <a:cs typeface="Gotham Medium" pitchFamily="2" charset="0"/>
              </a:rPr>
              <a:t>Support for software integration</a:t>
            </a:r>
            <a:endParaRPr lang="en-GB" sz="1050" b="1" dirty="0">
              <a:solidFill>
                <a:schemeClr val="bg1"/>
              </a:solidFill>
              <a:latin typeface="+mj-lt"/>
              <a:cs typeface="Gotham Bold" pitchFamily="2" charset="0"/>
            </a:endParaRPr>
          </a:p>
        </p:txBody>
      </p:sp>
      <p:sp>
        <p:nvSpPr>
          <p:cNvPr id="27" name="CuadroTexto 8">
            <a:extLst>
              <a:ext uri="{FF2B5EF4-FFF2-40B4-BE49-F238E27FC236}">
                <a16:creationId xmlns:a16="http://schemas.microsoft.com/office/drawing/2014/main" id="{155E6CFD-3969-A842-AD6A-83113AE13169}"/>
              </a:ext>
            </a:extLst>
          </p:cNvPr>
          <p:cNvSpPr txBox="1"/>
          <p:nvPr/>
        </p:nvSpPr>
        <p:spPr>
          <a:xfrm>
            <a:off x="9055080" y="3428651"/>
            <a:ext cx="2397429" cy="2631490"/>
          </a:xfrm>
          <a:prstGeom prst="rect">
            <a:avLst/>
          </a:prstGeom>
          <a:noFill/>
        </p:spPr>
        <p:txBody>
          <a:bodyPr wrap="square" rtlCol="0">
            <a:spAutoFit/>
          </a:bodyPr>
          <a:lstStyle/>
          <a:p>
            <a:pPr marL="171450" indent="-171450">
              <a:spcBef>
                <a:spcPts val="0"/>
              </a:spcBef>
              <a:buFont typeface="Arial" panose="020B0604020202020204" pitchFamily="34" charset="0"/>
              <a:buChar char="•"/>
            </a:pPr>
            <a:r>
              <a:rPr lang="en-GB" sz="1100" dirty="0">
                <a:solidFill>
                  <a:schemeClr val="bg1"/>
                </a:solidFill>
                <a:latin typeface="+mj-lt"/>
                <a:cs typeface="Gotham Book" pitchFamily="2" charset="0"/>
              </a:rPr>
              <a:t>Industry expert</a:t>
            </a:r>
          </a:p>
          <a:p>
            <a:pPr marL="171450" indent="-171450">
              <a:spcBef>
                <a:spcPts val="0"/>
              </a:spcBef>
              <a:buFont typeface="Arial" panose="020B0604020202020204" pitchFamily="34" charset="0"/>
              <a:buChar char="•"/>
            </a:pPr>
            <a:endParaRPr lang="en-GB" sz="1100" dirty="0">
              <a:solidFill>
                <a:schemeClr val="bg1"/>
              </a:solidFill>
              <a:latin typeface="+mj-lt"/>
              <a:cs typeface="Gotham Book" pitchFamily="2" charset="0"/>
            </a:endParaRPr>
          </a:p>
          <a:p>
            <a:pPr marL="171450" indent="-171450">
              <a:spcBef>
                <a:spcPts val="0"/>
              </a:spcBef>
              <a:buFont typeface="Arial" panose="020B0604020202020204" pitchFamily="34" charset="0"/>
              <a:buChar char="•"/>
            </a:pPr>
            <a:r>
              <a:rPr lang="en-GB" sz="1100" dirty="0">
                <a:solidFill>
                  <a:schemeClr val="bg1"/>
                </a:solidFill>
                <a:latin typeface="+mj-lt"/>
                <a:cs typeface="Gotham Book" pitchFamily="2" charset="0"/>
              </a:rPr>
              <a:t>Looking for solution experience</a:t>
            </a:r>
          </a:p>
          <a:p>
            <a:pPr>
              <a:spcBef>
                <a:spcPts val="0"/>
              </a:spcBef>
            </a:pPr>
            <a:endParaRPr lang="en-GB" sz="1100" dirty="0">
              <a:solidFill>
                <a:schemeClr val="bg1"/>
              </a:solidFill>
              <a:latin typeface="+mj-lt"/>
              <a:cs typeface="Gotham Book" pitchFamily="2" charset="0"/>
            </a:endParaRPr>
          </a:p>
          <a:p>
            <a:pPr marL="171450" indent="-171450">
              <a:spcBef>
                <a:spcPts val="0"/>
              </a:spcBef>
              <a:buFont typeface="Arial" panose="020B0604020202020204" pitchFamily="34" charset="0"/>
              <a:buChar char="•"/>
            </a:pPr>
            <a:r>
              <a:rPr lang="en-GB" sz="1100" dirty="0">
                <a:solidFill>
                  <a:schemeClr val="bg1"/>
                </a:solidFill>
                <a:latin typeface="+mj-lt"/>
                <a:cs typeface="Gotham Book" pitchFamily="2" charset="0"/>
              </a:rPr>
              <a:t>Management of onboarding process and enablement for software purchased as well as any additional configuration work </a:t>
            </a:r>
            <a:r>
              <a:rPr lang="en-ZA" sz="1100" dirty="0">
                <a:solidFill>
                  <a:schemeClr val="bg1"/>
                </a:solidFill>
                <a:latin typeface="+mj-lt"/>
              </a:rPr>
              <a:t>required</a:t>
            </a:r>
            <a:endParaRPr lang="en-GB" sz="1100" dirty="0">
              <a:solidFill>
                <a:schemeClr val="bg1"/>
              </a:solidFill>
              <a:latin typeface="+mj-lt"/>
              <a:cs typeface="Gotham Book" pitchFamily="2" charset="0"/>
            </a:endParaRPr>
          </a:p>
          <a:p>
            <a:pPr marL="171450" indent="-171450">
              <a:spcBef>
                <a:spcPts val="0"/>
              </a:spcBef>
              <a:buFont typeface="Arial" panose="020B0604020202020204" pitchFamily="34" charset="0"/>
              <a:buChar char="•"/>
            </a:pPr>
            <a:endParaRPr lang="en-GB" sz="1100" dirty="0">
              <a:solidFill>
                <a:schemeClr val="bg1"/>
              </a:solidFill>
              <a:latin typeface="+mj-lt"/>
              <a:cs typeface="Gotham Book" pitchFamily="2" charset="0"/>
            </a:endParaRPr>
          </a:p>
          <a:p>
            <a:pPr marL="171450" indent="-171450">
              <a:spcBef>
                <a:spcPts val="0"/>
              </a:spcBef>
              <a:buFont typeface="Arial" panose="020B0604020202020204" pitchFamily="34" charset="0"/>
              <a:buChar char="•"/>
            </a:pPr>
            <a:r>
              <a:rPr lang="en-GB" sz="1100" dirty="0">
                <a:solidFill>
                  <a:schemeClr val="bg1"/>
                </a:solidFill>
                <a:latin typeface="+mj-lt"/>
                <a:cs typeface="Gotham Book" pitchFamily="2" charset="0"/>
              </a:rPr>
              <a:t>Local presence with global footprint</a:t>
            </a:r>
          </a:p>
          <a:p>
            <a:pPr marL="171450" indent="-171450">
              <a:spcBef>
                <a:spcPts val="0"/>
              </a:spcBef>
              <a:buFont typeface="Arial" panose="020B0604020202020204" pitchFamily="34" charset="0"/>
              <a:buChar char="•"/>
            </a:pPr>
            <a:endParaRPr lang="en-GB" sz="1100" dirty="0">
              <a:solidFill>
                <a:schemeClr val="bg1"/>
              </a:solidFill>
              <a:latin typeface="+mj-lt"/>
              <a:cs typeface="Gotham Book" pitchFamily="2" charset="0"/>
            </a:endParaRPr>
          </a:p>
          <a:p>
            <a:pPr marL="171450" indent="-171450">
              <a:spcBef>
                <a:spcPts val="0"/>
              </a:spcBef>
              <a:buFont typeface="Arial" panose="020B0604020202020204" pitchFamily="34" charset="0"/>
              <a:buChar char="•"/>
            </a:pPr>
            <a:r>
              <a:rPr lang="en-GB" sz="1100" dirty="0">
                <a:solidFill>
                  <a:schemeClr val="bg1"/>
                </a:solidFill>
                <a:latin typeface="+mj-lt"/>
                <a:cs typeface="Gotham Book" pitchFamily="2" charset="0"/>
              </a:rPr>
              <a:t>Planning &gt; Integration &gt; Implementation &gt; Support</a:t>
            </a:r>
            <a:endParaRPr lang="en-GB" sz="1200" b="1" dirty="0">
              <a:solidFill>
                <a:schemeClr val="bg1"/>
              </a:solidFill>
              <a:latin typeface="+mj-lt"/>
              <a:cs typeface="Gotham Bold" pitchFamily="2" charset="0"/>
            </a:endParaRPr>
          </a:p>
        </p:txBody>
      </p:sp>
      <p:cxnSp>
        <p:nvCxnSpPr>
          <p:cNvPr id="6" name="Straight Connector 5">
            <a:extLst>
              <a:ext uri="{FF2B5EF4-FFF2-40B4-BE49-F238E27FC236}">
                <a16:creationId xmlns:a16="http://schemas.microsoft.com/office/drawing/2014/main" id="{A0A7B025-3D4E-1148-A260-41ECB7B21799}"/>
              </a:ext>
            </a:extLst>
          </p:cNvPr>
          <p:cNvCxnSpPr>
            <a:cxnSpLocks/>
          </p:cNvCxnSpPr>
          <p:nvPr/>
        </p:nvCxnSpPr>
        <p:spPr>
          <a:xfrm>
            <a:off x="499459" y="3270753"/>
            <a:ext cx="2351284" cy="0"/>
          </a:xfrm>
          <a:prstGeom prst="line">
            <a:avLst/>
          </a:prstGeom>
          <a:ln>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3D476FD-3B29-0248-B959-DBCEC00CC840}"/>
              </a:ext>
            </a:extLst>
          </p:cNvPr>
          <p:cNvCxnSpPr>
            <a:cxnSpLocks/>
          </p:cNvCxnSpPr>
          <p:nvPr/>
        </p:nvCxnSpPr>
        <p:spPr>
          <a:xfrm>
            <a:off x="3192475" y="3270753"/>
            <a:ext cx="2351284" cy="0"/>
          </a:xfrm>
          <a:prstGeom prst="line">
            <a:avLst/>
          </a:prstGeom>
          <a:ln>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A757BBE-E7EA-7D47-A599-951A9B341852}"/>
              </a:ext>
            </a:extLst>
          </p:cNvPr>
          <p:cNvCxnSpPr/>
          <p:nvPr/>
        </p:nvCxnSpPr>
        <p:spPr>
          <a:xfrm>
            <a:off x="6441440" y="3270753"/>
            <a:ext cx="2231599" cy="0"/>
          </a:xfrm>
          <a:prstGeom prst="line">
            <a:avLst/>
          </a:prstGeom>
          <a:ln>
            <a:solidFill>
              <a:srgbClr val="FFFFFF">
                <a:alpha val="50196"/>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406A8-3F9E-514B-83B6-C9706047C4F8}"/>
              </a:ext>
            </a:extLst>
          </p:cNvPr>
          <p:cNvCxnSpPr/>
          <p:nvPr/>
        </p:nvCxnSpPr>
        <p:spPr>
          <a:xfrm>
            <a:off x="9137459" y="3270753"/>
            <a:ext cx="2231599" cy="0"/>
          </a:xfrm>
          <a:prstGeom prst="line">
            <a:avLst/>
          </a:prstGeom>
          <a:ln>
            <a:solidFill>
              <a:srgbClr val="FFFFFF">
                <a:alpha val="50196"/>
              </a:srgb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0C71F8A-4129-D749-9A06-E080D2A58E68}"/>
              </a:ext>
            </a:extLst>
          </p:cNvPr>
          <p:cNvGrpSpPr/>
          <p:nvPr/>
        </p:nvGrpSpPr>
        <p:grpSpPr>
          <a:xfrm>
            <a:off x="7199187" y="2037904"/>
            <a:ext cx="657932" cy="661584"/>
            <a:chOff x="7199187" y="1855354"/>
            <a:chExt cx="716104" cy="720079"/>
          </a:xfrm>
        </p:grpSpPr>
        <p:sp>
          <p:nvSpPr>
            <p:cNvPr id="33" name="Oval 32">
              <a:extLst>
                <a:ext uri="{FF2B5EF4-FFF2-40B4-BE49-F238E27FC236}">
                  <a16:creationId xmlns:a16="http://schemas.microsoft.com/office/drawing/2014/main" id="{04230045-0C9E-2544-924B-5CD82E086B70}"/>
                </a:ext>
              </a:extLst>
            </p:cNvPr>
            <p:cNvSpPr>
              <a:spLocks/>
            </p:cNvSpPr>
            <p:nvPr/>
          </p:nvSpPr>
          <p:spPr>
            <a:xfrm>
              <a:off x="7199187" y="1855354"/>
              <a:ext cx="716104" cy="720079"/>
            </a:xfrm>
            <a:prstGeom prst="ellips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sp>
          <p:nvSpPr>
            <p:cNvPr id="46" name="Graphic 229">
              <a:extLst>
                <a:ext uri="{FF2B5EF4-FFF2-40B4-BE49-F238E27FC236}">
                  <a16:creationId xmlns:a16="http://schemas.microsoft.com/office/drawing/2014/main" id="{710D2255-3795-714E-9AEA-209F22F40A5F}"/>
                </a:ext>
              </a:extLst>
            </p:cNvPr>
            <p:cNvSpPr/>
            <p:nvPr/>
          </p:nvSpPr>
          <p:spPr>
            <a:xfrm>
              <a:off x="7295684" y="2058047"/>
              <a:ext cx="525652" cy="315720"/>
            </a:xfrm>
            <a:custGeom>
              <a:avLst/>
              <a:gdLst>
                <a:gd name="connsiteX0" fmla="*/ 4147661 w 6105525"/>
                <a:gd name="connsiteY0" fmla="*/ 7144 h 3667125"/>
                <a:gd name="connsiteX1" fmla="*/ 3329464 w 6105525"/>
                <a:gd name="connsiteY1" fmla="*/ 7144 h 3667125"/>
                <a:gd name="connsiteX2" fmla="*/ 3123724 w 6105525"/>
                <a:gd name="connsiteY2" fmla="*/ 87154 h 3667125"/>
                <a:gd name="connsiteX3" fmla="*/ 2187416 w 6105525"/>
                <a:gd name="connsiteY3" fmla="*/ 944404 h 3667125"/>
                <a:gd name="connsiteX4" fmla="*/ 2184559 w 6105525"/>
                <a:gd name="connsiteY4" fmla="*/ 948214 h 3667125"/>
                <a:gd name="connsiteX5" fmla="*/ 2164556 w 6105525"/>
                <a:gd name="connsiteY5" fmla="*/ 1481614 h 3667125"/>
                <a:gd name="connsiteX6" fmla="*/ 2698909 w 6105525"/>
                <a:gd name="connsiteY6" fmla="*/ 1507331 h 3667125"/>
                <a:gd name="connsiteX7" fmla="*/ 2702719 w 6105525"/>
                <a:gd name="connsiteY7" fmla="*/ 1505426 h 3667125"/>
                <a:gd name="connsiteX8" fmla="*/ 3463766 w 6105525"/>
                <a:gd name="connsiteY8" fmla="*/ 808196 h 3667125"/>
                <a:gd name="connsiteX9" fmla="*/ 3679031 w 6105525"/>
                <a:gd name="connsiteY9" fmla="*/ 817721 h 3667125"/>
                <a:gd name="connsiteX10" fmla="*/ 3669506 w 6105525"/>
                <a:gd name="connsiteY10" fmla="*/ 1032986 h 3667125"/>
                <a:gd name="connsiteX11" fmla="*/ 3420904 w 6105525"/>
                <a:gd name="connsiteY11" fmla="*/ 1260634 h 3667125"/>
                <a:gd name="connsiteX12" fmla="*/ 4807744 w 6105525"/>
                <a:gd name="connsiteY12" fmla="*/ 2386489 h 3667125"/>
                <a:gd name="connsiteX13" fmla="*/ 4882991 w 6105525"/>
                <a:gd name="connsiteY13" fmla="*/ 2459831 h 3667125"/>
                <a:gd name="connsiteX14" fmla="*/ 4882991 w 6105525"/>
                <a:gd name="connsiteY14" fmla="*/ 616744 h 3667125"/>
                <a:gd name="connsiteX15" fmla="*/ 4362926 w 6105525"/>
                <a:gd name="connsiteY15" fmla="*/ 96679 h 3667125"/>
                <a:gd name="connsiteX16" fmla="*/ 4147661 w 6105525"/>
                <a:gd name="connsiteY16" fmla="*/ 7144 h 3667125"/>
                <a:gd name="connsiteX17" fmla="*/ 5188744 w 6105525"/>
                <a:gd name="connsiteY17" fmla="*/ 618649 h 3667125"/>
                <a:gd name="connsiteX18" fmla="*/ 5188744 w 6105525"/>
                <a:gd name="connsiteY18" fmla="*/ 2751296 h 3667125"/>
                <a:gd name="connsiteX19" fmla="*/ 5493544 w 6105525"/>
                <a:gd name="connsiteY19" fmla="*/ 3056096 h 3667125"/>
                <a:gd name="connsiteX20" fmla="*/ 6103144 w 6105525"/>
                <a:gd name="connsiteY20" fmla="*/ 3056096 h 3667125"/>
                <a:gd name="connsiteX21" fmla="*/ 6103144 w 6105525"/>
                <a:gd name="connsiteY21" fmla="*/ 618649 h 3667125"/>
                <a:gd name="connsiteX22" fmla="*/ 5188744 w 6105525"/>
                <a:gd name="connsiteY22" fmla="*/ 618649 h 3667125"/>
                <a:gd name="connsiteX23" fmla="*/ 5645944 w 6105525"/>
                <a:gd name="connsiteY23" fmla="*/ 2751296 h 3667125"/>
                <a:gd name="connsiteX24" fmla="*/ 5493544 w 6105525"/>
                <a:gd name="connsiteY24" fmla="*/ 2598896 h 3667125"/>
                <a:gd name="connsiteX25" fmla="*/ 5645944 w 6105525"/>
                <a:gd name="connsiteY25" fmla="*/ 2446496 h 3667125"/>
                <a:gd name="connsiteX26" fmla="*/ 5798344 w 6105525"/>
                <a:gd name="connsiteY26" fmla="*/ 2598896 h 3667125"/>
                <a:gd name="connsiteX27" fmla="*/ 5645944 w 6105525"/>
                <a:gd name="connsiteY27" fmla="*/ 2751296 h 3667125"/>
                <a:gd name="connsiteX28" fmla="*/ 7144 w 6105525"/>
                <a:gd name="connsiteY28" fmla="*/ 3055144 h 3667125"/>
                <a:gd name="connsiteX29" fmla="*/ 616744 w 6105525"/>
                <a:gd name="connsiteY29" fmla="*/ 3055144 h 3667125"/>
                <a:gd name="connsiteX30" fmla="*/ 921544 w 6105525"/>
                <a:gd name="connsiteY30" fmla="*/ 2750344 h 3667125"/>
                <a:gd name="connsiteX31" fmla="*/ 921544 w 6105525"/>
                <a:gd name="connsiteY31" fmla="*/ 618649 h 3667125"/>
                <a:gd name="connsiteX32" fmla="*/ 7144 w 6105525"/>
                <a:gd name="connsiteY32" fmla="*/ 618649 h 3667125"/>
                <a:gd name="connsiteX33" fmla="*/ 7144 w 6105525"/>
                <a:gd name="connsiteY33" fmla="*/ 3055144 h 3667125"/>
                <a:gd name="connsiteX34" fmla="*/ 464344 w 6105525"/>
                <a:gd name="connsiteY34" fmla="*/ 2446496 h 3667125"/>
                <a:gd name="connsiteX35" fmla="*/ 616744 w 6105525"/>
                <a:gd name="connsiteY35" fmla="*/ 2598896 h 3667125"/>
                <a:gd name="connsiteX36" fmla="*/ 464344 w 6105525"/>
                <a:gd name="connsiteY36" fmla="*/ 2751296 h 3667125"/>
                <a:gd name="connsiteX37" fmla="*/ 311944 w 6105525"/>
                <a:gd name="connsiteY37" fmla="*/ 2598896 h 3667125"/>
                <a:gd name="connsiteX38" fmla="*/ 464344 w 6105525"/>
                <a:gd name="connsiteY38" fmla="*/ 2446496 h 3667125"/>
                <a:gd name="connsiteX39" fmla="*/ 4616291 w 6105525"/>
                <a:gd name="connsiteY39" fmla="*/ 2623661 h 3667125"/>
                <a:gd name="connsiteX40" fmla="*/ 3194209 w 6105525"/>
                <a:gd name="connsiteY40" fmla="*/ 1469231 h 3667125"/>
                <a:gd name="connsiteX41" fmla="*/ 2908459 w 6105525"/>
                <a:gd name="connsiteY41" fmla="*/ 1731169 h 3667125"/>
                <a:gd name="connsiteX42" fmla="*/ 1939766 w 6105525"/>
                <a:gd name="connsiteY42" fmla="*/ 1689259 h 3667125"/>
                <a:gd name="connsiteX43" fmla="*/ 1981676 w 6105525"/>
                <a:gd name="connsiteY43" fmla="*/ 720566 h 3667125"/>
                <a:gd name="connsiteX44" fmla="*/ 2760821 w 6105525"/>
                <a:gd name="connsiteY44" fmla="*/ 7144 h 3667125"/>
                <a:gd name="connsiteX45" fmla="*/ 1962626 w 6105525"/>
                <a:gd name="connsiteY45" fmla="*/ 7144 h 3667125"/>
                <a:gd name="connsiteX46" fmla="*/ 1747361 w 6105525"/>
                <a:gd name="connsiteY46" fmla="*/ 96679 h 3667125"/>
                <a:gd name="connsiteX47" fmla="*/ 1226344 w 6105525"/>
                <a:gd name="connsiteY47" fmla="*/ 616744 h 3667125"/>
                <a:gd name="connsiteX48" fmla="*/ 1226344 w 6105525"/>
                <a:gd name="connsiteY48" fmla="*/ 2749391 h 3667125"/>
                <a:gd name="connsiteX49" fmla="*/ 1400651 w 6105525"/>
                <a:gd name="connsiteY49" fmla="*/ 2749391 h 3667125"/>
                <a:gd name="connsiteX50" fmla="*/ 2262664 w 6105525"/>
                <a:gd name="connsiteY50" fmla="*/ 3529489 h 3667125"/>
                <a:gd name="connsiteX51" fmla="*/ 3119914 w 6105525"/>
                <a:gd name="connsiteY51" fmla="*/ 3440906 h 3667125"/>
                <a:gd name="connsiteX52" fmla="*/ 3121819 w 6105525"/>
                <a:gd name="connsiteY52" fmla="*/ 3439001 h 3667125"/>
                <a:gd name="connsiteX53" fmla="*/ 3292316 w 6105525"/>
                <a:gd name="connsiteY53" fmla="*/ 3586639 h 3667125"/>
                <a:gd name="connsiteX54" fmla="*/ 3790474 w 6105525"/>
                <a:gd name="connsiteY54" fmla="*/ 3535204 h 3667125"/>
                <a:gd name="connsiteX55" fmla="*/ 4089559 w 6105525"/>
                <a:gd name="connsiteY55" fmla="*/ 3167539 h 3667125"/>
                <a:gd name="connsiteX56" fmla="*/ 4140994 w 6105525"/>
                <a:gd name="connsiteY56" fmla="*/ 3209449 h 3667125"/>
                <a:gd name="connsiteX57" fmla="*/ 4569619 w 6105525"/>
                <a:gd name="connsiteY57" fmla="*/ 3164681 h 3667125"/>
                <a:gd name="connsiteX58" fmla="*/ 4660106 w 6105525"/>
                <a:gd name="connsiteY58" fmla="*/ 3053239 h 3667125"/>
                <a:gd name="connsiteX59" fmla="*/ 4616291 w 6105525"/>
                <a:gd name="connsiteY59" fmla="*/ 2623661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05525" h="3667125">
                  <a:moveTo>
                    <a:pt x="4147661" y="7144"/>
                  </a:moveTo>
                  <a:lnTo>
                    <a:pt x="3329464" y="7144"/>
                  </a:lnTo>
                  <a:cubicBezTo>
                    <a:pt x="3253264" y="7144"/>
                    <a:pt x="3179921" y="35719"/>
                    <a:pt x="3123724" y="87154"/>
                  </a:cubicBezTo>
                  <a:lnTo>
                    <a:pt x="2187416" y="944404"/>
                  </a:lnTo>
                  <a:cubicBezTo>
                    <a:pt x="2186464" y="945356"/>
                    <a:pt x="2185511" y="947261"/>
                    <a:pt x="2184559" y="948214"/>
                  </a:cubicBezTo>
                  <a:cubicBezTo>
                    <a:pt x="2026444" y="1096804"/>
                    <a:pt x="2029301" y="1333976"/>
                    <a:pt x="2164556" y="1481614"/>
                  </a:cubicBezTo>
                  <a:cubicBezTo>
                    <a:pt x="2285524" y="1614011"/>
                    <a:pt x="2539841" y="1649254"/>
                    <a:pt x="2698909" y="1507331"/>
                  </a:cubicBezTo>
                  <a:cubicBezTo>
                    <a:pt x="2699861" y="1506379"/>
                    <a:pt x="2701766" y="1506379"/>
                    <a:pt x="2702719" y="1505426"/>
                  </a:cubicBezTo>
                  <a:lnTo>
                    <a:pt x="3463766" y="808196"/>
                  </a:lnTo>
                  <a:cubicBezTo>
                    <a:pt x="3525679" y="751999"/>
                    <a:pt x="3622834" y="755809"/>
                    <a:pt x="3679031" y="817721"/>
                  </a:cubicBezTo>
                  <a:cubicBezTo>
                    <a:pt x="3736181" y="879634"/>
                    <a:pt x="3731419" y="975836"/>
                    <a:pt x="3669506" y="1032986"/>
                  </a:cubicBezTo>
                  <a:lnTo>
                    <a:pt x="3420904" y="1260634"/>
                  </a:lnTo>
                  <a:lnTo>
                    <a:pt x="4807744" y="2386489"/>
                  </a:lnTo>
                  <a:cubicBezTo>
                    <a:pt x="4835366" y="2409349"/>
                    <a:pt x="4860131" y="2434114"/>
                    <a:pt x="4882991" y="2459831"/>
                  </a:cubicBezTo>
                  <a:lnTo>
                    <a:pt x="4882991" y="616744"/>
                  </a:lnTo>
                  <a:lnTo>
                    <a:pt x="4362926" y="96679"/>
                  </a:lnTo>
                  <a:cubicBezTo>
                    <a:pt x="4306729" y="39529"/>
                    <a:pt x="4228624" y="7144"/>
                    <a:pt x="4147661" y="7144"/>
                  </a:cubicBezTo>
                  <a:close/>
                  <a:moveTo>
                    <a:pt x="5188744" y="618649"/>
                  </a:moveTo>
                  <a:lnTo>
                    <a:pt x="5188744" y="2751296"/>
                  </a:lnTo>
                  <a:cubicBezTo>
                    <a:pt x="5188744" y="2919889"/>
                    <a:pt x="5324951" y="3056096"/>
                    <a:pt x="5493544" y="3056096"/>
                  </a:cubicBezTo>
                  <a:lnTo>
                    <a:pt x="6103144" y="3056096"/>
                  </a:lnTo>
                  <a:lnTo>
                    <a:pt x="6103144" y="618649"/>
                  </a:lnTo>
                  <a:lnTo>
                    <a:pt x="5188744" y="618649"/>
                  </a:lnTo>
                  <a:close/>
                  <a:moveTo>
                    <a:pt x="5645944" y="2751296"/>
                  </a:moveTo>
                  <a:cubicBezTo>
                    <a:pt x="5562124" y="2751296"/>
                    <a:pt x="5493544" y="2682716"/>
                    <a:pt x="5493544" y="2598896"/>
                  </a:cubicBezTo>
                  <a:cubicBezTo>
                    <a:pt x="5493544" y="2515076"/>
                    <a:pt x="5562124" y="2446496"/>
                    <a:pt x="5645944" y="2446496"/>
                  </a:cubicBezTo>
                  <a:cubicBezTo>
                    <a:pt x="5729764" y="2446496"/>
                    <a:pt x="5798344" y="2515076"/>
                    <a:pt x="5798344" y="2598896"/>
                  </a:cubicBezTo>
                  <a:cubicBezTo>
                    <a:pt x="5798344" y="2682716"/>
                    <a:pt x="5729764" y="2751296"/>
                    <a:pt x="5645944" y="2751296"/>
                  </a:cubicBezTo>
                  <a:close/>
                  <a:moveTo>
                    <a:pt x="7144" y="3055144"/>
                  </a:moveTo>
                  <a:lnTo>
                    <a:pt x="616744" y="3055144"/>
                  </a:lnTo>
                  <a:cubicBezTo>
                    <a:pt x="785336" y="3055144"/>
                    <a:pt x="921544" y="2918936"/>
                    <a:pt x="921544" y="2750344"/>
                  </a:cubicBezTo>
                  <a:lnTo>
                    <a:pt x="921544" y="618649"/>
                  </a:lnTo>
                  <a:lnTo>
                    <a:pt x="7144" y="618649"/>
                  </a:lnTo>
                  <a:lnTo>
                    <a:pt x="7144" y="3055144"/>
                  </a:lnTo>
                  <a:close/>
                  <a:moveTo>
                    <a:pt x="464344" y="2446496"/>
                  </a:moveTo>
                  <a:cubicBezTo>
                    <a:pt x="548164" y="2446496"/>
                    <a:pt x="616744" y="2515076"/>
                    <a:pt x="616744" y="2598896"/>
                  </a:cubicBezTo>
                  <a:cubicBezTo>
                    <a:pt x="616744" y="2682716"/>
                    <a:pt x="548164" y="2751296"/>
                    <a:pt x="464344" y="2751296"/>
                  </a:cubicBezTo>
                  <a:cubicBezTo>
                    <a:pt x="380524" y="2751296"/>
                    <a:pt x="311944" y="2682716"/>
                    <a:pt x="311944" y="2598896"/>
                  </a:cubicBezTo>
                  <a:cubicBezTo>
                    <a:pt x="311944" y="2514124"/>
                    <a:pt x="380524" y="2446496"/>
                    <a:pt x="464344" y="2446496"/>
                  </a:cubicBezTo>
                  <a:close/>
                  <a:moveTo>
                    <a:pt x="4616291" y="2623661"/>
                  </a:moveTo>
                  <a:lnTo>
                    <a:pt x="3194209" y="1469231"/>
                  </a:lnTo>
                  <a:lnTo>
                    <a:pt x="2908459" y="1731169"/>
                  </a:lnTo>
                  <a:cubicBezTo>
                    <a:pt x="2625566" y="1989296"/>
                    <a:pt x="2192179" y="1964531"/>
                    <a:pt x="1939766" y="1689259"/>
                  </a:cubicBezTo>
                  <a:cubicBezTo>
                    <a:pt x="1683544" y="1409224"/>
                    <a:pt x="1703546" y="975836"/>
                    <a:pt x="1981676" y="720566"/>
                  </a:cubicBezTo>
                  <a:lnTo>
                    <a:pt x="2760821" y="7144"/>
                  </a:lnTo>
                  <a:lnTo>
                    <a:pt x="1962626" y="7144"/>
                  </a:lnTo>
                  <a:cubicBezTo>
                    <a:pt x="1881664" y="7144"/>
                    <a:pt x="1804511" y="39529"/>
                    <a:pt x="1747361" y="96679"/>
                  </a:cubicBezTo>
                  <a:lnTo>
                    <a:pt x="1226344" y="616744"/>
                  </a:lnTo>
                  <a:lnTo>
                    <a:pt x="1226344" y="2749391"/>
                  </a:lnTo>
                  <a:lnTo>
                    <a:pt x="1400651" y="2749391"/>
                  </a:lnTo>
                  <a:lnTo>
                    <a:pt x="2262664" y="3529489"/>
                  </a:lnTo>
                  <a:cubicBezTo>
                    <a:pt x="2523649" y="3741896"/>
                    <a:pt x="2907506" y="3701891"/>
                    <a:pt x="3119914" y="3440906"/>
                  </a:cubicBezTo>
                  <a:lnTo>
                    <a:pt x="3121819" y="3439001"/>
                  </a:lnTo>
                  <a:lnTo>
                    <a:pt x="3292316" y="3586639"/>
                  </a:lnTo>
                  <a:cubicBezTo>
                    <a:pt x="3443764" y="3710464"/>
                    <a:pt x="3667601" y="3686651"/>
                    <a:pt x="3790474" y="3535204"/>
                  </a:cubicBezTo>
                  <a:lnTo>
                    <a:pt x="4089559" y="3167539"/>
                  </a:lnTo>
                  <a:lnTo>
                    <a:pt x="4140994" y="3209449"/>
                  </a:lnTo>
                  <a:cubicBezTo>
                    <a:pt x="4271487" y="3315176"/>
                    <a:pt x="4463891" y="3296126"/>
                    <a:pt x="4569619" y="3164681"/>
                  </a:cubicBezTo>
                  <a:lnTo>
                    <a:pt x="4660106" y="3053239"/>
                  </a:lnTo>
                  <a:cubicBezTo>
                    <a:pt x="4766787" y="2921794"/>
                    <a:pt x="4746784" y="2730341"/>
                    <a:pt x="4616291" y="2623661"/>
                  </a:cubicBezTo>
                  <a:close/>
                </a:path>
              </a:pathLst>
            </a:custGeom>
            <a:solidFill>
              <a:schemeClr val="bg1"/>
            </a:solidFill>
            <a:ln w="9525" cap="flat">
              <a:noFill/>
              <a:prstDash val="solid"/>
              <a:miter/>
            </a:ln>
          </p:spPr>
          <p:txBody>
            <a:bodyPr rtlCol="0" anchor="ctr"/>
            <a:lstStyle/>
            <a:p>
              <a:endParaRPr lang="nl-NL">
                <a:solidFill>
                  <a:schemeClr val="bg1"/>
                </a:solidFill>
                <a:latin typeface="+mj-lt"/>
              </a:endParaRPr>
            </a:p>
          </p:txBody>
        </p:sp>
      </p:grpSp>
      <p:grpSp>
        <p:nvGrpSpPr>
          <p:cNvPr id="17" name="Group 16">
            <a:extLst>
              <a:ext uri="{FF2B5EF4-FFF2-40B4-BE49-F238E27FC236}">
                <a16:creationId xmlns:a16="http://schemas.microsoft.com/office/drawing/2014/main" id="{C5BF4206-99C4-A741-95F0-B7B6FE2840D4}"/>
              </a:ext>
            </a:extLst>
          </p:cNvPr>
          <p:cNvGrpSpPr/>
          <p:nvPr/>
        </p:nvGrpSpPr>
        <p:grpSpPr>
          <a:xfrm>
            <a:off x="9916159" y="2037904"/>
            <a:ext cx="657932" cy="661584"/>
            <a:chOff x="9916159" y="1855354"/>
            <a:chExt cx="716104" cy="720079"/>
          </a:xfrm>
        </p:grpSpPr>
        <p:sp>
          <p:nvSpPr>
            <p:cNvPr id="34" name="Oval 33">
              <a:extLst>
                <a:ext uri="{FF2B5EF4-FFF2-40B4-BE49-F238E27FC236}">
                  <a16:creationId xmlns:a16="http://schemas.microsoft.com/office/drawing/2014/main" id="{8A603877-144A-1E40-8B96-105BEDA3EB6F}"/>
                </a:ext>
              </a:extLst>
            </p:cNvPr>
            <p:cNvSpPr>
              <a:spLocks/>
            </p:cNvSpPr>
            <p:nvPr/>
          </p:nvSpPr>
          <p:spPr>
            <a:xfrm>
              <a:off x="9916159" y="1855354"/>
              <a:ext cx="716104" cy="720079"/>
            </a:xfrm>
            <a:prstGeom prst="ellips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sp>
          <p:nvSpPr>
            <p:cNvPr id="45" name="Graphic 3">
              <a:extLst>
                <a:ext uri="{FF2B5EF4-FFF2-40B4-BE49-F238E27FC236}">
                  <a16:creationId xmlns:a16="http://schemas.microsoft.com/office/drawing/2014/main" id="{6E3C8103-815D-7846-B832-AAB6A77C66F5}"/>
                </a:ext>
              </a:extLst>
            </p:cNvPr>
            <p:cNvSpPr/>
            <p:nvPr/>
          </p:nvSpPr>
          <p:spPr>
            <a:xfrm>
              <a:off x="10023318" y="2032413"/>
              <a:ext cx="501785" cy="351248"/>
            </a:xfrm>
            <a:custGeom>
              <a:avLst/>
              <a:gdLst>
                <a:gd name="connsiteX0" fmla="*/ 111708 w 744013"/>
                <a:gd name="connsiteY0" fmla="*/ 223310 h 520808"/>
                <a:gd name="connsiteX1" fmla="*/ 186110 w 744013"/>
                <a:gd name="connsiteY1" fmla="*/ 148909 h 520808"/>
                <a:gd name="connsiteX2" fmla="*/ 111708 w 744013"/>
                <a:gd name="connsiteY2" fmla="*/ 74508 h 520808"/>
                <a:gd name="connsiteX3" fmla="*/ 37307 w 744013"/>
                <a:gd name="connsiteY3" fmla="*/ 148909 h 520808"/>
                <a:gd name="connsiteX4" fmla="*/ 111708 w 744013"/>
                <a:gd name="connsiteY4" fmla="*/ 223310 h 520808"/>
                <a:gd name="connsiteX5" fmla="*/ 632517 w 744013"/>
                <a:gd name="connsiteY5" fmla="*/ 223310 h 520808"/>
                <a:gd name="connsiteX6" fmla="*/ 706919 w 744013"/>
                <a:gd name="connsiteY6" fmla="*/ 148909 h 520808"/>
                <a:gd name="connsiteX7" fmla="*/ 632517 w 744013"/>
                <a:gd name="connsiteY7" fmla="*/ 74508 h 520808"/>
                <a:gd name="connsiteX8" fmla="*/ 558116 w 744013"/>
                <a:gd name="connsiteY8" fmla="*/ 148909 h 520808"/>
                <a:gd name="connsiteX9" fmla="*/ 632517 w 744013"/>
                <a:gd name="connsiteY9" fmla="*/ 223310 h 520808"/>
                <a:gd name="connsiteX10" fmla="*/ 669718 w 744013"/>
                <a:gd name="connsiteY10" fmla="*/ 260511 h 520808"/>
                <a:gd name="connsiteX11" fmla="*/ 595317 w 744013"/>
                <a:gd name="connsiteY11" fmla="*/ 260511 h 520808"/>
                <a:gd name="connsiteX12" fmla="*/ 542887 w 744013"/>
                <a:gd name="connsiteY12" fmla="*/ 282134 h 520808"/>
                <a:gd name="connsiteX13" fmla="*/ 630192 w 744013"/>
                <a:gd name="connsiteY13" fmla="*/ 409313 h 520808"/>
                <a:gd name="connsiteX14" fmla="*/ 706919 w 744013"/>
                <a:gd name="connsiteY14" fmla="*/ 409313 h 520808"/>
                <a:gd name="connsiteX15" fmla="*/ 744119 w 744013"/>
                <a:gd name="connsiteY15" fmla="*/ 372113 h 520808"/>
                <a:gd name="connsiteX16" fmla="*/ 744119 w 744013"/>
                <a:gd name="connsiteY16" fmla="*/ 334912 h 520808"/>
                <a:gd name="connsiteX17" fmla="*/ 669718 w 744013"/>
                <a:gd name="connsiteY17" fmla="*/ 260511 h 520808"/>
                <a:gd name="connsiteX18" fmla="*/ 372113 w 744013"/>
                <a:gd name="connsiteY18" fmla="*/ 260511 h 520808"/>
                <a:gd name="connsiteX19" fmla="*/ 502315 w 744013"/>
                <a:gd name="connsiteY19" fmla="*/ 130308 h 520808"/>
                <a:gd name="connsiteX20" fmla="*/ 372113 w 744013"/>
                <a:gd name="connsiteY20" fmla="*/ 106 h 520808"/>
                <a:gd name="connsiteX21" fmla="*/ 241910 w 744013"/>
                <a:gd name="connsiteY21" fmla="*/ 130308 h 520808"/>
                <a:gd name="connsiteX22" fmla="*/ 372113 w 744013"/>
                <a:gd name="connsiteY22" fmla="*/ 260511 h 520808"/>
                <a:gd name="connsiteX23" fmla="*/ 461394 w 744013"/>
                <a:gd name="connsiteY23" fmla="*/ 297711 h 520808"/>
                <a:gd name="connsiteX24" fmla="*/ 451745 w 744013"/>
                <a:gd name="connsiteY24" fmla="*/ 297711 h 520808"/>
                <a:gd name="connsiteX25" fmla="*/ 372113 w 744013"/>
                <a:gd name="connsiteY25" fmla="*/ 316312 h 520808"/>
                <a:gd name="connsiteX26" fmla="*/ 292480 w 744013"/>
                <a:gd name="connsiteY26" fmla="*/ 297711 h 520808"/>
                <a:gd name="connsiteX27" fmla="*/ 282831 w 744013"/>
                <a:gd name="connsiteY27" fmla="*/ 297711 h 520808"/>
                <a:gd name="connsiteX28" fmla="*/ 148909 w 744013"/>
                <a:gd name="connsiteY28" fmla="*/ 431634 h 520808"/>
                <a:gd name="connsiteX29" fmla="*/ 148909 w 744013"/>
                <a:gd name="connsiteY29" fmla="*/ 465114 h 520808"/>
                <a:gd name="connsiteX30" fmla="*/ 204710 w 744013"/>
                <a:gd name="connsiteY30" fmla="*/ 520915 h 520808"/>
                <a:gd name="connsiteX31" fmla="*/ 539516 w 744013"/>
                <a:gd name="connsiteY31" fmla="*/ 520915 h 520808"/>
                <a:gd name="connsiteX32" fmla="*/ 595317 w 744013"/>
                <a:gd name="connsiteY32" fmla="*/ 465114 h 520808"/>
                <a:gd name="connsiteX33" fmla="*/ 595317 w 744013"/>
                <a:gd name="connsiteY33" fmla="*/ 431634 h 520808"/>
                <a:gd name="connsiteX34" fmla="*/ 461394 w 744013"/>
                <a:gd name="connsiteY34" fmla="*/ 297711 h 520808"/>
                <a:gd name="connsiteX35" fmla="*/ 201339 w 744013"/>
                <a:gd name="connsiteY35" fmla="*/ 282134 h 520808"/>
                <a:gd name="connsiteX36" fmla="*/ 148909 w 744013"/>
                <a:gd name="connsiteY36" fmla="*/ 260511 h 520808"/>
                <a:gd name="connsiteX37" fmla="*/ 74508 w 744013"/>
                <a:gd name="connsiteY37" fmla="*/ 260511 h 520808"/>
                <a:gd name="connsiteX38" fmla="*/ 106 w 744013"/>
                <a:gd name="connsiteY38" fmla="*/ 334912 h 520808"/>
                <a:gd name="connsiteX39" fmla="*/ 106 w 744013"/>
                <a:gd name="connsiteY39" fmla="*/ 372113 h 520808"/>
                <a:gd name="connsiteX40" fmla="*/ 37307 w 744013"/>
                <a:gd name="connsiteY40" fmla="*/ 409313 h 520808"/>
                <a:gd name="connsiteX41" fmla="*/ 113917 w 744013"/>
                <a:gd name="connsiteY41" fmla="*/ 409313 h 520808"/>
                <a:gd name="connsiteX42" fmla="*/ 201339 w 744013"/>
                <a:gd name="connsiteY42" fmla="*/ 282134 h 5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013" h="520808">
                  <a:moveTo>
                    <a:pt x="111708" y="223310"/>
                  </a:moveTo>
                  <a:cubicBezTo>
                    <a:pt x="152745" y="223310"/>
                    <a:pt x="186110" y="189946"/>
                    <a:pt x="186110" y="148909"/>
                  </a:cubicBezTo>
                  <a:cubicBezTo>
                    <a:pt x="186110" y="107872"/>
                    <a:pt x="152745" y="74508"/>
                    <a:pt x="111708" y="74508"/>
                  </a:cubicBezTo>
                  <a:cubicBezTo>
                    <a:pt x="70671" y="74508"/>
                    <a:pt x="37307" y="107872"/>
                    <a:pt x="37307" y="148909"/>
                  </a:cubicBezTo>
                  <a:cubicBezTo>
                    <a:pt x="37307" y="189946"/>
                    <a:pt x="70671" y="223310"/>
                    <a:pt x="111708" y="223310"/>
                  </a:cubicBezTo>
                  <a:close/>
                  <a:moveTo>
                    <a:pt x="632517" y="223310"/>
                  </a:moveTo>
                  <a:cubicBezTo>
                    <a:pt x="673554" y="223310"/>
                    <a:pt x="706919" y="189946"/>
                    <a:pt x="706919" y="148909"/>
                  </a:cubicBezTo>
                  <a:cubicBezTo>
                    <a:pt x="706919" y="107872"/>
                    <a:pt x="673554" y="74508"/>
                    <a:pt x="632517" y="74508"/>
                  </a:cubicBezTo>
                  <a:cubicBezTo>
                    <a:pt x="591480" y="74508"/>
                    <a:pt x="558116" y="107872"/>
                    <a:pt x="558116" y="148909"/>
                  </a:cubicBezTo>
                  <a:cubicBezTo>
                    <a:pt x="558116" y="189946"/>
                    <a:pt x="591480" y="223310"/>
                    <a:pt x="632517" y="223310"/>
                  </a:cubicBezTo>
                  <a:close/>
                  <a:moveTo>
                    <a:pt x="669718" y="260511"/>
                  </a:moveTo>
                  <a:lnTo>
                    <a:pt x="595317" y="260511"/>
                  </a:lnTo>
                  <a:cubicBezTo>
                    <a:pt x="574856" y="260511"/>
                    <a:pt x="556372" y="268765"/>
                    <a:pt x="542887" y="282134"/>
                  </a:cubicBezTo>
                  <a:cubicBezTo>
                    <a:pt x="589737" y="307825"/>
                    <a:pt x="622985" y="354210"/>
                    <a:pt x="630192" y="409313"/>
                  </a:cubicBezTo>
                  <a:lnTo>
                    <a:pt x="706919" y="409313"/>
                  </a:lnTo>
                  <a:cubicBezTo>
                    <a:pt x="727495" y="409313"/>
                    <a:pt x="744119" y="392689"/>
                    <a:pt x="744119" y="372113"/>
                  </a:cubicBezTo>
                  <a:lnTo>
                    <a:pt x="744119" y="334912"/>
                  </a:lnTo>
                  <a:cubicBezTo>
                    <a:pt x="744119" y="293875"/>
                    <a:pt x="710755" y="260511"/>
                    <a:pt x="669718" y="260511"/>
                  </a:cubicBezTo>
                  <a:close/>
                  <a:moveTo>
                    <a:pt x="372113" y="260511"/>
                  </a:moveTo>
                  <a:cubicBezTo>
                    <a:pt x="444073" y="260511"/>
                    <a:pt x="502315" y="202268"/>
                    <a:pt x="502315" y="130308"/>
                  </a:cubicBezTo>
                  <a:cubicBezTo>
                    <a:pt x="502315" y="58348"/>
                    <a:pt x="444073" y="106"/>
                    <a:pt x="372113" y="106"/>
                  </a:cubicBezTo>
                  <a:cubicBezTo>
                    <a:pt x="300153" y="106"/>
                    <a:pt x="241910" y="58348"/>
                    <a:pt x="241910" y="130308"/>
                  </a:cubicBezTo>
                  <a:cubicBezTo>
                    <a:pt x="241910" y="202268"/>
                    <a:pt x="300153" y="260511"/>
                    <a:pt x="372113" y="260511"/>
                  </a:cubicBezTo>
                  <a:close/>
                  <a:moveTo>
                    <a:pt x="461394" y="297711"/>
                  </a:moveTo>
                  <a:lnTo>
                    <a:pt x="451745" y="297711"/>
                  </a:lnTo>
                  <a:cubicBezTo>
                    <a:pt x="427565" y="309336"/>
                    <a:pt x="400711" y="316312"/>
                    <a:pt x="372113" y="316312"/>
                  </a:cubicBezTo>
                  <a:cubicBezTo>
                    <a:pt x="343515" y="316312"/>
                    <a:pt x="316777" y="309336"/>
                    <a:pt x="292480" y="297711"/>
                  </a:cubicBezTo>
                  <a:lnTo>
                    <a:pt x="282831" y="297711"/>
                  </a:lnTo>
                  <a:cubicBezTo>
                    <a:pt x="208895" y="297711"/>
                    <a:pt x="148909" y="357697"/>
                    <a:pt x="148909" y="431634"/>
                  </a:cubicBezTo>
                  <a:lnTo>
                    <a:pt x="148909" y="465114"/>
                  </a:lnTo>
                  <a:cubicBezTo>
                    <a:pt x="148909" y="495921"/>
                    <a:pt x="173903" y="520915"/>
                    <a:pt x="204710" y="520915"/>
                  </a:cubicBezTo>
                  <a:lnTo>
                    <a:pt x="539516" y="520915"/>
                  </a:lnTo>
                  <a:cubicBezTo>
                    <a:pt x="570323" y="520915"/>
                    <a:pt x="595317" y="495921"/>
                    <a:pt x="595317" y="465114"/>
                  </a:cubicBezTo>
                  <a:lnTo>
                    <a:pt x="595317" y="431634"/>
                  </a:lnTo>
                  <a:cubicBezTo>
                    <a:pt x="595317" y="357697"/>
                    <a:pt x="535331" y="297711"/>
                    <a:pt x="461394" y="297711"/>
                  </a:cubicBezTo>
                  <a:close/>
                  <a:moveTo>
                    <a:pt x="201339" y="282134"/>
                  </a:moveTo>
                  <a:cubicBezTo>
                    <a:pt x="187853" y="268765"/>
                    <a:pt x="169369" y="260511"/>
                    <a:pt x="148909" y="260511"/>
                  </a:cubicBezTo>
                  <a:lnTo>
                    <a:pt x="74508" y="260511"/>
                  </a:lnTo>
                  <a:cubicBezTo>
                    <a:pt x="33471" y="260511"/>
                    <a:pt x="106" y="293875"/>
                    <a:pt x="106" y="334912"/>
                  </a:cubicBezTo>
                  <a:lnTo>
                    <a:pt x="106" y="372113"/>
                  </a:lnTo>
                  <a:cubicBezTo>
                    <a:pt x="106" y="392689"/>
                    <a:pt x="16730" y="409313"/>
                    <a:pt x="37307" y="409313"/>
                  </a:cubicBezTo>
                  <a:lnTo>
                    <a:pt x="113917" y="409313"/>
                  </a:lnTo>
                  <a:cubicBezTo>
                    <a:pt x="121241" y="354210"/>
                    <a:pt x="154489" y="307825"/>
                    <a:pt x="201339" y="282134"/>
                  </a:cubicBezTo>
                  <a:close/>
                </a:path>
              </a:pathLst>
            </a:custGeom>
            <a:solidFill>
              <a:schemeClr val="bg1"/>
            </a:solidFill>
            <a:ln w="1161" cap="flat">
              <a:noFill/>
              <a:prstDash val="solid"/>
              <a:miter/>
            </a:ln>
          </p:spPr>
          <p:txBody>
            <a:bodyPr rtlCol="0" anchor="ctr"/>
            <a:lstStyle/>
            <a:p>
              <a:endParaRPr lang="nl-NL">
                <a:latin typeface="+mj-lt"/>
              </a:endParaRPr>
            </a:p>
          </p:txBody>
        </p:sp>
      </p:grpSp>
      <p:grpSp>
        <p:nvGrpSpPr>
          <p:cNvPr id="37" name="Group 36">
            <a:extLst>
              <a:ext uri="{FF2B5EF4-FFF2-40B4-BE49-F238E27FC236}">
                <a16:creationId xmlns:a16="http://schemas.microsoft.com/office/drawing/2014/main" id="{74C7C2DC-2002-E64D-B297-ED94673AC28A}"/>
              </a:ext>
            </a:extLst>
          </p:cNvPr>
          <p:cNvGrpSpPr/>
          <p:nvPr/>
        </p:nvGrpSpPr>
        <p:grpSpPr>
          <a:xfrm>
            <a:off x="1306387" y="2037904"/>
            <a:ext cx="657932" cy="661584"/>
            <a:chOff x="7199187" y="1855354"/>
            <a:chExt cx="716104" cy="720079"/>
          </a:xfrm>
        </p:grpSpPr>
        <p:sp>
          <p:nvSpPr>
            <p:cNvPr id="38" name="Oval 37">
              <a:extLst>
                <a:ext uri="{FF2B5EF4-FFF2-40B4-BE49-F238E27FC236}">
                  <a16:creationId xmlns:a16="http://schemas.microsoft.com/office/drawing/2014/main" id="{67F55839-5929-8B4F-8466-70E065FB18C4}"/>
                </a:ext>
              </a:extLst>
            </p:cNvPr>
            <p:cNvSpPr>
              <a:spLocks/>
            </p:cNvSpPr>
            <p:nvPr/>
          </p:nvSpPr>
          <p:spPr>
            <a:xfrm>
              <a:off x="7199187" y="1855354"/>
              <a:ext cx="716104" cy="720079"/>
            </a:xfrm>
            <a:prstGeom prst="ellips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sp>
          <p:nvSpPr>
            <p:cNvPr id="39" name="Graphic 229">
              <a:extLst>
                <a:ext uri="{FF2B5EF4-FFF2-40B4-BE49-F238E27FC236}">
                  <a16:creationId xmlns:a16="http://schemas.microsoft.com/office/drawing/2014/main" id="{70C9357A-66E8-4C4D-83E0-92BB400B34BC}"/>
                </a:ext>
              </a:extLst>
            </p:cNvPr>
            <p:cNvSpPr/>
            <p:nvPr/>
          </p:nvSpPr>
          <p:spPr>
            <a:xfrm>
              <a:off x="7295684" y="2058047"/>
              <a:ext cx="525652" cy="315720"/>
            </a:xfrm>
            <a:custGeom>
              <a:avLst/>
              <a:gdLst>
                <a:gd name="connsiteX0" fmla="*/ 4147661 w 6105525"/>
                <a:gd name="connsiteY0" fmla="*/ 7144 h 3667125"/>
                <a:gd name="connsiteX1" fmla="*/ 3329464 w 6105525"/>
                <a:gd name="connsiteY1" fmla="*/ 7144 h 3667125"/>
                <a:gd name="connsiteX2" fmla="*/ 3123724 w 6105525"/>
                <a:gd name="connsiteY2" fmla="*/ 87154 h 3667125"/>
                <a:gd name="connsiteX3" fmla="*/ 2187416 w 6105525"/>
                <a:gd name="connsiteY3" fmla="*/ 944404 h 3667125"/>
                <a:gd name="connsiteX4" fmla="*/ 2184559 w 6105525"/>
                <a:gd name="connsiteY4" fmla="*/ 948214 h 3667125"/>
                <a:gd name="connsiteX5" fmla="*/ 2164556 w 6105525"/>
                <a:gd name="connsiteY5" fmla="*/ 1481614 h 3667125"/>
                <a:gd name="connsiteX6" fmla="*/ 2698909 w 6105525"/>
                <a:gd name="connsiteY6" fmla="*/ 1507331 h 3667125"/>
                <a:gd name="connsiteX7" fmla="*/ 2702719 w 6105525"/>
                <a:gd name="connsiteY7" fmla="*/ 1505426 h 3667125"/>
                <a:gd name="connsiteX8" fmla="*/ 3463766 w 6105525"/>
                <a:gd name="connsiteY8" fmla="*/ 808196 h 3667125"/>
                <a:gd name="connsiteX9" fmla="*/ 3679031 w 6105525"/>
                <a:gd name="connsiteY9" fmla="*/ 817721 h 3667125"/>
                <a:gd name="connsiteX10" fmla="*/ 3669506 w 6105525"/>
                <a:gd name="connsiteY10" fmla="*/ 1032986 h 3667125"/>
                <a:gd name="connsiteX11" fmla="*/ 3420904 w 6105525"/>
                <a:gd name="connsiteY11" fmla="*/ 1260634 h 3667125"/>
                <a:gd name="connsiteX12" fmla="*/ 4807744 w 6105525"/>
                <a:gd name="connsiteY12" fmla="*/ 2386489 h 3667125"/>
                <a:gd name="connsiteX13" fmla="*/ 4882991 w 6105525"/>
                <a:gd name="connsiteY13" fmla="*/ 2459831 h 3667125"/>
                <a:gd name="connsiteX14" fmla="*/ 4882991 w 6105525"/>
                <a:gd name="connsiteY14" fmla="*/ 616744 h 3667125"/>
                <a:gd name="connsiteX15" fmla="*/ 4362926 w 6105525"/>
                <a:gd name="connsiteY15" fmla="*/ 96679 h 3667125"/>
                <a:gd name="connsiteX16" fmla="*/ 4147661 w 6105525"/>
                <a:gd name="connsiteY16" fmla="*/ 7144 h 3667125"/>
                <a:gd name="connsiteX17" fmla="*/ 5188744 w 6105525"/>
                <a:gd name="connsiteY17" fmla="*/ 618649 h 3667125"/>
                <a:gd name="connsiteX18" fmla="*/ 5188744 w 6105525"/>
                <a:gd name="connsiteY18" fmla="*/ 2751296 h 3667125"/>
                <a:gd name="connsiteX19" fmla="*/ 5493544 w 6105525"/>
                <a:gd name="connsiteY19" fmla="*/ 3056096 h 3667125"/>
                <a:gd name="connsiteX20" fmla="*/ 6103144 w 6105525"/>
                <a:gd name="connsiteY20" fmla="*/ 3056096 h 3667125"/>
                <a:gd name="connsiteX21" fmla="*/ 6103144 w 6105525"/>
                <a:gd name="connsiteY21" fmla="*/ 618649 h 3667125"/>
                <a:gd name="connsiteX22" fmla="*/ 5188744 w 6105525"/>
                <a:gd name="connsiteY22" fmla="*/ 618649 h 3667125"/>
                <a:gd name="connsiteX23" fmla="*/ 5645944 w 6105525"/>
                <a:gd name="connsiteY23" fmla="*/ 2751296 h 3667125"/>
                <a:gd name="connsiteX24" fmla="*/ 5493544 w 6105525"/>
                <a:gd name="connsiteY24" fmla="*/ 2598896 h 3667125"/>
                <a:gd name="connsiteX25" fmla="*/ 5645944 w 6105525"/>
                <a:gd name="connsiteY25" fmla="*/ 2446496 h 3667125"/>
                <a:gd name="connsiteX26" fmla="*/ 5798344 w 6105525"/>
                <a:gd name="connsiteY26" fmla="*/ 2598896 h 3667125"/>
                <a:gd name="connsiteX27" fmla="*/ 5645944 w 6105525"/>
                <a:gd name="connsiteY27" fmla="*/ 2751296 h 3667125"/>
                <a:gd name="connsiteX28" fmla="*/ 7144 w 6105525"/>
                <a:gd name="connsiteY28" fmla="*/ 3055144 h 3667125"/>
                <a:gd name="connsiteX29" fmla="*/ 616744 w 6105525"/>
                <a:gd name="connsiteY29" fmla="*/ 3055144 h 3667125"/>
                <a:gd name="connsiteX30" fmla="*/ 921544 w 6105525"/>
                <a:gd name="connsiteY30" fmla="*/ 2750344 h 3667125"/>
                <a:gd name="connsiteX31" fmla="*/ 921544 w 6105525"/>
                <a:gd name="connsiteY31" fmla="*/ 618649 h 3667125"/>
                <a:gd name="connsiteX32" fmla="*/ 7144 w 6105525"/>
                <a:gd name="connsiteY32" fmla="*/ 618649 h 3667125"/>
                <a:gd name="connsiteX33" fmla="*/ 7144 w 6105525"/>
                <a:gd name="connsiteY33" fmla="*/ 3055144 h 3667125"/>
                <a:gd name="connsiteX34" fmla="*/ 464344 w 6105525"/>
                <a:gd name="connsiteY34" fmla="*/ 2446496 h 3667125"/>
                <a:gd name="connsiteX35" fmla="*/ 616744 w 6105525"/>
                <a:gd name="connsiteY35" fmla="*/ 2598896 h 3667125"/>
                <a:gd name="connsiteX36" fmla="*/ 464344 w 6105525"/>
                <a:gd name="connsiteY36" fmla="*/ 2751296 h 3667125"/>
                <a:gd name="connsiteX37" fmla="*/ 311944 w 6105525"/>
                <a:gd name="connsiteY37" fmla="*/ 2598896 h 3667125"/>
                <a:gd name="connsiteX38" fmla="*/ 464344 w 6105525"/>
                <a:gd name="connsiteY38" fmla="*/ 2446496 h 3667125"/>
                <a:gd name="connsiteX39" fmla="*/ 4616291 w 6105525"/>
                <a:gd name="connsiteY39" fmla="*/ 2623661 h 3667125"/>
                <a:gd name="connsiteX40" fmla="*/ 3194209 w 6105525"/>
                <a:gd name="connsiteY40" fmla="*/ 1469231 h 3667125"/>
                <a:gd name="connsiteX41" fmla="*/ 2908459 w 6105525"/>
                <a:gd name="connsiteY41" fmla="*/ 1731169 h 3667125"/>
                <a:gd name="connsiteX42" fmla="*/ 1939766 w 6105525"/>
                <a:gd name="connsiteY42" fmla="*/ 1689259 h 3667125"/>
                <a:gd name="connsiteX43" fmla="*/ 1981676 w 6105525"/>
                <a:gd name="connsiteY43" fmla="*/ 720566 h 3667125"/>
                <a:gd name="connsiteX44" fmla="*/ 2760821 w 6105525"/>
                <a:gd name="connsiteY44" fmla="*/ 7144 h 3667125"/>
                <a:gd name="connsiteX45" fmla="*/ 1962626 w 6105525"/>
                <a:gd name="connsiteY45" fmla="*/ 7144 h 3667125"/>
                <a:gd name="connsiteX46" fmla="*/ 1747361 w 6105525"/>
                <a:gd name="connsiteY46" fmla="*/ 96679 h 3667125"/>
                <a:gd name="connsiteX47" fmla="*/ 1226344 w 6105525"/>
                <a:gd name="connsiteY47" fmla="*/ 616744 h 3667125"/>
                <a:gd name="connsiteX48" fmla="*/ 1226344 w 6105525"/>
                <a:gd name="connsiteY48" fmla="*/ 2749391 h 3667125"/>
                <a:gd name="connsiteX49" fmla="*/ 1400651 w 6105525"/>
                <a:gd name="connsiteY49" fmla="*/ 2749391 h 3667125"/>
                <a:gd name="connsiteX50" fmla="*/ 2262664 w 6105525"/>
                <a:gd name="connsiteY50" fmla="*/ 3529489 h 3667125"/>
                <a:gd name="connsiteX51" fmla="*/ 3119914 w 6105525"/>
                <a:gd name="connsiteY51" fmla="*/ 3440906 h 3667125"/>
                <a:gd name="connsiteX52" fmla="*/ 3121819 w 6105525"/>
                <a:gd name="connsiteY52" fmla="*/ 3439001 h 3667125"/>
                <a:gd name="connsiteX53" fmla="*/ 3292316 w 6105525"/>
                <a:gd name="connsiteY53" fmla="*/ 3586639 h 3667125"/>
                <a:gd name="connsiteX54" fmla="*/ 3790474 w 6105525"/>
                <a:gd name="connsiteY54" fmla="*/ 3535204 h 3667125"/>
                <a:gd name="connsiteX55" fmla="*/ 4089559 w 6105525"/>
                <a:gd name="connsiteY55" fmla="*/ 3167539 h 3667125"/>
                <a:gd name="connsiteX56" fmla="*/ 4140994 w 6105525"/>
                <a:gd name="connsiteY56" fmla="*/ 3209449 h 3667125"/>
                <a:gd name="connsiteX57" fmla="*/ 4569619 w 6105525"/>
                <a:gd name="connsiteY57" fmla="*/ 3164681 h 3667125"/>
                <a:gd name="connsiteX58" fmla="*/ 4660106 w 6105525"/>
                <a:gd name="connsiteY58" fmla="*/ 3053239 h 3667125"/>
                <a:gd name="connsiteX59" fmla="*/ 4616291 w 6105525"/>
                <a:gd name="connsiteY59" fmla="*/ 2623661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105525" h="3667125">
                  <a:moveTo>
                    <a:pt x="4147661" y="7144"/>
                  </a:moveTo>
                  <a:lnTo>
                    <a:pt x="3329464" y="7144"/>
                  </a:lnTo>
                  <a:cubicBezTo>
                    <a:pt x="3253264" y="7144"/>
                    <a:pt x="3179921" y="35719"/>
                    <a:pt x="3123724" y="87154"/>
                  </a:cubicBezTo>
                  <a:lnTo>
                    <a:pt x="2187416" y="944404"/>
                  </a:lnTo>
                  <a:cubicBezTo>
                    <a:pt x="2186464" y="945356"/>
                    <a:pt x="2185511" y="947261"/>
                    <a:pt x="2184559" y="948214"/>
                  </a:cubicBezTo>
                  <a:cubicBezTo>
                    <a:pt x="2026444" y="1096804"/>
                    <a:pt x="2029301" y="1333976"/>
                    <a:pt x="2164556" y="1481614"/>
                  </a:cubicBezTo>
                  <a:cubicBezTo>
                    <a:pt x="2285524" y="1614011"/>
                    <a:pt x="2539841" y="1649254"/>
                    <a:pt x="2698909" y="1507331"/>
                  </a:cubicBezTo>
                  <a:cubicBezTo>
                    <a:pt x="2699861" y="1506379"/>
                    <a:pt x="2701766" y="1506379"/>
                    <a:pt x="2702719" y="1505426"/>
                  </a:cubicBezTo>
                  <a:lnTo>
                    <a:pt x="3463766" y="808196"/>
                  </a:lnTo>
                  <a:cubicBezTo>
                    <a:pt x="3525679" y="751999"/>
                    <a:pt x="3622834" y="755809"/>
                    <a:pt x="3679031" y="817721"/>
                  </a:cubicBezTo>
                  <a:cubicBezTo>
                    <a:pt x="3736181" y="879634"/>
                    <a:pt x="3731419" y="975836"/>
                    <a:pt x="3669506" y="1032986"/>
                  </a:cubicBezTo>
                  <a:lnTo>
                    <a:pt x="3420904" y="1260634"/>
                  </a:lnTo>
                  <a:lnTo>
                    <a:pt x="4807744" y="2386489"/>
                  </a:lnTo>
                  <a:cubicBezTo>
                    <a:pt x="4835366" y="2409349"/>
                    <a:pt x="4860131" y="2434114"/>
                    <a:pt x="4882991" y="2459831"/>
                  </a:cubicBezTo>
                  <a:lnTo>
                    <a:pt x="4882991" y="616744"/>
                  </a:lnTo>
                  <a:lnTo>
                    <a:pt x="4362926" y="96679"/>
                  </a:lnTo>
                  <a:cubicBezTo>
                    <a:pt x="4306729" y="39529"/>
                    <a:pt x="4228624" y="7144"/>
                    <a:pt x="4147661" y="7144"/>
                  </a:cubicBezTo>
                  <a:close/>
                  <a:moveTo>
                    <a:pt x="5188744" y="618649"/>
                  </a:moveTo>
                  <a:lnTo>
                    <a:pt x="5188744" y="2751296"/>
                  </a:lnTo>
                  <a:cubicBezTo>
                    <a:pt x="5188744" y="2919889"/>
                    <a:pt x="5324951" y="3056096"/>
                    <a:pt x="5493544" y="3056096"/>
                  </a:cubicBezTo>
                  <a:lnTo>
                    <a:pt x="6103144" y="3056096"/>
                  </a:lnTo>
                  <a:lnTo>
                    <a:pt x="6103144" y="618649"/>
                  </a:lnTo>
                  <a:lnTo>
                    <a:pt x="5188744" y="618649"/>
                  </a:lnTo>
                  <a:close/>
                  <a:moveTo>
                    <a:pt x="5645944" y="2751296"/>
                  </a:moveTo>
                  <a:cubicBezTo>
                    <a:pt x="5562124" y="2751296"/>
                    <a:pt x="5493544" y="2682716"/>
                    <a:pt x="5493544" y="2598896"/>
                  </a:cubicBezTo>
                  <a:cubicBezTo>
                    <a:pt x="5493544" y="2515076"/>
                    <a:pt x="5562124" y="2446496"/>
                    <a:pt x="5645944" y="2446496"/>
                  </a:cubicBezTo>
                  <a:cubicBezTo>
                    <a:pt x="5729764" y="2446496"/>
                    <a:pt x="5798344" y="2515076"/>
                    <a:pt x="5798344" y="2598896"/>
                  </a:cubicBezTo>
                  <a:cubicBezTo>
                    <a:pt x="5798344" y="2682716"/>
                    <a:pt x="5729764" y="2751296"/>
                    <a:pt x="5645944" y="2751296"/>
                  </a:cubicBezTo>
                  <a:close/>
                  <a:moveTo>
                    <a:pt x="7144" y="3055144"/>
                  </a:moveTo>
                  <a:lnTo>
                    <a:pt x="616744" y="3055144"/>
                  </a:lnTo>
                  <a:cubicBezTo>
                    <a:pt x="785336" y="3055144"/>
                    <a:pt x="921544" y="2918936"/>
                    <a:pt x="921544" y="2750344"/>
                  </a:cubicBezTo>
                  <a:lnTo>
                    <a:pt x="921544" y="618649"/>
                  </a:lnTo>
                  <a:lnTo>
                    <a:pt x="7144" y="618649"/>
                  </a:lnTo>
                  <a:lnTo>
                    <a:pt x="7144" y="3055144"/>
                  </a:lnTo>
                  <a:close/>
                  <a:moveTo>
                    <a:pt x="464344" y="2446496"/>
                  </a:moveTo>
                  <a:cubicBezTo>
                    <a:pt x="548164" y="2446496"/>
                    <a:pt x="616744" y="2515076"/>
                    <a:pt x="616744" y="2598896"/>
                  </a:cubicBezTo>
                  <a:cubicBezTo>
                    <a:pt x="616744" y="2682716"/>
                    <a:pt x="548164" y="2751296"/>
                    <a:pt x="464344" y="2751296"/>
                  </a:cubicBezTo>
                  <a:cubicBezTo>
                    <a:pt x="380524" y="2751296"/>
                    <a:pt x="311944" y="2682716"/>
                    <a:pt x="311944" y="2598896"/>
                  </a:cubicBezTo>
                  <a:cubicBezTo>
                    <a:pt x="311944" y="2514124"/>
                    <a:pt x="380524" y="2446496"/>
                    <a:pt x="464344" y="2446496"/>
                  </a:cubicBezTo>
                  <a:close/>
                  <a:moveTo>
                    <a:pt x="4616291" y="2623661"/>
                  </a:moveTo>
                  <a:lnTo>
                    <a:pt x="3194209" y="1469231"/>
                  </a:lnTo>
                  <a:lnTo>
                    <a:pt x="2908459" y="1731169"/>
                  </a:lnTo>
                  <a:cubicBezTo>
                    <a:pt x="2625566" y="1989296"/>
                    <a:pt x="2192179" y="1964531"/>
                    <a:pt x="1939766" y="1689259"/>
                  </a:cubicBezTo>
                  <a:cubicBezTo>
                    <a:pt x="1683544" y="1409224"/>
                    <a:pt x="1703546" y="975836"/>
                    <a:pt x="1981676" y="720566"/>
                  </a:cubicBezTo>
                  <a:lnTo>
                    <a:pt x="2760821" y="7144"/>
                  </a:lnTo>
                  <a:lnTo>
                    <a:pt x="1962626" y="7144"/>
                  </a:lnTo>
                  <a:cubicBezTo>
                    <a:pt x="1881664" y="7144"/>
                    <a:pt x="1804511" y="39529"/>
                    <a:pt x="1747361" y="96679"/>
                  </a:cubicBezTo>
                  <a:lnTo>
                    <a:pt x="1226344" y="616744"/>
                  </a:lnTo>
                  <a:lnTo>
                    <a:pt x="1226344" y="2749391"/>
                  </a:lnTo>
                  <a:lnTo>
                    <a:pt x="1400651" y="2749391"/>
                  </a:lnTo>
                  <a:lnTo>
                    <a:pt x="2262664" y="3529489"/>
                  </a:lnTo>
                  <a:cubicBezTo>
                    <a:pt x="2523649" y="3741896"/>
                    <a:pt x="2907506" y="3701891"/>
                    <a:pt x="3119914" y="3440906"/>
                  </a:cubicBezTo>
                  <a:lnTo>
                    <a:pt x="3121819" y="3439001"/>
                  </a:lnTo>
                  <a:lnTo>
                    <a:pt x="3292316" y="3586639"/>
                  </a:lnTo>
                  <a:cubicBezTo>
                    <a:pt x="3443764" y="3710464"/>
                    <a:pt x="3667601" y="3686651"/>
                    <a:pt x="3790474" y="3535204"/>
                  </a:cubicBezTo>
                  <a:lnTo>
                    <a:pt x="4089559" y="3167539"/>
                  </a:lnTo>
                  <a:lnTo>
                    <a:pt x="4140994" y="3209449"/>
                  </a:lnTo>
                  <a:cubicBezTo>
                    <a:pt x="4271487" y="3315176"/>
                    <a:pt x="4463891" y="3296126"/>
                    <a:pt x="4569619" y="3164681"/>
                  </a:cubicBezTo>
                  <a:lnTo>
                    <a:pt x="4660106" y="3053239"/>
                  </a:lnTo>
                  <a:cubicBezTo>
                    <a:pt x="4766787" y="2921794"/>
                    <a:pt x="4746784" y="2730341"/>
                    <a:pt x="4616291" y="2623661"/>
                  </a:cubicBezTo>
                  <a:close/>
                </a:path>
              </a:pathLst>
            </a:custGeom>
            <a:solidFill>
              <a:schemeClr val="bg1"/>
            </a:solidFill>
            <a:ln w="9525" cap="flat">
              <a:noFill/>
              <a:prstDash val="solid"/>
              <a:miter/>
            </a:ln>
          </p:spPr>
          <p:txBody>
            <a:bodyPr rtlCol="0" anchor="ctr"/>
            <a:lstStyle/>
            <a:p>
              <a:endParaRPr lang="nl-NL">
                <a:solidFill>
                  <a:schemeClr val="bg1"/>
                </a:solidFill>
                <a:latin typeface="+mj-lt"/>
              </a:endParaRPr>
            </a:p>
          </p:txBody>
        </p:sp>
      </p:grpSp>
      <p:grpSp>
        <p:nvGrpSpPr>
          <p:cNvPr id="40" name="Group 39">
            <a:extLst>
              <a:ext uri="{FF2B5EF4-FFF2-40B4-BE49-F238E27FC236}">
                <a16:creationId xmlns:a16="http://schemas.microsoft.com/office/drawing/2014/main" id="{3EBA93F1-930F-7145-BCAD-E686D5F3EAED}"/>
              </a:ext>
            </a:extLst>
          </p:cNvPr>
          <p:cNvGrpSpPr/>
          <p:nvPr/>
        </p:nvGrpSpPr>
        <p:grpSpPr>
          <a:xfrm>
            <a:off x="4023359" y="2037904"/>
            <a:ext cx="657932" cy="661584"/>
            <a:chOff x="9916159" y="1855354"/>
            <a:chExt cx="716104" cy="720079"/>
          </a:xfrm>
        </p:grpSpPr>
        <p:sp>
          <p:nvSpPr>
            <p:cNvPr id="41" name="Oval 40">
              <a:extLst>
                <a:ext uri="{FF2B5EF4-FFF2-40B4-BE49-F238E27FC236}">
                  <a16:creationId xmlns:a16="http://schemas.microsoft.com/office/drawing/2014/main" id="{8A234293-6209-7E48-9383-1AB0A001DE64}"/>
                </a:ext>
              </a:extLst>
            </p:cNvPr>
            <p:cNvSpPr>
              <a:spLocks/>
            </p:cNvSpPr>
            <p:nvPr/>
          </p:nvSpPr>
          <p:spPr>
            <a:xfrm>
              <a:off x="9916159" y="1855354"/>
              <a:ext cx="716104" cy="720079"/>
            </a:xfrm>
            <a:prstGeom prst="ellipse">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sp>
          <p:nvSpPr>
            <p:cNvPr id="47" name="Graphic 3">
              <a:extLst>
                <a:ext uri="{FF2B5EF4-FFF2-40B4-BE49-F238E27FC236}">
                  <a16:creationId xmlns:a16="http://schemas.microsoft.com/office/drawing/2014/main" id="{34B02B08-91CB-B840-AD4E-5DC1759B15A9}"/>
                </a:ext>
              </a:extLst>
            </p:cNvPr>
            <p:cNvSpPr/>
            <p:nvPr/>
          </p:nvSpPr>
          <p:spPr>
            <a:xfrm>
              <a:off x="10023318" y="2032413"/>
              <a:ext cx="501785" cy="351248"/>
            </a:xfrm>
            <a:custGeom>
              <a:avLst/>
              <a:gdLst>
                <a:gd name="connsiteX0" fmla="*/ 111708 w 744013"/>
                <a:gd name="connsiteY0" fmla="*/ 223310 h 520808"/>
                <a:gd name="connsiteX1" fmla="*/ 186110 w 744013"/>
                <a:gd name="connsiteY1" fmla="*/ 148909 h 520808"/>
                <a:gd name="connsiteX2" fmla="*/ 111708 w 744013"/>
                <a:gd name="connsiteY2" fmla="*/ 74508 h 520808"/>
                <a:gd name="connsiteX3" fmla="*/ 37307 w 744013"/>
                <a:gd name="connsiteY3" fmla="*/ 148909 h 520808"/>
                <a:gd name="connsiteX4" fmla="*/ 111708 w 744013"/>
                <a:gd name="connsiteY4" fmla="*/ 223310 h 520808"/>
                <a:gd name="connsiteX5" fmla="*/ 632517 w 744013"/>
                <a:gd name="connsiteY5" fmla="*/ 223310 h 520808"/>
                <a:gd name="connsiteX6" fmla="*/ 706919 w 744013"/>
                <a:gd name="connsiteY6" fmla="*/ 148909 h 520808"/>
                <a:gd name="connsiteX7" fmla="*/ 632517 w 744013"/>
                <a:gd name="connsiteY7" fmla="*/ 74508 h 520808"/>
                <a:gd name="connsiteX8" fmla="*/ 558116 w 744013"/>
                <a:gd name="connsiteY8" fmla="*/ 148909 h 520808"/>
                <a:gd name="connsiteX9" fmla="*/ 632517 w 744013"/>
                <a:gd name="connsiteY9" fmla="*/ 223310 h 520808"/>
                <a:gd name="connsiteX10" fmla="*/ 669718 w 744013"/>
                <a:gd name="connsiteY10" fmla="*/ 260511 h 520808"/>
                <a:gd name="connsiteX11" fmla="*/ 595317 w 744013"/>
                <a:gd name="connsiteY11" fmla="*/ 260511 h 520808"/>
                <a:gd name="connsiteX12" fmla="*/ 542887 w 744013"/>
                <a:gd name="connsiteY12" fmla="*/ 282134 h 520808"/>
                <a:gd name="connsiteX13" fmla="*/ 630192 w 744013"/>
                <a:gd name="connsiteY13" fmla="*/ 409313 h 520808"/>
                <a:gd name="connsiteX14" fmla="*/ 706919 w 744013"/>
                <a:gd name="connsiteY14" fmla="*/ 409313 h 520808"/>
                <a:gd name="connsiteX15" fmla="*/ 744119 w 744013"/>
                <a:gd name="connsiteY15" fmla="*/ 372113 h 520808"/>
                <a:gd name="connsiteX16" fmla="*/ 744119 w 744013"/>
                <a:gd name="connsiteY16" fmla="*/ 334912 h 520808"/>
                <a:gd name="connsiteX17" fmla="*/ 669718 w 744013"/>
                <a:gd name="connsiteY17" fmla="*/ 260511 h 520808"/>
                <a:gd name="connsiteX18" fmla="*/ 372113 w 744013"/>
                <a:gd name="connsiteY18" fmla="*/ 260511 h 520808"/>
                <a:gd name="connsiteX19" fmla="*/ 502315 w 744013"/>
                <a:gd name="connsiteY19" fmla="*/ 130308 h 520808"/>
                <a:gd name="connsiteX20" fmla="*/ 372113 w 744013"/>
                <a:gd name="connsiteY20" fmla="*/ 106 h 520808"/>
                <a:gd name="connsiteX21" fmla="*/ 241910 w 744013"/>
                <a:gd name="connsiteY21" fmla="*/ 130308 h 520808"/>
                <a:gd name="connsiteX22" fmla="*/ 372113 w 744013"/>
                <a:gd name="connsiteY22" fmla="*/ 260511 h 520808"/>
                <a:gd name="connsiteX23" fmla="*/ 461394 w 744013"/>
                <a:gd name="connsiteY23" fmla="*/ 297711 h 520808"/>
                <a:gd name="connsiteX24" fmla="*/ 451745 w 744013"/>
                <a:gd name="connsiteY24" fmla="*/ 297711 h 520808"/>
                <a:gd name="connsiteX25" fmla="*/ 372113 w 744013"/>
                <a:gd name="connsiteY25" fmla="*/ 316312 h 520808"/>
                <a:gd name="connsiteX26" fmla="*/ 292480 w 744013"/>
                <a:gd name="connsiteY26" fmla="*/ 297711 h 520808"/>
                <a:gd name="connsiteX27" fmla="*/ 282831 w 744013"/>
                <a:gd name="connsiteY27" fmla="*/ 297711 h 520808"/>
                <a:gd name="connsiteX28" fmla="*/ 148909 w 744013"/>
                <a:gd name="connsiteY28" fmla="*/ 431634 h 520808"/>
                <a:gd name="connsiteX29" fmla="*/ 148909 w 744013"/>
                <a:gd name="connsiteY29" fmla="*/ 465114 h 520808"/>
                <a:gd name="connsiteX30" fmla="*/ 204710 w 744013"/>
                <a:gd name="connsiteY30" fmla="*/ 520915 h 520808"/>
                <a:gd name="connsiteX31" fmla="*/ 539516 w 744013"/>
                <a:gd name="connsiteY31" fmla="*/ 520915 h 520808"/>
                <a:gd name="connsiteX32" fmla="*/ 595317 w 744013"/>
                <a:gd name="connsiteY32" fmla="*/ 465114 h 520808"/>
                <a:gd name="connsiteX33" fmla="*/ 595317 w 744013"/>
                <a:gd name="connsiteY33" fmla="*/ 431634 h 520808"/>
                <a:gd name="connsiteX34" fmla="*/ 461394 w 744013"/>
                <a:gd name="connsiteY34" fmla="*/ 297711 h 520808"/>
                <a:gd name="connsiteX35" fmla="*/ 201339 w 744013"/>
                <a:gd name="connsiteY35" fmla="*/ 282134 h 520808"/>
                <a:gd name="connsiteX36" fmla="*/ 148909 w 744013"/>
                <a:gd name="connsiteY36" fmla="*/ 260511 h 520808"/>
                <a:gd name="connsiteX37" fmla="*/ 74508 w 744013"/>
                <a:gd name="connsiteY37" fmla="*/ 260511 h 520808"/>
                <a:gd name="connsiteX38" fmla="*/ 106 w 744013"/>
                <a:gd name="connsiteY38" fmla="*/ 334912 h 520808"/>
                <a:gd name="connsiteX39" fmla="*/ 106 w 744013"/>
                <a:gd name="connsiteY39" fmla="*/ 372113 h 520808"/>
                <a:gd name="connsiteX40" fmla="*/ 37307 w 744013"/>
                <a:gd name="connsiteY40" fmla="*/ 409313 h 520808"/>
                <a:gd name="connsiteX41" fmla="*/ 113917 w 744013"/>
                <a:gd name="connsiteY41" fmla="*/ 409313 h 520808"/>
                <a:gd name="connsiteX42" fmla="*/ 201339 w 744013"/>
                <a:gd name="connsiteY42" fmla="*/ 282134 h 520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013" h="520808">
                  <a:moveTo>
                    <a:pt x="111708" y="223310"/>
                  </a:moveTo>
                  <a:cubicBezTo>
                    <a:pt x="152745" y="223310"/>
                    <a:pt x="186110" y="189946"/>
                    <a:pt x="186110" y="148909"/>
                  </a:cubicBezTo>
                  <a:cubicBezTo>
                    <a:pt x="186110" y="107872"/>
                    <a:pt x="152745" y="74508"/>
                    <a:pt x="111708" y="74508"/>
                  </a:cubicBezTo>
                  <a:cubicBezTo>
                    <a:pt x="70671" y="74508"/>
                    <a:pt x="37307" y="107872"/>
                    <a:pt x="37307" y="148909"/>
                  </a:cubicBezTo>
                  <a:cubicBezTo>
                    <a:pt x="37307" y="189946"/>
                    <a:pt x="70671" y="223310"/>
                    <a:pt x="111708" y="223310"/>
                  </a:cubicBezTo>
                  <a:close/>
                  <a:moveTo>
                    <a:pt x="632517" y="223310"/>
                  </a:moveTo>
                  <a:cubicBezTo>
                    <a:pt x="673554" y="223310"/>
                    <a:pt x="706919" y="189946"/>
                    <a:pt x="706919" y="148909"/>
                  </a:cubicBezTo>
                  <a:cubicBezTo>
                    <a:pt x="706919" y="107872"/>
                    <a:pt x="673554" y="74508"/>
                    <a:pt x="632517" y="74508"/>
                  </a:cubicBezTo>
                  <a:cubicBezTo>
                    <a:pt x="591480" y="74508"/>
                    <a:pt x="558116" y="107872"/>
                    <a:pt x="558116" y="148909"/>
                  </a:cubicBezTo>
                  <a:cubicBezTo>
                    <a:pt x="558116" y="189946"/>
                    <a:pt x="591480" y="223310"/>
                    <a:pt x="632517" y="223310"/>
                  </a:cubicBezTo>
                  <a:close/>
                  <a:moveTo>
                    <a:pt x="669718" y="260511"/>
                  </a:moveTo>
                  <a:lnTo>
                    <a:pt x="595317" y="260511"/>
                  </a:lnTo>
                  <a:cubicBezTo>
                    <a:pt x="574856" y="260511"/>
                    <a:pt x="556372" y="268765"/>
                    <a:pt x="542887" y="282134"/>
                  </a:cubicBezTo>
                  <a:cubicBezTo>
                    <a:pt x="589737" y="307825"/>
                    <a:pt x="622985" y="354210"/>
                    <a:pt x="630192" y="409313"/>
                  </a:cubicBezTo>
                  <a:lnTo>
                    <a:pt x="706919" y="409313"/>
                  </a:lnTo>
                  <a:cubicBezTo>
                    <a:pt x="727495" y="409313"/>
                    <a:pt x="744119" y="392689"/>
                    <a:pt x="744119" y="372113"/>
                  </a:cubicBezTo>
                  <a:lnTo>
                    <a:pt x="744119" y="334912"/>
                  </a:lnTo>
                  <a:cubicBezTo>
                    <a:pt x="744119" y="293875"/>
                    <a:pt x="710755" y="260511"/>
                    <a:pt x="669718" y="260511"/>
                  </a:cubicBezTo>
                  <a:close/>
                  <a:moveTo>
                    <a:pt x="372113" y="260511"/>
                  </a:moveTo>
                  <a:cubicBezTo>
                    <a:pt x="444073" y="260511"/>
                    <a:pt x="502315" y="202268"/>
                    <a:pt x="502315" y="130308"/>
                  </a:cubicBezTo>
                  <a:cubicBezTo>
                    <a:pt x="502315" y="58348"/>
                    <a:pt x="444073" y="106"/>
                    <a:pt x="372113" y="106"/>
                  </a:cubicBezTo>
                  <a:cubicBezTo>
                    <a:pt x="300153" y="106"/>
                    <a:pt x="241910" y="58348"/>
                    <a:pt x="241910" y="130308"/>
                  </a:cubicBezTo>
                  <a:cubicBezTo>
                    <a:pt x="241910" y="202268"/>
                    <a:pt x="300153" y="260511"/>
                    <a:pt x="372113" y="260511"/>
                  </a:cubicBezTo>
                  <a:close/>
                  <a:moveTo>
                    <a:pt x="461394" y="297711"/>
                  </a:moveTo>
                  <a:lnTo>
                    <a:pt x="451745" y="297711"/>
                  </a:lnTo>
                  <a:cubicBezTo>
                    <a:pt x="427565" y="309336"/>
                    <a:pt x="400711" y="316312"/>
                    <a:pt x="372113" y="316312"/>
                  </a:cubicBezTo>
                  <a:cubicBezTo>
                    <a:pt x="343515" y="316312"/>
                    <a:pt x="316777" y="309336"/>
                    <a:pt x="292480" y="297711"/>
                  </a:cubicBezTo>
                  <a:lnTo>
                    <a:pt x="282831" y="297711"/>
                  </a:lnTo>
                  <a:cubicBezTo>
                    <a:pt x="208895" y="297711"/>
                    <a:pt x="148909" y="357697"/>
                    <a:pt x="148909" y="431634"/>
                  </a:cubicBezTo>
                  <a:lnTo>
                    <a:pt x="148909" y="465114"/>
                  </a:lnTo>
                  <a:cubicBezTo>
                    <a:pt x="148909" y="495921"/>
                    <a:pt x="173903" y="520915"/>
                    <a:pt x="204710" y="520915"/>
                  </a:cubicBezTo>
                  <a:lnTo>
                    <a:pt x="539516" y="520915"/>
                  </a:lnTo>
                  <a:cubicBezTo>
                    <a:pt x="570323" y="520915"/>
                    <a:pt x="595317" y="495921"/>
                    <a:pt x="595317" y="465114"/>
                  </a:cubicBezTo>
                  <a:lnTo>
                    <a:pt x="595317" y="431634"/>
                  </a:lnTo>
                  <a:cubicBezTo>
                    <a:pt x="595317" y="357697"/>
                    <a:pt x="535331" y="297711"/>
                    <a:pt x="461394" y="297711"/>
                  </a:cubicBezTo>
                  <a:close/>
                  <a:moveTo>
                    <a:pt x="201339" y="282134"/>
                  </a:moveTo>
                  <a:cubicBezTo>
                    <a:pt x="187853" y="268765"/>
                    <a:pt x="169369" y="260511"/>
                    <a:pt x="148909" y="260511"/>
                  </a:cubicBezTo>
                  <a:lnTo>
                    <a:pt x="74508" y="260511"/>
                  </a:lnTo>
                  <a:cubicBezTo>
                    <a:pt x="33471" y="260511"/>
                    <a:pt x="106" y="293875"/>
                    <a:pt x="106" y="334912"/>
                  </a:cubicBezTo>
                  <a:lnTo>
                    <a:pt x="106" y="372113"/>
                  </a:lnTo>
                  <a:cubicBezTo>
                    <a:pt x="106" y="392689"/>
                    <a:pt x="16730" y="409313"/>
                    <a:pt x="37307" y="409313"/>
                  </a:cubicBezTo>
                  <a:lnTo>
                    <a:pt x="113917" y="409313"/>
                  </a:lnTo>
                  <a:cubicBezTo>
                    <a:pt x="121241" y="354210"/>
                    <a:pt x="154489" y="307825"/>
                    <a:pt x="201339" y="282134"/>
                  </a:cubicBezTo>
                  <a:close/>
                </a:path>
              </a:pathLst>
            </a:custGeom>
            <a:solidFill>
              <a:schemeClr val="bg1"/>
            </a:solidFill>
            <a:ln w="1161" cap="flat">
              <a:noFill/>
              <a:prstDash val="solid"/>
              <a:miter/>
            </a:ln>
          </p:spPr>
          <p:txBody>
            <a:bodyPr rtlCol="0" anchor="ctr"/>
            <a:lstStyle/>
            <a:p>
              <a:endParaRPr lang="nl-NL">
                <a:latin typeface="+mj-lt"/>
              </a:endParaRPr>
            </a:p>
          </p:txBody>
        </p:sp>
      </p:grpSp>
      <p:sp>
        <p:nvSpPr>
          <p:cNvPr id="49" name="TextBox 48">
            <a:extLst>
              <a:ext uri="{FF2B5EF4-FFF2-40B4-BE49-F238E27FC236}">
                <a16:creationId xmlns:a16="http://schemas.microsoft.com/office/drawing/2014/main" id="{D6DC1CCD-8582-2644-A620-C87480AA5C68}"/>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14</a:t>
            </a:fld>
            <a:endParaRPr lang="en-US" dirty="0">
              <a:solidFill>
                <a:schemeClr val="bg1"/>
              </a:solidFill>
            </a:endParaRPr>
          </a:p>
        </p:txBody>
      </p:sp>
      <p:grpSp>
        <p:nvGrpSpPr>
          <p:cNvPr id="55" name="Group 54">
            <a:extLst>
              <a:ext uri="{FF2B5EF4-FFF2-40B4-BE49-F238E27FC236}">
                <a16:creationId xmlns:a16="http://schemas.microsoft.com/office/drawing/2014/main" id="{9AFA1A3D-D5B0-0A41-BC33-66C3EC948921}"/>
              </a:ext>
            </a:extLst>
          </p:cNvPr>
          <p:cNvGrpSpPr/>
          <p:nvPr/>
        </p:nvGrpSpPr>
        <p:grpSpPr>
          <a:xfrm>
            <a:off x="287726" y="6382596"/>
            <a:ext cx="1248738" cy="451349"/>
            <a:chOff x="277607" y="6301740"/>
            <a:chExt cx="1248738" cy="451349"/>
          </a:xfrm>
        </p:grpSpPr>
        <p:sp>
          <p:nvSpPr>
            <p:cNvPr id="56" name="Rounded Rectangle 55">
              <a:extLst>
                <a:ext uri="{FF2B5EF4-FFF2-40B4-BE49-F238E27FC236}">
                  <a16:creationId xmlns:a16="http://schemas.microsoft.com/office/drawing/2014/main" id="{1C91EE4F-8700-944B-BE5A-CB8F677E65CF}"/>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descr="Beginning with solid fill">
              <a:hlinkClick r:id="rId3" action="ppaction://hlinksldjump"/>
              <a:extLst>
                <a:ext uri="{FF2B5EF4-FFF2-40B4-BE49-F238E27FC236}">
                  <a16:creationId xmlns:a16="http://schemas.microsoft.com/office/drawing/2014/main" id="{D7129A94-3DC1-CB4C-B537-456AE01789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58" name="TextBox 57">
              <a:hlinkClick r:id="rId3" action="ppaction://hlinksldjump"/>
              <a:extLst>
                <a:ext uri="{FF2B5EF4-FFF2-40B4-BE49-F238E27FC236}">
                  <a16:creationId xmlns:a16="http://schemas.microsoft.com/office/drawing/2014/main" id="{0720075A-AF9E-1F40-8786-F71C2A23AF30}"/>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72" name="Round Same-side Corner of Rectangle 71">
            <a:extLst>
              <a:ext uri="{FF2B5EF4-FFF2-40B4-BE49-F238E27FC236}">
                <a16:creationId xmlns:a16="http://schemas.microsoft.com/office/drawing/2014/main" id="{7141DACA-4563-304F-998B-4E952371CD23}"/>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Same-side Corner of Rectangle 84">
            <a:extLst>
              <a:ext uri="{FF2B5EF4-FFF2-40B4-BE49-F238E27FC236}">
                <a16:creationId xmlns:a16="http://schemas.microsoft.com/office/drawing/2014/main" id="{A768148C-079B-BE4D-A5F5-518F8F53310C}"/>
              </a:ext>
            </a:extLst>
          </p:cNvPr>
          <p:cNvSpPr/>
          <p:nvPr/>
        </p:nvSpPr>
        <p:spPr>
          <a:xfrm rot="10800000">
            <a:off x="-4675" y="0"/>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3E6DAB47-8B15-814C-BE29-F7041544A267}"/>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75" name="TextBox 74">
            <a:extLst>
              <a:ext uri="{FF2B5EF4-FFF2-40B4-BE49-F238E27FC236}">
                <a16:creationId xmlns:a16="http://schemas.microsoft.com/office/drawing/2014/main" id="{84D3203E-10FF-3A4F-A1D5-E38A6BAE64BF}"/>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76" name="TextBox 75">
            <a:extLst>
              <a:ext uri="{FF2B5EF4-FFF2-40B4-BE49-F238E27FC236}">
                <a16:creationId xmlns:a16="http://schemas.microsoft.com/office/drawing/2014/main" id="{61674B54-EE51-7740-9E85-CBAFBC3C3D1E}"/>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77" name="TextBox 76">
            <a:extLst>
              <a:ext uri="{FF2B5EF4-FFF2-40B4-BE49-F238E27FC236}">
                <a16:creationId xmlns:a16="http://schemas.microsoft.com/office/drawing/2014/main" id="{E4D14E6D-BFD3-3C45-B5E9-7A2433B9CC75}"/>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82" name="Straight Connector 81">
            <a:extLst>
              <a:ext uri="{FF2B5EF4-FFF2-40B4-BE49-F238E27FC236}">
                <a16:creationId xmlns:a16="http://schemas.microsoft.com/office/drawing/2014/main" id="{AE594903-BCC0-C840-8C27-5E7C71138F0D}"/>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91890FC-E0FF-0847-92DC-1EBC80D59B32}"/>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E9AE07E-9363-6849-A78F-F4FEDF059431}"/>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3B6F43C8-8F30-4653-DF2D-147778C2116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79259" y="277702"/>
            <a:ext cx="3264752" cy="562396"/>
          </a:xfrm>
          <a:prstGeom prst="rect">
            <a:avLst/>
          </a:prstGeom>
        </p:spPr>
      </p:pic>
    </p:spTree>
    <p:extLst>
      <p:ext uri="{BB962C8B-B14F-4D97-AF65-F5344CB8AC3E}">
        <p14:creationId xmlns:p14="http://schemas.microsoft.com/office/powerpoint/2010/main" val="3716147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4000" r="-29000"/>
          </a:stretch>
        </a:blip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50006AB-D69D-D44D-9FFF-E472056B2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93" y="-56538"/>
            <a:ext cx="2268637" cy="2268637"/>
          </a:xfrm>
          <a:prstGeom prst="rect">
            <a:avLst/>
          </a:prstGeom>
        </p:spPr>
      </p:pic>
      <p:sp>
        <p:nvSpPr>
          <p:cNvPr id="3" name="Title 1">
            <a:extLst>
              <a:ext uri="{FF2B5EF4-FFF2-40B4-BE49-F238E27FC236}">
                <a16:creationId xmlns:a16="http://schemas.microsoft.com/office/drawing/2014/main" id="{E3B0A10C-FD00-EBA0-FD50-73A92CC497D8}"/>
              </a:ext>
            </a:extLst>
          </p:cNvPr>
          <p:cNvSpPr txBox="1">
            <a:spLocks/>
          </p:cNvSpPr>
          <p:nvPr/>
        </p:nvSpPr>
        <p:spPr>
          <a:xfrm>
            <a:off x="551335" y="2873079"/>
            <a:ext cx="4181411" cy="978729"/>
          </a:xfrm>
          <a:prstGeom prst="rect">
            <a:avLst/>
          </a:prstGeom>
        </p:spPr>
        <p:txBody>
          <a:bodyPr wrap="square" anchor="t" anchorCtr="0">
            <a:spAutoFit/>
          </a:bodyPr>
          <a:lstStyle>
            <a:lvl1pPr algn="l" defTabSz="914400" rtl="0" eaLnBrk="1" latinLnBrk="0" hangingPunct="1">
              <a:lnSpc>
                <a:spcPct val="90000"/>
              </a:lnSpc>
              <a:spcBef>
                <a:spcPct val="0"/>
              </a:spcBef>
              <a:buNone/>
              <a:defRPr lang="en-US" sz="2600" b="1" i="0" kern="1200">
                <a:solidFill>
                  <a:schemeClr val="tx2"/>
                </a:solidFill>
                <a:latin typeface="Montserrat" pitchFamily="2" charset="77"/>
                <a:ea typeface="Tahoma" panose="020B0604030504040204" pitchFamily="34" charset="0"/>
                <a:cs typeface="Gotham Medium"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ZA" sz="3200" b="1" i="0" u="none" strike="noStrike" kern="1200" cap="none" spc="0" normalizeH="0" baseline="0" noProof="0" dirty="0">
                <a:ln>
                  <a:noFill/>
                </a:ln>
                <a:solidFill>
                  <a:srgbClr val="FFFFFF"/>
                </a:solidFill>
                <a:effectLst/>
                <a:uLnTx/>
                <a:uFillTx/>
                <a:latin typeface="Montserrat"/>
                <a:ea typeface="Tahoma" panose="020B0604030504040204" pitchFamily="34" charset="0"/>
                <a:cs typeface="Gotham Bold" pitchFamily="2" charset="0"/>
              </a:rPr>
              <a:t>Renew with </a:t>
            </a:r>
            <a:r>
              <a:rPr kumimoji="0" lang="en-ZA" sz="3200" b="1" i="0" u="none" strike="noStrike" kern="1200" cap="none" spc="0" normalizeH="0" baseline="0" noProof="0" dirty="0" err="1">
                <a:ln>
                  <a:noFill/>
                </a:ln>
                <a:solidFill>
                  <a:srgbClr val="FFFFFF"/>
                </a:solidFill>
                <a:effectLst/>
                <a:uLnTx/>
                <a:uFillTx/>
                <a:latin typeface="Montserrat"/>
                <a:ea typeface="Tahoma" panose="020B0604030504040204" pitchFamily="34" charset="0"/>
                <a:cs typeface="Gotham Bold" pitchFamily="2" charset="0"/>
              </a:rPr>
              <a:t>Comstor</a:t>
            </a:r>
            <a:endParaRPr kumimoji="0" lang="en-ZA" sz="3200" b="1" i="0" u="none" strike="noStrike" kern="1200" cap="none" spc="0" normalizeH="0" baseline="0" noProof="0" dirty="0">
              <a:ln>
                <a:noFill/>
              </a:ln>
              <a:solidFill>
                <a:srgbClr val="FFFFFF"/>
              </a:solidFill>
              <a:effectLst/>
              <a:uLnTx/>
              <a:uFillTx/>
              <a:latin typeface="Montserrat"/>
              <a:ea typeface="Tahoma" panose="020B0604030504040204" pitchFamily="34" charset="0"/>
              <a:cs typeface="Gotham Bold" pitchFamily="2" charset="0"/>
            </a:endParaRPr>
          </a:p>
        </p:txBody>
      </p:sp>
      <p:pic>
        <p:nvPicPr>
          <p:cNvPr id="9" name="Graphic 8" descr="Beginning with solid fill">
            <a:hlinkClick r:id="rId5" action="ppaction://hlinksldjump"/>
            <a:extLst>
              <a:ext uri="{FF2B5EF4-FFF2-40B4-BE49-F238E27FC236}">
                <a16:creationId xmlns:a16="http://schemas.microsoft.com/office/drawing/2014/main" id="{1CC05E4C-5704-0D8B-4778-1E82349267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335" y="6271946"/>
            <a:ext cx="405190" cy="405190"/>
          </a:xfrm>
          <a:prstGeom prst="rect">
            <a:avLst/>
          </a:prstGeom>
        </p:spPr>
      </p:pic>
      <p:sp>
        <p:nvSpPr>
          <p:cNvPr id="10" name="TextBox 9">
            <a:hlinkClick r:id="rId5" action="ppaction://hlinksldjump"/>
            <a:extLst>
              <a:ext uri="{FF2B5EF4-FFF2-40B4-BE49-F238E27FC236}">
                <a16:creationId xmlns:a16="http://schemas.microsoft.com/office/drawing/2014/main" id="{A9D99A16-6927-2EBE-F8DB-68FADB82C187}"/>
              </a:ext>
            </a:extLst>
          </p:cNvPr>
          <p:cNvSpPr txBox="1"/>
          <p:nvPr/>
        </p:nvSpPr>
        <p:spPr>
          <a:xfrm>
            <a:off x="956525" y="6271946"/>
            <a:ext cx="760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Back to Contents</a:t>
            </a:r>
            <a:endPar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F838D9C3-0601-8D75-359B-FAC6AE5F9EA8}"/>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15</a:t>
            </a:fld>
            <a:endParaRPr lang="en-US" dirty="0">
              <a:solidFill>
                <a:schemeClr val="bg1"/>
              </a:solidFill>
            </a:endParaRPr>
          </a:p>
        </p:txBody>
      </p:sp>
      <p:pic>
        <p:nvPicPr>
          <p:cNvPr id="7" name="Graphic 6">
            <a:extLst>
              <a:ext uri="{FF2B5EF4-FFF2-40B4-BE49-F238E27FC236}">
                <a16:creationId xmlns:a16="http://schemas.microsoft.com/office/drawing/2014/main" id="{7DE2B052-56CC-D252-9374-46A57F8F4C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60442" y="0"/>
            <a:ext cx="3264752" cy="562396"/>
          </a:xfrm>
          <a:prstGeom prst="rect">
            <a:avLst/>
          </a:prstGeom>
        </p:spPr>
      </p:pic>
    </p:spTree>
    <p:extLst>
      <p:ext uri="{BB962C8B-B14F-4D97-AF65-F5344CB8AC3E}">
        <p14:creationId xmlns:p14="http://schemas.microsoft.com/office/powerpoint/2010/main" val="149957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4CFE3AAD-BB9A-8963-7476-737C00280E8C}"/>
              </a:ext>
            </a:extLst>
          </p:cNvPr>
          <p:cNvSpPr>
            <a:spLocks noGrp="1"/>
          </p:cNvSpPr>
          <p:nvPr>
            <p:ph sz="quarter" idx="14"/>
          </p:nvPr>
        </p:nvSpPr>
        <p:spPr/>
        <p:txBody>
          <a:bodyPr/>
          <a:lstStyle/>
          <a:p>
            <a:endParaRPr lang="es-ES"/>
          </a:p>
        </p:txBody>
      </p:sp>
      <p:sp>
        <p:nvSpPr>
          <p:cNvPr id="4" name="Title 3"/>
          <p:cNvSpPr>
            <a:spLocks noGrp="1"/>
          </p:cNvSpPr>
          <p:nvPr>
            <p:ph type="title"/>
          </p:nvPr>
        </p:nvSpPr>
        <p:spPr>
          <a:xfrm>
            <a:off x="277607" y="570742"/>
            <a:ext cx="5755951" cy="812530"/>
          </a:xfrm>
        </p:spPr>
        <p:txBody>
          <a:bodyPr/>
          <a:lstStyle/>
          <a:p>
            <a:pPr>
              <a:lnSpc>
                <a:spcPct val="100000"/>
              </a:lnSpc>
              <a:spcBef>
                <a:spcPts val="400"/>
              </a:spcBef>
            </a:pPr>
            <a:r>
              <a:rPr lang="en-GB" sz="2400" dirty="0">
                <a:solidFill>
                  <a:schemeClr val="accent1"/>
                </a:solidFill>
                <a:latin typeface="+mj-lt"/>
                <a:cs typeface="Gotham Bold" pitchFamily="2" charset="0"/>
              </a:rPr>
              <a:t>Helping partners at </a:t>
            </a:r>
            <a:r>
              <a:rPr lang="en-GB" sz="2400" dirty="0">
                <a:solidFill>
                  <a:schemeClr val="accent1"/>
                </a:solidFill>
                <a:latin typeface="+mj-lt"/>
                <a:cs typeface="Gotham Book" pitchFamily="2" charset="0"/>
              </a:rPr>
              <a:t>renewal time</a:t>
            </a:r>
          </a:p>
        </p:txBody>
      </p:sp>
      <p:sp>
        <p:nvSpPr>
          <p:cNvPr id="9" name="Rectangle 8"/>
          <p:cNvSpPr/>
          <p:nvPr/>
        </p:nvSpPr>
        <p:spPr>
          <a:xfrm>
            <a:off x="351350" y="1133905"/>
            <a:ext cx="6039260" cy="1323439"/>
          </a:xfrm>
          <a:prstGeom prst="rect">
            <a:avLst/>
          </a:prstGeom>
        </p:spPr>
        <p:txBody>
          <a:bodyPr wrap="square">
            <a:spAutoFit/>
          </a:bodyPr>
          <a:lstStyle/>
          <a:p>
            <a:r>
              <a:rPr lang="en-GB" sz="1600" dirty="0">
                <a:latin typeface="+mj-lt"/>
                <a:cs typeface="Gotham Light" pitchFamily="2" charset="0"/>
              </a:rPr>
              <a:t>The most common reason customers don’t renew their Cisco contracts is because they did not know it was available.</a:t>
            </a:r>
          </a:p>
          <a:p>
            <a:endParaRPr lang="en-GB" sz="1600" dirty="0">
              <a:latin typeface="+mj-lt"/>
              <a:cs typeface="Gotham Light" pitchFamily="2" charset="0"/>
            </a:endParaRPr>
          </a:p>
          <a:p>
            <a:r>
              <a:rPr lang="en-GB" sz="1600" dirty="0">
                <a:latin typeface="+mj-lt"/>
                <a:cs typeface="Gotham Light" pitchFamily="2" charset="0"/>
              </a:rPr>
              <a:t>With Comstor, you can engage every customer quickly. We notify you about every opportunity in time so you don’t miss any deal</a:t>
            </a:r>
            <a:r>
              <a:rPr lang="en-GB" sz="1600" dirty="0">
                <a:latin typeface="+mj-lt"/>
                <a:cs typeface="Gotham Book" pitchFamily="2" charset="0"/>
              </a:rPr>
              <a:t>.</a:t>
            </a:r>
            <a:endParaRPr lang="en-GB" sz="1600" dirty="0">
              <a:latin typeface="+mj-lt"/>
              <a:cs typeface="Gotham Light" pitchFamily="2" charset="0"/>
            </a:endParaRPr>
          </a:p>
        </p:txBody>
      </p:sp>
      <p:sp>
        <p:nvSpPr>
          <p:cNvPr id="10" name="Oval 9">
            <a:extLst>
              <a:ext uri="{FF2B5EF4-FFF2-40B4-BE49-F238E27FC236}">
                <a16:creationId xmlns:a16="http://schemas.microsoft.com/office/drawing/2014/main" id="{B607019D-6319-4682-884A-ED69EAFF67B2}"/>
              </a:ext>
            </a:extLst>
          </p:cNvPr>
          <p:cNvSpPr>
            <a:spLocks/>
          </p:cNvSpPr>
          <p:nvPr/>
        </p:nvSpPr>
        <p:spPr>
          <a:xfrm>
            <a:off x="8185996" y="1407917"/>
            <a:ext cx="1474839" cy="1483024"/>
          </a:xfrm>
          <a:prstGeom prst="ellipse">
            <a:avLst/>
          </a:prstGeom>
          <a:solidFill>
            <a:srgbClr val="F09D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mj-lt"/>
                <a:cs typeface="Gotham Bold" pitchFamily="2" charset="0"/>
              </a:rPr>
              <a:t>33% </a:t>
            </a:r>
            <a:r>
              <a:rPr lang="en-GB" sz="1100" dirty="0">
                <a:latin typeface="+mj-lt"/>
                <a:cs typeface="Gotham Book" pitchFamily="2" charset="0"/>
              </a:rPr>
              <a:t>Partner revenue</a:t>
            </a:r>
            <a:endParaRPr lang="en-GB" dirty="0">
              <a:latin typeface="+mj-lt"/>
              <a:cs typeface="Gotham Book" pitchFamily="2" charset="0"/>
            </a:endParaRPr>
          </a:p>
        </p:txBody>
      </p:sp>
      <p:sp>
        <p:nvSpPr>
          <p:cNvPr id="11" name="Oval 10">
            <a:extLst>
              <a:ext uri="{FF2B5EF4-FFF2-40B4-BE49-F238E27FC236}">
                <a16:creationId xmlns:a16="http://schemas.microsoft.com/office/drawing/2014/main" id="{23880E20-FDAB-4499-8338-FC65C681E0AB}"/>
              </a:ext>
            </a:extLst>
          </p:cNvPr>
          <p:cNvSpPr>
            <a:spLocks/>
          </p:cNvSpPr>
          <p:nvPr/>
        </p:nvSpPr>
        <p:spPr>
          <a:xfrm>
            <a:off x="8183971" y="4992904"/>
            <a:ext cx="1478889" cy="1483026"/>
          </a:xfrm>
          <a:prstGeom prst="ellipse">
            <a:avLst/>
          </a:prstGeom>
          <a:solidFill>
            <a:srgbClr val="97C2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latin typeface="+mj-lt"/>
              <a:cs typeface="Gotham Bold" pitchFamily="2" charset="0"/>
            </a:endParaRPr>
          </a:p>
          <a:p>
            <a:pPr algn="ctr"/>
            <a:r>
              <a:rPr lang="en-GB" sz="2400" b="1" dirty="0">
                <a:latin typeface="+mj-lt"/>
                <a:cs typeface="Gotham Bold" pitchFamily="2" charset="0"/>
              </a:rPr>
              <a:t>60%</a:t>
            </a:r>
          </a:p>
          <a:p>
            <a:pPr algn="ctr"/>
            <a:r>
              <a:rPr lang="en-GB" sz="1100" dirty="0">
                <a:latin typeface="+mj-lt"/>
                <a:cs typeface="Gotham Book" pitchFamily="2" charset="0"/>
              </a:rPr>
              <a:t>incremental sales</a:t>
            </a:r>
          </a:p>
          <a:p>
            <a:pPr algn="ctr"/>
            <a:r>
              <a:rPr lang="en-GB" sz="2800" b="1" dirty="0">
                <a:latin typeface="+mj-lt"/>
                <a:cs typeface="Gotham Bold" pitchFamily="2" charset="0"/>
              </a:rPr>
              <a:t> </a:t>
            </a:r>
          </a:p>
        </p:txBody>
      </p:sp>
      <p:sp>
        <p:nvSpPr>
          <p:cNvPr id="12" name="Oval 11">
            <a:extLst>
              <a:ext uri="{FF2B5EF4-FFF2-40B4-BE49-F238E27FC236}">
                <a16:creationId xmlns:a16="http://schemas.microsoft.com/office/drawing/2014/main" id="{030541C6-5E05-4620-AB46-8E1B5061E76D}"/>
              </a:ext>
            </a:extLst>
          </p:cNvPr>
          <p:cNvSpPr>
            <a:spLocks/>
          </p:cNvSpPr>
          <p:nvPr/>
        </p:nvSpPr>
        <p:spPr>
          <a:xfrm>
            <a:off x="8171069" y="3210736"/>
            <a:ext cx="1504693" cy="1483025"/>
          </a:xfrm>
          <a:prstGeom prst="ellipse">
            <a:avLst/>
          </a:prstGeom>
          <a:solidFill>
            <a:srgbClr val="9E2B7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mj-lt"/>
                <a:cs typeface="Gotham Bold" pitchFamily="2" charset="0"/>
              </a:rPr>
              <a:t>75% </a:t>
            </a:r>
            <a:r>
              <a:rPr lang="en-GB" sz="1100" dirty="0">
                <a:latin typeface="+mj-lt"/>
                <a:cs typeface="Gotham Book" pitchFamily="2" charset="0"/>
              </a:rPr>
              <a:t>increased profits</a:t>
            </a:r>
            <a:endParaRPr lang="en-GB" dirty="0">
              <a:latin typeface="+mj-lt"/>
              <a:cs typeface="Gotham Book" pitchFamily="2" charset="0"/>
            </a:endParaRPr>
          </a:p>
        </p:txBody>
      </p:sp>
      <p:sp>
        <p:nvSpPr>
          <p:cNvPr id="13" name="Rectangle 12">
            <a:extLst>
              <a:ext uri="{FF2B5EF4-FFF2-40B4-BE49-F238E27FC236}">
                <a16:creationId xmlns:a16="http://schemas.microsoft.com/office/drawing/2014/main" id="{25249A25-0D10-4FA2-B968-433FA6782023}"/>
              </a:ext>
            </a:extLst>
          </p:cNvPr>
          <p:cNvSpPr/>
          <p:nvPr/>
        </p:nvSpPr>
        <p:spPr>
          <a:xfrm>
            <a:off x="7409853" y="702989"/>
            <a:ext cx="3716184" cy="62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latin typeface="+mj-lt"/>
                <a:cs typeface="Gotham Bold" pitchFamily="2" charset="0"/>
              </a:rPr>
              <a:t>Renewals in numbers</a:t>
            </a:r>
          </a:p>
        </p:txBody>
      </p:sp>
      <p:sp>
        <p:nvSpPr>
          <p:cNvPr id="14" name="Rectangle 13">
            <a:extLst>
              <a:ext uri="{FF2B5EF4-FFF2-40B4-BE49-F238E27FC236}">
                <a16:creationId xmlns:a16="http://schemas.microsoft.com/office/drawing/2014/main" id="{795D25DA-7563-4CB0-BC3D-E817024F9DEF}"/>
              </a:ext>
            </a:extLst>
          </p:cNvPr>
          <p:cNvSpPr/>
          <p:nvPr/>
        </p:nvSpPr>
        <p:spPr>
          <a:xfrm>
            <a:off x="9927369" y="1691179"/>
            <a:ext cx="1759742" cy="91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latin typeface="+mj-lt"/>
                <a:cs typeface="Gotham Book" pitchFamily="2" charset="0"/>
              </a:rPr>
              <a:t>Renewals represent 33% of partner revenue</a:t>
            </a:r>
          </a:p>
        </p:txBody>
      </p:sp>
      <p:sp>
        <p:nvSpPr>
          <p:cNvPr id="15" name="Rectangle 14">
            <a:extLst>
              <a:ext uri="{FF2B5EF4-FFF2-40B4-BE49-F238E27FC236}">
                <a16:creationId xmlns:a16="http://schemas.microsoft.com/office/drawing/2014/main" id="{3AC6F531-6ECF-4A6D-8565-CCD43768200D}"/>
              </a:ext>
            </a:extLst>
          </p:cNvPr>
          <p:cNvSpPr/>
          <p:nvPr/>
        </p:nvSpPr>
        <p:spPr>
          <a:xfrm>
            <a:off x="9911145" y="3493998"/>
            <a:ext cx="1908578" cy="91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latin typeface="+mj-lt"/>
                <a:cs typeface="Gotham Book" pitchFamily="2" charset="0"/>
              </a:rPr>
              <a:t>By retaining 5% of customers</a:t>
            </a:r>
          </a:p>
        </p:txBody>
      </p:sp>
      <p:sp>
        <p:nvSpPr>
          <p:cNvPr id="16" name="Rectangle 15">
            <a:extLst>
              <a:ext uri="{FF2B5EF4-FFF2-40B4-BE49-F238E27FC236}">
                <a16:creationId xmlns:a16="http://schemas.microsoft.com/office/drawing/2014/main" id="{BC86D569-1C53-4820-8BC4-2318240C1EAA}"/>
              </a:ext>
            </a:extLst>
          </p:cNvPr>
          <p:cNvSpPr/>
          <p:nvPr/>
        </p:nvSpPr>
        <p:spPr>
          <a:xfrm>
            <a:off x="9973362" y="5276167"/>
            <a:ext cx="1846361" cy="916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400" dirty="0">
                <a:solidFill>
                  <a:schemeClr val="bg1"/>
                </a:solidFill>
                <a:latin typeface="+mj-lt"/>
                <a:cs typeface="Gotham Book" pitchFamily="2" charset="0"/>
              </a:rPr>
              <a:t>The chance of selling to an existing customer vs a new prospect</a:t>
            </a:r>
            <a:endParaRPr lang="en-GB" sz="1400" dirty="0">
              <a:solidFill>
                <a:schemeClr val="bg1"/>
              </a:solidFill>
              <a:latin typeface="+mj-lt"/>
              <a:cs typeface="Gotham Book" pitchFamily="2" charset="0"/>
            </a:endParaRPr>
          </a:p>
        </p:txBody>
      </p:sp>
      <p:grpSp>
        <p:nvGrpSpPr>
          <p:cNvPr id="7" name="Group 6">
            <a:extLst>
              <a:ext uri="{FF2B5EF4-FFF2-40B4-BE49-F238E27FC236}">
                <a16:creationId xmlns:a16="http://schemas.microsoft.com/office/drawing/2014/main" id="{2CD22804-4EB9-0244-892B-AA87C59064F3}"/>
              </a:ext>
            </a:extLst>
          </p:cNvPr>
          <p:cNvGrpSpPr/>
          <p:nvPr/>
        </p:nvGrpSpPr>
        <p:grpSpPr>
          <a:xfrm>
            <a:off x="1483360" y="3429000"/>
            <a:ext cx="6377207" cy="3355200"/>
            <a:chOff x="1010672" y="2149429"/>
            <a:chExt cx="8950959" cy="5168171"/>
          </a:xfrm>
        </p:grpSpPr>
        <p:pic>
          <p:nvPicPr>
            <p:cNvPr id="23" name="Picture 22" descr="A screenshot of a computer&#10;&#10;Description automatically generated with medium confidence">
              <a:extLst>
                <a:ext uri="{FF2B5EF4-FFF2-40B4-BE49-F238E27FC236}">
                  <a16:creationId xmlns:a16="http://schemas.microsoft.com/office/drawing/2014/main" id="{32C675D2-EFAC-2A43-8FF9-77B4105A58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672" y="2149429"/>
              <a:ext cx="8950959" cy="5168171"/>
            </a:xfrm>
            <a:prstGeom prst="rect">
              <a:avLst/>
            </a:prstGeom>
          </p:spPr>
        </p:pic>
        <p:sp>
          <p:nvSpPr>
            <p:cNvPr id="22" name="Rectangle 21">
              <a:extLst>
                <a:ext uri="{FF2B5EF4-FFF2-40B4-BE49-F238E27FC236}">
                  <a16:creationId xmlns:a16="http://schemas.microsoft.com/office/drawing/2014/main" id="{F1754470-5A19-E14C-B4F5-4C56219A66D0}"/>
                </a:ext>
              </a:extLst>
            </p:cNvPr>
            <p:cNvSpPr/>
            <p:nvPr/>
          </p:nvSpPr>
          <p:spPr>
            <a:xfrm>
              <a:off x="2159987" y="2436629"/>
              <a:ext cx="6658893" cy="4116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7" name="Group 16">
            <a:extLst>
              <a:ext uri="{FF2B5EF4-FFF2-40B4-BE49-F238E27FC236}">
                <a16:creationId xmlns:a16="http://schemas.microsoft.com/office/drawing/2014/main" id="{808461D8-CFF0-D844-8944-8C75941BD858}"/>
              </a:ext>
            </a:extLst>
          </p:cNvPr>
          <p:cNvGrpSpPr/>
          <p:nvPr/>
        </p:nvGrpSpPr>
        <p:grpSpPr>
          <a:xfrm>
            <a:off x="2301876" y="3606966"/>
            <a:ext cx="4816811" cy="2704207"/>
            <a:chOff x="566833" y="3538330"/>
            <a:chExt cx="5070610" cy="2846692"/>
          </a:xfrm>
        </p:grpSpPr>
        <p:pic>
          <p:nvPicPr>
            <p:cNvPr id="21" name="Picture 20">
              <a:extLst>
                <a:ext uri="{FF2B5EF4-FFF2-40B4-BE49-F238E27FC236}">
                  <a16:creationId xmlns:a16="http://schemas.microsoft.com/office/drawing/2014/main" id="{A7FCD35D-48BD-4031-8CA5-733EBA8DADE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76656" y="3538330"/>
              <a:ext cx="5060787" cy="2846692"/>
            </a:xfrm>
            <a:prstGeom prst="rect">
              <a:avLst/>
            </a:prstGeom>
          </p:spPr>
        </p:pic>
        <p:sp>
          <p:nvSpPr>
            <p:cNvPr id="5" name="Rectangle 4">
              <a:hlinkClick r:id="rId5"/>
              <a:extLst>
                <a:ext uri="{FF2B5EF4-FFF2-40B4-BE49-F238E27FC236}">
                  <a16:creationId xmlns:a16="http://schemas.microsoft.com/office/drawing/2014/main" id="{96D717E3-D3F9-8344-B87F-249DFBEC9065}"/>
                </a:ext>
              </a:extLst>
            </p:cNvPr>
            <p:cNvSpPr/>
            <p:nvPr/>
          </p:nvSpPr>
          <p:spPr>
            <a:xfrm>
              <a:off x="566833" y="3538330"/>
              <a:ext cx="5060787" cy="2846692"/>
            </a:xfrm>
            <a:prstGeom prst="rect">
              <a:avLst/>
            </a:prstGeom>
            <a:solidFill>
              <a:schemeClr val="tx1">
                <a:alpha val="3558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 name="Group 1">
              <a:extLst>
                <a:ext uri="{FF2B5EF4-FFF2-40B4-BE49-F238E27FC236}">
                  <a16:creationId xmlns:a16="http://schemas.microsoft.com/office/drawing/2014/main" id="{04A932F6-B2F0-FD4D-8A35-402D330B5BA0}"/>
                </a:ext>
              </a:extLst>
            </p:cNvPr>
            <p:cNvGrpSpPr/>
            <p:nvPr/>
          </p:nvGrpSpPr>
          <p:grpSpPr>
            <a:xfrm>
              <a:off x="2531165" y="4424967"/>
              <a:ext cx="1033670" cy="993913"/>
              <a:chOff x="2531165" y="4424967"/>
              <a:chExt cx="1033670" cy="993913"/>
            </a:xfrm>
          </p:grpSpPr>
          <p:sp>
            <p:nvSpPr>
              <p:cNvPr id="6" name="Triangle 5">
                <a:extLst>
                  <a:ext uri="{FF2B5EF4-FFF2-40B4-BE49-F238E27FC236}">
                    <a16:creationId xmlns:a16="http://schemas.microsoft.com/office/drawing/2014/main" id="{A3438662-21F4-CA48-A1C9-A3E19EE9604A}"/>
                  </a:ext>
                </a:extLst>
              </p:cNvPr>
              <p:cNvSpPr/>
              <p:nvPr/>
            </p:nvSpPr>
            <p:spPr>
              <a:xfrm rot="5400000">
                <a:off x="2881761" y="4731548"/>
                <a:ext cx="477078" cy="40724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Oval 7">
                <a:extLst>
                  <a:ext uri="{FF2B5EF4-FFF2-40B4-BE49-F238E27FC236}">
                    <a16:creationId xmlns:a16="http://schemas.microsoft.com/office/drawing/2014/main" id="{BFEF5EAF-4756-8247-99F6-57B7B911D8A1}"/>
                  </a:ext>
                </a:extLst>
              </p:cNvPr>
              <p:cNvSpPr/>
              <p:nvPr/>
            </p:nvSpPr>
            <p:spPr>
              <a:xfrm>
                <a:off x="2531165" y="4424967"/>
                <a:ext cx="1033670" cy="993913"/>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sp>
        <p:nvSpPr>
          <p:cNvPr id="25" name="TextBox 24">
            <a:extLst>
              <a:ext uri="{FF2B5EF4-FFF2-40B4-BE49-F238E27FC236}">
                <a16:creationId xmlns:a16="http://schemas.microsoft.com/office/drawing/2014/main" id="{2500E1FB-B5F1-6C47-92F6-0D6AE9D402EB}"/>
              </a:ext>
            </a:extLst>
          </p:cNvPr>
          <p:cNvSpPr txBox="1"/>
          <p:nvPr/>
        </p:nvSpPr>
        <p:spPr>
          <a:xfrm>
            <a:off x="589280" y="4245628"/>
            <a:ext cx="1341120" cy="646331"/>
          </a:xfrm>
          <a:prstGeom prst="rect">
            <a:avLst/>
          </a:prstGeom>
          <a:noFill/>
        </p:spPr>
        <p:txBody>
          <a:bodyPr wrap="square" rtlCol="0">
            <a:spAutoFit/>
          </a:bodyPr>
          <a:lstStyle/>
          <a:p>
            <a:r>
              <a:rPr lang="en-GB" b="1" dirty="0">
                <a:solidFill>
                  <a:schemeClr val="accent1"/>
                </a:solidFill>
                <a:latin typeface="+mj-lt"/>
                <a:cs typeface="Gotham Bold" pitchFamily="2" charset="0"/>
              </a:rPr>
              <a:t>Watch our video:</a:t>
            </a:r>
          </a:p>
        </p:txBody>
      </p:sp>
      <p:sp>
        <p:nvSpPr>
          <p:cNvPr id="24" name="TextBox 23">
            <a:extLst>
              <a:ext uri="{FF2B5EF4-FFF2-40B4-BE49-F238E27FC236}">
                <a16:creationId xmlns:a16="http://schemas.microsoft.com/office/drawing/2014/main" id="{A3C255EC-9974-FF42-A23E-7EEE97D8A2B2}"/>
              </a:ext>
            </a:extLst>
          </p:cNvPr>
          <p:cNvSpPr txBox="1"/>
          <p:nvPr/>
        </p:nvSpPr>
        <p:spPr>
          <a:xfrm>
            <a:off x="576654" y="5343915"/>
            <a:ext cx="1341120" cy="553998"/>
          </a:xfrm>
          <a:prstGeom prst="rect">
            <a:avLst/>
          </a:prstGeom>
          <a:noFill/>
        </p:spPr>
        <p:txBody>
          <a:bodyPr wrap="square" rtlCol="0">
            <a:spAutoFit/>
          </a:bodyPr>
          <a:lstStyle/>
          <a:p>
            <a:r>
              <a:rPr lang="en-ZA" sz="1000" dirty="0">
                <a:solidFill>
                  <a:schemeClr val="accent2"/>
                </a:solidFill>
                <a:latin typeface="+mj-lt"/>
                <a:hlinkClick r:id="rId5">
                  <a:extLst>
                    <a:ext uri="{A12FA001-AC4F-418D-AE19-62706E023703}">
                      <ahyp:hlinkClr xmlns:ahyp="http://schemas.microsoft.com/office/drawing/2018/hyperlinkcolor" val="tx"/>
                    </a:ext>
                  </a:extLst>
                </a:hlinkClick>
              </a:rPr>
              <a:t>https://</a:t>
            </a:r>
            <a:r>
              <a:rPr lang="en-ZA" sz="1000" dirty="0" err="1">
                <a:solidFill>
                  <a:schemeClr val="accent2"/>
                </a:solidFill>
                <a:latin typeface="+mj-lt"/>
                <a:hlinkClick r:id="rId5">
                  <a:extLst>
                    <a:ext uri="{A12FA001-AC4F-418D-AE19-62706E023703}">
                      <ahyp:hlinkClr xmlns:ahyp="http://schemas.microsoft.com/office/drawing/2018/hyperlinkcolor" val="tx"/>
                    </a:ext>
                  </a:extLst>
                </a:hlinkClick>
              </a:rPr>
              <a:t>westconcomstor.wistia.com</a:t>
            </a:r>
            <a:r>
              <a:rPr lang="en-ZA" sz="1000" dirty="0">
                <a:solidFill>
                  <a:schemeClr val="accent2"/>
                </a:solidFill>
                <a:latin typeface="+mj-lt"/>
                <a:hlinkClick r:id="rId5">
                  <a:extLst>
                    <a:ext uri="{A12FA001-AC4F-418D-AE19-62706E023703}">
                      <ahyp:hlinkClr xmlns:ahyp="http://schemas.microsoft.com/office/drawing/2018/hyperlinkcolor" val="tx"/>
                    </a:ext>
                  </a:extLst>
                </a:hlinkClick>
              </a:rPr>
              <a:t>/medias/vwx19rytw4</a:t>
            </a:r>
            <a:endParaRPr lang="en-GB" sz="1000" b="1" dirty="0">
              <a:solidFill>
                <a:schemeClr val="accent2"/>
              </a:solidFill>
              <a:latin typeface="+mj-lt"/>
              <a:cs typeface="Gotham Bold" pitchFamily="2" charset="0"/>
            </a:endParaRPr>
          </a:p>
        </p:txBody>
      </p:sp>
      <p:grpSp>
        <p:nvGrpSpPr>
          <p:cNvPr id="32" name="Group 31">
            <a:extLst>
              <a:ext uri="{FF2B5EF4-FFF2-40B4-BE49-F238E27FC236}">
                <a16:creationId xmlns:a16="http://schemas.microsoft.com/office/drawing/2014/main" id="{BDB9EE16-8A2D-2540-901A-A24372587B8B}"/>
              </a:ext>
            </a:extLst>
          </p:cNvPr>
          <p:cNvGrpSpPr/>
          <p:nvPr/>
        </p:nvGrpSpPr>
        <p:grpSpPr>
          <a:xfrm>
            <a:off x="277607" y="6301740"/>
            <a:ext cx="1248738" cy="451349"/>
            <a:chOff x="277607" y="6301740"/>
            <a:chExt cx="1248738" cy="451349"/>
          </a:xfrm>
        </p:grpSpPr>
        <p:sp>
          <p:nvSpPr>
            <p:cNvPr id="33" name="Rounded Rectangle 32">
              <a:extLst>
                <a:ext uri="{FF2B5EF4-FFF2-40B4-BE49-F238E27FC236}">
                  <a16:creationId xmlns:a16="http://schemas.microsoft.com/office/drawing/2014/main" id="{C1F5AF53-FF09-7F4B-BBE9-E9C144C791C5}"/>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eginning with solid fill">
              <a:hlinkClick r:id="rId6" action="ppaction://hlinksldjump"/>
              <a:extLst>
                <a:ext uri="{FF2B5EF4-FFF2-40B4-BE49-F238E27FC236}">
                  <a16:creationId xmlns:a16="http://schemas.microsoft.com/office/drawing/2014/main" id="{09B80A6D-1036-4B4B-B70F-F9D864AC6C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958" y="6324819"/>
              <a:ext cx="405190" cy="405190"/>
            </a:xfrm>
            <a:prstGeom prst="rect">
              <a:avLst/>
            </a:prstGeom>
          </p:spPr>
        </p:pic>
        <p:sp>
          <p:nvSpPr>
            <p:cNvPr id="35" name="TextBox 34">
              <a:hlinkClick r:id="rId6" action="ppaction://hlinksldjump"/>
              <a:extLst>
                <a:ext uri="{FF2B5EF4-FFF2-40B4-BE49-F238E27FC236}">
                  <a16:creationId xmlns:a16="http://schemas.microsoft.com/office/drawing/2014/main" id="{5ED50324-0190-1744-894A-4083C6267552}"/>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6"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49" name="Round Same-side Corner of Rectangle 48">
            <a:extLst>
              <a:ext uri="{FF2B5EF4-FFF2-40B4-BE49-F238E27FC236}">
                <a16:creationId xmlns:a16="http://schemas.microsoft.com/office/drawing/2014/main" id="{9289757D-A4C5-CD4C-8049-4895876FC412}"/>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 Same-side Corner of Rectangle 49">
            <a:extLst>
              <a:ext uri="{FF2B5EF4-FFF2-40B4-BE49-F238E27FC236}">
                <a16:creationId xmlns:a16="http://schemas.microsoft.com/office/drawing/2014/main" id="{0AC1001B-699D-5644-852C-41399A516F92}"/>
              </a:ext>
            </a:extLst>
          </p:cNvPr>
          <p:cNvSpPr/>
          <p:nvPr/>
        </p:nvSpPr>
        <p:spPr>
          <a:xfrm rot="10800000">
            <a:off x="3055494" y="3900"/>
            <a:ext cx="3059322"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5E459E5-291A-5044-8072-D31F065E4E4B}"/>
              </a:ext>
            </a:extLst>
          </p:cNvPr>
          <p:cNvSpPr txBox="1"/>
          <p:nvPr/>
        </p:nvSpPr>
        <p:spPr>
          <a:xfrm>
            <a:off x="3069023" y="28606"/>
            <a:ext cx="3042781"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51" name="TextBox 50">
            <a:extLst>
              <a:ext uri="{FF2B5EF4-FFF2-40B4-BE49-F238E27FC236}">
                <a16:creationId xmlns:a16="http://schemas.microsoft.com/office/drawing/2014/main" id="{0F75CC7E-0394-C546-817E-DF265CA6E3C9}"/>
              </a:ext>
            </a:extLst>
          </p:cNvPr>
          <p:cNvSpPr txBox="1"/>
          <p:nvPr/>
        </p:nvSpPr>
        <p:spPr>
          <a:xfrm>
            <a:off x="0" y="16285"/>
            <a:ext cx="302737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53" name="TextBox 52">
            <a:extLst>
              <a:ext uri="{FF2B5EF4-FFF2-40B4-BE49-F238E27FC236}">
                <a16:creationId xmlns:a16="http://schemas.microsoft.com/office/drawing/2014/main" id="{A67C9F08-0B0C-8D45-954F-E6A8D1A815B4}"/>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1"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1"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54" name="TextBox 53">
            <a:extLst>
              <a:ext uri="{FF2B5EF4-FFF2-40B4-BE49-F238E27FC236}">
                <a16:creationId xmlns:a16="http://schemas.microsoft.com/office/drawing/2014/main" id="{372C42BA-8075-B84A-B3EC-4DD9FD8479A3}"/>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2"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59" name="Straight Connector 58">
            <a:extLst>
              <a:ext uri="{FF2B5EF4-FFF2-40B4-BE49-F238E27FC236}">
                <a16:creationId xmlns:a16="http://schemas.microsoft.com/office/drawing/2014/main" id="{931D6310-1527-144D-A4D3-05E134D40FD0}"/>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CA59C7C-7634-5841-B3C8-D4884D521D8C}"/>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F42AD59-9A98-8845-9D3C-6DC3B6EC0D2D}"/>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4B6B0D-F2A8-057B-DD92-FACE8A6C44EA}"/>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16</a:t>
            </a:fld>
            <a:endParaRPr lang="en-US" dirty="0">
              <a:solidFill>
                <a:schemeClr val="bg1"/>
              </a:solidFill>
            </a:endParaRPr>
          </a:p>
        </p:txBody>
      </p:sp>
      <p:pic>
        <p:nvPicPr>
          <p:cNvPr id="28" name="Graphic 27">
            <a:extLst>
              <a:ext uri="{FF2B5EF4-FFF2-40B4-BE49-F238E27FC236}">
                <a16:creationId xmlns:a16="http://schemas.microsoft.com/office/drawing/2014/main" id="{B6065A2E-A04B-E3B4-D418-67FF8524595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60442" y="227097"/>
            <a:ext cx="3264752" cy="562396"/>
          </a:xfrm>
          <a:prstGeom prst="rect">
            <a:avLst/>
          </a:prstGeom>
        </p:spPr>
      </p:pic>
    </p:spTree>
    <p:extLst>
      <p:ext uri="{BB962C8B-B14F-4D97-AF65-F5344CB8AC3E}">
        <p14:creationId xmlns:p14="http://schemas.microsoft.com/office/powerpoint/2010/main" val="3467633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B6FA5B54-4988-3BF9-F5AE-CA6576E5258C}"/>
              </a:ext>
            </a:extLst>
          </p:cNvPr>
          <p:cNvSpPr>
            <a:spLocks noGrp="1"/>
          </p:cNvSpPr>
          <p:nvPr>
            <p:ph sz="quarter" idx="14"/>
          </p:nvPr>
        </p:nvSpPr>
        <p:spPr/>
        <p:txBody>
          <a:bodyPr/>
          <a:lstStyle/>
          <a:p>
            <a:endParaRPr lang="es-ES"/>
          </a:p>
        </p:txBody>
      </p:sp>
      <p:sp>
        <p:nvSpPr>
          <p:cNvPr id="9" name="Content Placeholder 8">
            <a:extLst>
              <a:ext uri="{FF2B5EF4-FFF2-40B4-BE49-F238E27FC236}">
                <a16:creationId xmlns:a16="http://schemas.microsoft.com/office/drawing/2014/main" id="{8BFC4040-D487-4724-9C23-D887E655EAF3}"/>
              </a:ext>
            </a:extLst>
          </p:cNvPr>
          <p:cNvSpPr>
            <a:spLocks noGrp="1"/>
          </p:cNvSpPr>
          <p:nvPr>
            <p:ph idx="1"/>
          </p:nvPr>
        </p:nvSpPr>
        <p:spPr>
          <a:ln>
            <a:noFill/>
          </a:ln>
        </p:spPr>
        <p:txBody>
          <a:bodyPr>
            <a:normAutofit/>
          </a:bodyPr>
          <a:lstStyle/>
          <a:p>
            <a:pPr marL="0" indent="0">
              <a:buNone/>
            </a:pPr>
            <a:r>
              <a:rPr lang="en-US" sz="2000" dirty="0">
                <a:solidFill>
                  <a:schemeClr val="accent1"/>
                </a:solidFill>
                <a:latin typeface="+mj-lt"/>
                <a:cs typeface="Gotham Medium" pitchFamily="50" charset="0"/>
              </a:rPr>
              <a:t>Are you…?</a:t>
            </a:r>
          </a:p>
        </p:txBody>
      </p:sp>
      <p:sp>
        <p:nvSpPr>
          <p:cNvPr id="4" name="Rectangle 3">
            <a:extLst>
              <a:ext uri="{FF2B5EF4-FFF2-40B4-BE49-F238E27FC236}">
                <a16:creationId xmlns:a16="http://schemas.microsoft.com/office/drawing/2014/main" id="{A82C6D2D-3452-442D-8514-ED92B8581386}"/>
              </a:ext>
            </a:extLst>
          </p:cNvPr>
          <p:cNvSpPr/>
          <p:nvPr/>
        </p:nvSpPr>
        <p:spPr>
          <a:xfrm>
            <a:off x="475544" y="2078782"/>
            <a:ext cx="2289845" cy="2240280"/>
          </a:xfrm>
          <a:prstGeom prst="rect">
            <a:avLst/>
          </a:prstGeom>
          <a:solidFill>
            <a:srgbClr val="6ABC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gn="ctr" fontAlgn="base"/>
            <a:endParaRPr lang="en-US" sz="1400" b="1" dirty="0">
              <a:solidFill>
                <a:schemeClr val="bg1"/>
              </a:solidFill>
              <a:latin typeface="+mj-lt"/>
              <a:cs typeface="Gotham Medium" pitchFamily="50" charset="0"/>
            </a:endParaRPr>
          </a:p>
          <a:p>
            <a:pPr marL="0" lvl="1" algn="ctr" fontAlgn="base"/>
            <a:r>
              <a:rPr lang="en-US" sz="1400" b="1" dirty="0">
                <a:solidFill>
                  <a:schemeClr val="bg1"/>
                </a:solidFill>
                <a:latin typeface="+mj-lt"/>
                <a:cs typeface="Gotham Bold" pitchFamily="2" charset="0"/>
              </a:rPr>
              <a:t>Reactive?</a:t>
            </a:r>
          </a:p>
          <a:p>
            <a:pPr marL="0" lvl="1" fontAlgn="base"/>
            <a:endParaRPr lang="en-US" sz="1400" dirty="0">
              <a:solidFill>
                <a:schemeClr val="bg1"/>
              </a:solidFill>
              <a:latin typeface="+mj-lt"/>
              <a:cs typeface="Gotham Light" pitchFamily="50" charset="0"/>
            </a:endParaRPr>
          </a:p>
          <a:p>
            <a:pPr marL="0" lvl="1" fontAlgn="base"/>
            <a:endParaRPr lang="en-US" sz="1400" dirty="0">
              <a:solidFill>
                <a:schemeClr val="bg1"/>
              </a:solidFill>
              <a:latin typeface="+mj-lt"/>
              <a:cs typeface="Gotham Light" pitchFamily="50" charset="0"/>
            </a:endParaRPr>
          </a:p>
          <a:p>
            <a:pPr marL="0" lvl="1" algn="ctr" fontAlgn="base"/>
            <a:endParaRPr lang="en-US" sz="1200" dirty="0">
              <a:solidFill>
                <a:schemeClr val="bg1"/>
              </a:solidFill>
              <a:latin typeface="+mj-lt"/>
              <a:cs typeface="Gotham Light" pitchFamily="50" charset="0"/>
            </a:endParaRPr>
          </a:p>
          <a:p>
            <a:pPr marL="0" lvl="1" algn="ctr" fontAlgn="base"/>
            <a:endParaRPr lang="en-US" sz="1200" dirty="0">
              <a:solidFill>
                <a:schemeClr val="bg1"/>
              </a:solidFill>
              <a:latin typeface="+mj-lt"/>
              <a:cs typeface="Gotham Light" pitchFamily="50" charset="0"/>
            </a:endParaRPr>
          </a:p>
          <a:p>
            <a:pPr marL="0" lvl="1" algn="ctr" fontAlgn="base"/>
            <a:r>
              <a:rPr lang="en-US" sz="1050" dirty="0">
                <a:solidFill>
                  <a:schemeClr val="bg1"/>
                </a:solidFill>
                <a:latin typeface="+mj-lt"/>
                <a:cs typeface="Gotham Book" pitchFamily="2" charset="0"/>
              </a:rPr>
              <a:t>Your customer contacts </a:t>
            </a:r>
          </a:p>
          <a:p>
            <a:pPr marL="0" lvl="1" algn="ctr" fontAlgn="base"/>
            <a:r>
              <a:rPr lang="en-US" sz="1050" dirty="0">
                <a:solidFill>
                  <a:schemeClr val="bg1"/>
                </a:solidFill>
                <a:latin typeface="+mj-lt"/>
                <a:cs typeface="Gotham Book" pitchFamily="2" charset="0"/>
              </a:rPr>
              <a:t>you when a renewal is </a:t>
            </a:r>
            <a:br>
              <a:rPr lang="en-US" sz="1050" dirty="0">
                <a:solidFill>
                  <a:schemeClr val="bg1"/>
                </a:solidFill>
                <a:latin typeface="+mj-lt"/>
                <a:cs typeface="Gotham Book" pitchFamily="2" charset="0"/>
              </a:rPr>
            </a:br>
            <a:r>
              <a:rPr lang="en-US" sz="1050" dirty="0">
                <a:solidFill>
                  <a:schemeClr val="bg1"/>
                </a:solidFill>
                <a:latin typeface="+mj-lt"/>
                <a:cs typeface="Gotham Book" pitchFamily="2" charset="0"/>
              </a:rPr>
              <a:t>coming up</a:t>
            </a:r>
          </a:p>
        </p:txBody>
      </p:sp>
      <p:sp>
        <p:nvSpPr>
          <p:cNvPr id="5" name="Rectangle 4">
            <a:extLst>
              <a:ext uri="{FF2B5EF4-FFF2-40B4-BE49-F238E27FC236}">
                <a16:creationId xmlns:a16="http://schemas.microsoft.com/office/drawing/2014/main" id="{35D4C520-C233-44EF-ACB2-5CF642A8CC58}"/>
              </a:ext>
            </a:extLst>
          </p:cNvPr>
          <p:cNvSpPr/>
          <p:nvPr/>
        </p:nvSpPr>
        <p:spPr>
          <a:xfrm>
            <a:off x="2756535" y="2078782"/>
            <a:ext cx="2251926" cy="2240280"/>
          </a:xfrm>
          <a:prstGeom prst="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gn="ctr" fontAlgn="base"/>
            <a:endParaRPr lang="en-US" sz="1400" dirty="0">
              <a:solidFill>
                <a:schemeClr val="bg1"/>
              </a:solidFill>
              <a:latin typeface="+mj-lt"/>
              <a:cs typeface="Gotham Medium" pitchFamily="50" charset="0"/>
            </a:endParaRPr>
          </a:p>
          <a:p>
            <a:pPr marL="0" lvl="1" algn="ctr" fontAlgn="base"/>
            <a:r>
              <a:rPr lang="en-US" sz="1400" b="1" dirty="0">
                <a:solidFill>
                  <a:schemeClr val="bg1"/>
                </a:solidFill>
                <a:latin typeface="+mj-lt"/>
                <a:cs typeface="Gotham Bold" pitchFamily="2" charset="0"/>
              </a:rPr>
              <a:t>Informed?</a:t>
            </a:r>
          </a:p>
          <a:p>
            <a:pPr marL="0" lvl="1" algn="ctr" fontAlgn="base"/>
            <a:endParaRPr lang="en-US" sz="1400" dirty="0">
              <a:solidFill>
                <a:schemeClr val="bg1"/>
              </a:solidFill>
              <a:latin typeface="+mj-lt"/>
              <a:cs typeface="Gotham Light" pitchFamily="50" charset="0"/>
            </a:endParaRPr>
          </a:p>
          <a:p>
            <a:pPr marL="0" lvl="1" algn="ctr" fontAlgn="base"/>
            <a:endParaRPr lang="en-US" sz="1400" dirty="0">
              <a:solidFill>
                <a:schemeClr val="bg1"/>
              </a:solidFill>
              <a:latin typeface="+mj-lt"/>
              <a:cs typeface="Gotham Light" pitchFamily="50" charset="0"/>
            </a:endParaRPr>
          </a:p>
          <a:p>
            <a:pPr marL="0" lvl="1" algn="ctr" fontAlgn="base"/>
            <a:endParaRPr lang="en-US" sz="1200" dirty="0">
              <a:solidFill>
                <a:schemeClr val="bg1"/>
              </a:solidFill>
              <a:latin typeface="+mj-lt"/>
              <a:cs typeface="Gotham Light" pitchFamily="50" charset="0"/>
            </a:endParaRPr>
          </a:p>
          <a:p>
            <a:pPr marL="0" lvl="1" algn="ctr" fontAlgn="base"/>
            <a:endParaRPr lang="en-US" sz="1200" dirty="0">
              <a:solidFill>
                <a:schemeClr val="bg1"/>
              </a:solidFill>
              <a:latin typeface="+mj-lt"/>
              <a:cs typeface="Gotham Light" pitchFamily="50" charset="0"/>
            </a:endParaRPr>
          </a:p>
          <a:p>
            <a:pPr marL="0" lvl="1" algn="ctr" fontAlgn="base"/>
            <a:r>
              <a:rPr lang="en-US" sz="1050" dirty="0">
                <a:solidFill>
                  <a:schemeClr val="bg1"/>
                </a:solidFill>
                <a:latin typeface="+mj-lt"/>
                <a:cs typeface="Gotham Book" pitchFamily="2" charset="0"/>
              </a:rPr>
              <a:t>You have </a:t>
            </a:r>
            <a:r>
              <a:rPr lang="en-US" sz="1050" dirty="0" err="1">
                <a:solidFill>
                  <a:schemeClr val="bg1"/>
                </a:solidFill>
                <a:latin typeface="+mj-lt"/>
                <a:cs typeface="Gotham Book" pitchFamily="2" charset="0"/>
              </a:rPr>
              <a:t>organised</a:t>
            </a:r>
            <a:r>
              <a:rPr lang="en-US" sz="1050" dirty="0">
                <a:solidFill>
                  <a:schemeClr val="bg1"/>
                </a:solidFill>
                <a:latin typeface="+mj-lt"/>
                <a:cs typeface="Gotham Book" pitchFamily="2" charset="0"/>
              </a:rPr>
              <a:t> </a:t>
            </a:r>
          </a:p>
          <a:p>
            <a:pPr marL="0" lvl="1" algn="ctr" fontAlgn="base"/>
            <a:r>
              <a:rPr lang="en-US" sz="1050" dirty="0">
                <a:solidFill>
                  <a:schemeClr val="bg1"/>
                </a:solidFill>
                <a:latin typeface="+mj-lt"/>
                <a:cs typeface="Gotham Book" pitchFamily="2" charset="0"/>
              </a:rPr>
              <a:t>your customers and data, </a:t>
            </a:r>
          </a:p>
          <a:p>
            <a:pPr marL="0" lvl="1" algn="ctr" fontAlgn="base"/>
            <a:r>
              <a:rPr lang="en-US" sz="1050" dirty="0">
                <a:solidFill>
                  <a:schemeClr val="bg1"/>
                </a:solidFill>
                <a:latin typeface="+mj-lt"/>
                <a:cs typeface="Gotham Book" pitchFamily="2" charset="0"/>
              </a:rPr>
              <a:t>and you are quoting your customers 90 days before </a:t>
            </a:r>
          </a:p>
          <a:p>
            <a:pPr marL="0" lvl="1" algn="ctr" fontAlgn="base"/>
            <a:r>
              <a:rPr lang="en-US" sz="1050" dirty="0">
                <a:solidFill>
                  <a:schemeClr val="bg1"/>
                </a:solidFill>
                <a:latin typeface="+mj-lt"/>
                <a:cs typeface="Gotham Book" pitchFamily="2" charset="0"/>
              </a:rPr>
              <a:t>the renewal is due</a:t>
            </a:r>
          </a:p>
        </p:txBody>
      </p:sp>
      <p:sp>
        <p:nvSpPr>
          <p:cNvPr id="6" name="Rectangle 5">
            <a:extLst>
              <a:ext uri="{FF2B5EF4-FFF2-40B4-BE49-F238E27FC236}">
                <a16:creationId xmlns:a16="http://schemas.microsoft.com/office/drawing/2014/main" id="{541A0FE3-FCB4-47C5-91DD-CEA548B9625D}"/>
              </a:ext>
            </a:extLst>
          </p:cNvPr>
          <p:cNvSpPr/>
          <p:nvPr/>
        </p:nvSpPr>
        <p:spPr>
          <a:xfrm>
            <a:off x="473325" y="4322649"/>
            <a:ext cx="2292066" cy="2240280"/>
          </a:xfrm>
          <a:prstGeom prst="rect">
            <a:avLst/>
          </a:prstGeom>
          <a:solidFill>
            <a:srgbClr val="9A3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gn="ctr" fontAlgn="base"/>
            <a:endParaRPr lang="en-US" sz="1400" b="1" dirty="0">
              <a:latin typeface="+mj-lt"/>
              <a:cs typeface="Gotham Medium" pitchFamily="50" charset="0"/>
            </a:endParaRPr>
          </a:p>
          <a:p>
            <a:pPr marL="0" lvl="1" algn="ctr" fontAlgn="base"/>
            <a:r>
              <a:rPr lang="en-US" sz="1400" b="1" dirty="0">
                <a:latin typeface="+mj-lt"/>
                <a:cs typeface="Gotham Bold" pitchFamily="2" charset="0"/>
              </a:rPr>
              <a:t>Proactive?</a:t>
            </a:r>
          </a:p>
          <a:p>
            <a:pPr marL="0" lvl="1" algn="ctr" fontAlgn="base"/>
            <a:endParaRPr lang="en-US" sz="1400" dirty="0">
              <a:latin typeface="+mj-lt"/>
              <a:cs typeface="Gotham Medium" pitchFamily="50" charset="0"/>
            </a:endParaRPr>
          </a:p>
          <a:p>
            <a:pPr marL="0" lvl="1" algn="ctr" fontAlgn="base"/>
            <a:endParaRPr lang="en-US" sz="1400" dirty="0">
              <a:latin typeface="+mj-lt"/>
              <a:cs typeface="Gotham Medium" pitchFamily="50" charset="0"/>
            </a:endParaRPr>
          </a:p>
          <a:p>
            <a:pPr marL="0" lvl="1" algn="ctr" fontAlgn="base"/>
            <a:endParaRPr lang="en-US" sz="1200" dirty="0">
              <a:latin typeface="+mj-lt"/>
              <a:cs typeface="Gotham Light" pitchFamily="50" charset="0"/>
            </a:endParaRPr>
          </a:p>
          <a:p>
            <a:pPr marL="0" lvl="1" algn="ctr" fontAlgn="base"/>
            <a:endParaRPr lang="en-US" sz="1100" dirty="0">
              <a:latin typeface="+mj-lt"/>
              <a:cs typeface="Gotham Light" pitchFamily="50" charset="0"/>
            </a:endParaRPr>
          </a:p>
          <a:p>
            <a:pPr marL="0" lvl="1" algn="ctr" fontAlgn="base"/>
            <a:r>
              <a:rPr lang="en-US" sz="1050" dirty="0">
                <a:latin typeface="+mj-lt"/>
                <a:cs typeface="Gotham Book" pitchFamily="2" charset="0"/>
              </a:rPr>
              <a:t>You are using data to drive a programmatic approach: you not only look at renewals but also at tech refresh and upsell</a:t>
            </a:r>
          </a:p>
        </p:txBody>
      </p:sp>
      <p:sp>
        <p:nvSpPr>
          <p:cNvPr id="7" name="Rectangle 6">
            <a:extLst>
              <a:ext uri="{FF2B5EF4-FFF2-40B4-BE49-F238E27FC236}">
                <a16:creationId xmlns:a16="http://schemas.microsoft.com/office/drawing/2014/main" id="{65863009-549F-4A68-B8A9-493765CD6A22}"/>
              </a:ext>
            </a:extLst>
          </p:cNvPr>
          <p:cNvSpPr/>
          <p:nvPr/>
        </p:nvSpPr>
        <p:spPr>
          <a:xfrm>
            <a:off x="2762344" y="4322649"/>
            <a:ext cx="2240309" cy="2240280"/>
          </a:xfrm>
          <a:prstGeom prst="rect">
            <a:avLst/>
          </a:prstGeom>
          <a:solidFill>
            <a:srgbClr val="F09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lgn="ctr" fontAlgn="base"/>
            <a:endParaRPr lang="en-US" sz="1400" dirty="0">
              <a:solidFill>
                <a:schemeClr val="bg1"/>
              </a:solidFill>
              <a:latin typeface="+mj-lt"/>
              <a:cs typeface="Gotham Medium" pitchFamily="50" charset="0"/>
            </a:endParaRPr>
          </a:p>
          <a:p>
            <a:pPr marL="0" lvl="1" algn="ctr" fontAlgn="base"/>
            <a:r>
              <a:rPr lang="en-US" sz="1400" b="1" dirty="0">
                <a:solidFill>
                  <a:schemeClr val="bg1"/>
                </a:solidFill>
                <a:latin typeface="+mj-lt"/>
                <a:cs typeface="Gotham Bold" pitchFamily="2" charset="0"/>
              </a:rPr>
              <a:t>Predictive?</a:t>
            </a:r>
          </a:p>
          <a:p>
            <a:pPr marL="0" lvl="1" algn="ctr" fontAlgn="base"/>
            <a:endParaRPr lang="en-US" sz="1400" dirty="0">
              <a:latin typeface="+mj-lt"/>
              <a:cs typeface="Gotham Medium" pitchFamily="50" charset="0"/>
            </a:endParaRPr>
          </a:p>
          <a:p>
            <a:pPr marL="0" lvl="1" algn="ctr" fontAlgn="base"/>
            <a:endParaRPr lang="en-US" sz="1400" dirty="0">
              <a:latin typeface="+mj-lt"/>
              <a:cs typeface="Gotham Medium" pitchFamily="50" charset="0"/>
            </a:endParaRPr>
          </a:p>
          <a:p>
            <a:pPr marL="0" lvl="1" algn="ctr" fontAlgn="base"/>
            <a:endParaRPr lang="en-US" sz="1200" dirty="0">
              <a:latin typeface="+mj-lt"/>
              <a:cs typeface="Gotham Light" pitchFamily="50" charset="0"/>
            </a:endParaRPr>
          </a:p>
          <a:p>
            <a:pPr marL="0" lvl="1" algn="ctr" fontAlgn="base"/>
            <a:endParaRPr lang="en-US" sz="1050" dirty="0">
              <a:latin typeface="+mj-lt"/>
              <a:cs typeface="Gotham Light" pitchFamily="50" charset="0"/>
            </a:endParaRPr>
          </a:p>
          <a:p>
            <a:pPr marL="0" lvl="1" algn="ctr" fontAlgn="base"/>
            <a:r>
              <a:rPr lang="en-US" sz="1050" dirty="0">
                <a:latin typeface="+mj-lt"/>
                <a:cs typeface="Gotham Book" pitchFamily="2" charset="0"/>
              </a:rPr>
              <a:t>You have optimised the lifecycle across all functions and you are leveraging automation to drive scale and maximise visibility</a:t>
            </a:r>
          </a:p>
        </p:txBody>
      </p:sp>
      <p:sp>
        <p:nvSpPr>
          <p:cNvPr id="138" name="Freeform: Shape 137">
            <a:extLst>
              <a:ext uri="{FF2B5EF4-FFF2-40B4-BE49-F238E27FC236}">
                <a16:creationId xmlns:a16="http://schemas.microsoft.com/office/drawing/2014/main" id="{25E5D6D9-4EED-4C93-82A6-4271797DDFB9}"/>
              </a:ext>
            </a:extLst>
          </p:cNvPr>
          <p:cNvSpPr/>
          <p:nvPr/>
        </p:nvSpPr>
        <p:spPr>
          <a:xfrm>
            <a:off x="9099735" y="2282550"/>
            <a:ext cx="2658626" cy="2968547"/>
          </a:xfrm>
          <a:custGeom>
            <a:avLst/>
            <a:gdLst>
              <a:gd name="connsiteX0" fmla="*/ 20096 w 2414144"/>
              <a:gd name="connsiteY0" fmla="*/ 20096 h 2062414"/>
              <a:gd name="connsiteX1" fmla="*/ 2402265 w 2414144"/>
              <a:gd name="connsiteY1" fmla="*/ 20096 h 2062414"/>
              <a:gd name="connsiteX2" fmla="*/ 2402265 w 2414144"/>
              <a:gd name="connsiteY2" fmla="*/ 2050536 h 2062414"/>
              <a:gd name="connsiteX3" fmla="*/ 20096 w 2414144"/>
              <a:gd name="connsiteY3" fmla="*/ 2050536 h 2062414"/>
            </a:gdLst>
            <a:ahLst/>
            <a:cxnLst>
              <a:cxn ang="0">
                <a:pos x="connsiteX0" y="connsiteY0"/>
              </a:cxn>
              <a:cxn ang="0">
                <a:pos x="connsiteX1" y="connsiteY1"/>
              </a:cxn>
              <a:cxn ang="0">
                <a:pos x="connsiteX2" y="connsiteY2"/>
              </a:cxn>
              <a:cxn ang="0">
                <a:pos x="connsiteX3" y="connsiteY3"/>
              </a:cxn>
            </a:cxnLst>
            <a:rect l="l" t="t" r="r" b="b"/>
            <a:pathLst>
              <a:path w="2414144" h="2062414">
                <a:moveTo>
                  <a:pt x="20096" y="20096"/>
                </a:moveTo>
                <a:lnTo>
                  <a:pt x="2402265" y="20096"/>
                </a:lnTo>
                <a:lnTo>
                  <a:pt x="2402265" y="2050536"/>
                </a:lnTo>
                <a:lnTo>
                  <a:pt x="20096" y="2050536"/>
                </a:lnTo>
                <a:close/>
              </a:path>
            </a:pathLst>
          </a:custGeom>
          <a:noFill/>
          <a:ln w="15964" cap="flat">
            <a:solidFill>
              <a:schemeClr val="bg1"/>
            </a:solidFill>
            <a:prstDash val="lg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39" name="Freeform: Shape 138">
            <a:extLst>
              <a:ext uri="{FF2B5EF4-FFF2-40B4-BE49-F238E27FC236}">
                <a16:creationId xmlns:a16="http://schemas.microsoft.com/office/drawing/2014/main" id="{E93478AE-9BD8-4917-92D2-3465A19C6BB0}"/>
              </a:ext>
            </a:extLst>
          </p:cNvPr>
          <p:cNvSpPr/>
          <p:nvPr/>
        </p:nvSpPr>
        <p:spPr>
          <a:xfrm>
            <a:off x="6432121" y="3686988"/>
            <a:ext cx="319754" cy="1564109"/>
          </a:xfrm>
          <a:custGeom>
            <a:avLst/>
            <a:gdLst>
              <a:gd name="connsiteX0" fmla="*/ 20096 w 319754"/>
              <a:gd name="connsiteY0" fmla="*/ 20096 h 1215066"/>
              <a:gd name="connsiteX1" fmla="*/ 307875 w 319754"/>
              <a:gd name="connsiteY1" fmla="*/ 20096 h 1215066"/>
              <a:gd name="connsiteX2" fmla="*/ 307875 w 319754"/>
              <a:gd name="connsiteY2" fmla="*/ 1203187 h 1215066"/>
              <a:gd name="connsiteX3" fmla="*/ 20096 w 319754"/>
              <a:gd name="connsiteY3" fmla="*/ 1203187 h 1215066"/>
            </a:gdLst>
            <a:ahLst/>
            <a:cxnLst>
              <a:cxn ang="0">
                <a:pos x="connsiteX0" y="connsiteY0"/>
              </a:cxn>
              <a:cxn ang="0">
                <a:pos x="connsiteX1" y="connsiteY1"/>
              </a:cxn>
              <a:cxn ang="0">
                <a:pos x="connsiteX2" y="connsiteY2"/>
              </a:cxn>
              <a:cxn ang="0">
                <a:pos x="connsiteX3" y="connsiteY3"/>
              </a:cxn>
            </a:cxnLst>
            <a:rect l="l" t="t" r="r" b="b"/>
            <a:pathLst>
              <a:path w="319754" h="1215066">
                <a:moveTo>
                  <a:pt x="20096" y="20096"/>
                </a:moveTo>
                <a:lnTo>
                  <a:pt x="307875" y="20096"/>
                </a:lnTo>
                <a:lnTo>
                  <a:pt x="307875" y="1203187"/>
                </a:lnTo>
                <a:lnTo>
                  <a:pt x="20096" y="1203187"/>
                </a:lnTo>
                <a:close/>
              </a:path>
            </a:pathLst>
          </a:custGeom>
          <a:solidFill>
            <a:schemeClr val="accent2"/>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0" name="Freeform: Shape 139">
            <a:extLst>
              <a:ext uri="{FF2B5EF4-FFF2-40B4-BE49-F238E27FC236}">
                <a16:creationId xmlns:a16="http://schemas.microsoft.com/office/drawing/2014/main" id="{49F66AF7-F073-49B7-949A-2B3385488CF5}"/>
              </a:ext>
            </a:extLst>
          </p:cNvPr>
          <p:cNvSpPr/>
          <p:nvPr/>
        </p:nvSpPr>
        <p:spPr>
          <a:xfrm>
            <a:off x="6432121" y="3892793"/>
            <a:ext cx="319754" cy="1358305"/>
          </a:xfrm>
          <a:custGeom>
            <a:avLst/>
            <a:gdLst>
              <a:gd name="connsiteX0" fmla="*/ 20096 w 319754"/>
              <a:gd name="connsiteY0" fmla="*/ 20096 h 1055188"/>
              <a:gd name="connsiteX1" fmla="*/ 307875 w 319754"/>
              <a:gd name="connsiteY1" fmla="*/ 20096 h 1055188"/>
              <a:gd name="connsiteX2" fmla="*/ 307875 w 319754"/>
              <a:gd name="connsiteY2" fmla="*/ 1043310 h 1055188"/>
              <a:gd name="connsiteX3" fmla="*/ 20096 w 319754"/>
              <a:gd name="connsiteY3" fmla="*/ 1043310 h 1055188"/>
            </a:gdLst>
            <a:ahLst/>
            <a:cxnLst>
              <a:cxn ang="0">
                <a:pos x="connsiteX0" y="connsiteY0"/>
              </a:cxn>
              <a:cxn ang="0">
                <a:pos x="connsiteX1" y="connsiteY1"/>
              </a:cxn>
              <a:cxn ang="0">
                <a:pos x="connsiteX2" y="connsiteY2"/>
              </a:cxn>
              <a:cxn ang="0">
                <a:pos x="connsiteX3" y="connsiteY3"/>
              </a:cxn>
            </a:cxnLst>
            <a:rect l="l" t="t" r="r" b="b"/>
            <a:pathLst>
              <a:path w="319754" h="1055188">
                <a:moveTo>
                  <a:pt x="20096" y="20096"/>
                </a:moveTo>
                <a:lnTo>
                  <a:pt x="307875" y="20096"/>
                </a:lnTo>
                <a:lnTo>
                  <a:pt x="307875" y="1043310"/>
                </a:lnTo>
                <a:lnTo>
                  <a:pt x="20096" y="1043310"/>
                </a:lnTo>
                <a:close/>
              </a:path>
            </a:pathLst>
          </a:custGeom>
          <a:solidFill>
            <a:schemeClr val="bg1"/>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1" name="Freeform: Shape 140">
            <a:extLst>
              <a:ext uri="{FF2B5EF4-FFF2-40B4-BE49-F238E27FC236}">
                <a16:creationId xmlns:a16="http://schemas.microsoft.com/office/drawing/2014/main" id="{A08E6D14-3AD7-430A-A27E-59EC377955B1}"/>
              </a:ext>
            </a:extLst>
          </p:cNvPr>
          <p:cNvSpPr/>
          <p:nvPr/>
        </p:nvSpPr>
        <p:spPr>
          <a:xfrm>
            <a:off x="7887002" y="3625247"/>
            <a:ext cx="319754" cy="1625849"/>
          </a:xfrm>
          <a:custGeom>
            <a:avLst/>
            <a:gdLst>
              <a:gd name="connsiteX0" fmla="*/ 20096 w 319754"/>
              <a:gd name="connsiteY0" fmla="*/ 20096 h 1263029"/>
              <a:gd name="connsiteX1" fmla="*/ 307875 w 319754"/>
              <a:gd name="connsiteY1" fmla="*/ 20096 h 1263029"/>
              <a:gd name="connsiteX2" fmla="*/ 307875 w 319754"/>
              <a:gd name="connsiteY2" fmla="*/ 1251150 h 1263029"/>
              <a:gd name="connsiteX3" fmla="*/ 20096 w 319754"/>
              <a:gd name="connsiteY3" fmla="*/ 1251150 h 1263029"/>
            </a:gdLst>
            <a:ahLst/>
            <a:cxnLst>
              <a:cxn ang="0">
                <a:pos x="connsiteX0" y="connsiteY0"/>
              </a:cxn>
              <a:cxn ang="0">
                <a:pos x="connsiteX1" y="connsiteY1"/>
              </a:cxn>
              <a:cxn ang="0">
                <a:pos x="connsiteX2" y="connsiteY2"/>
              </a:cxn>
              <a:cxn ang="0">
                <a:pos x="connsiteX3" y="connsiteY3"/>
              </a:cxn>
            </a:cxnLst>
            <a:rect l="l" t="t" r="r" b="b"/>
            <a:pathLst>
              <a:path w="319754" h="1263029">
                <a:moveTo>
                  <a:pt x="20096" y="20096"/>
                </a:moveTo>
                <a:lnTo>
                  <a:pt x="307875" y="20096"/>
                </a:lnTo>
                <a:lnTo>
                  <a:pt x="307875" y="1251150"/>
                </a:lnTo>
                <a:lnTo>
                  <a:pt x="20096" y="1251150"/>
                </a:lnTo>
                <a:close/>
              </a:path>
            </a:pathLst>
          </a:custGeom>
          <a:solidFill>
            <a:schemeClr val="accent2"/>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2" name="Freeform: Shape 141">
            <a:extLst>
              <a:ext uri="{FF2B5EF4-FFF2-40B4-BE49-F238E27FC236}">
                <a16:creationId xmlns:a16="http://schemas.microsoft.com/office/drawing/2014/main" id="{07EB3AA9-76FD-4E58-8BC0-ABFD7EA9EA36}"/>
              </a:ext>
            </a:extLst>
          </p:cNvPr>
          <p:cNvSpPr/>
          <p:nvPr/>
        </p:nvSpPr>
        <p:spPr>
          <a:xfrm>
            <a:off x="7887002" y="3831051"/>
            <a:ext cx="319754" cy="1420046"/>
          </a:xfrm>
          <a:custGeom>
            <a:avLst/>
            <a:gdLst>
              <a:gd name="connsiteX0" fmla="*/ 20096 w 319754"/>
              <a:gd name="connsiteY0" fmla="*/ 20096 h 1103152"/>
              <a:gd name="connsiteX1" fmla="*/ 307875 w 319754"/>
              <a:gd name="connsiteY1" fmla="*/ 20096 h 1103152"/>
              <a:gd name="connsiteX2" fmla="*/ 307875 w 319754"/>
              <a:gd name="connsiteY2" fmla="*/ 1091273 h 1103152"/>
              <a:gd name="connsiteX3" fmla="*/ 20096 w 319754"/>
              <a:gd name="connsiteY3" fmla="*/ 1091273 h 1103152"/>
            </a:gdLst>
            <a:ahLst/>
            <a:cxnLst>
              <a:cxn ang="0">
                <a:pos x="connsiteX0" y="connsiteY0"/>
              </a:cxn>
              <a:cxn ang="0">
                <a:pos x="connsiteX1" y="connsiteY1"/>
              </a:cxn>
              <a:cxn ang="0">
                <a:pos x="connsiteX2" y="connsiteY2"/>
              </a:cxn>
              <a:cxn ang="0">
                <a:pos x="connsiteX3" y="connsiteY3"/>
              </a:cxn>
            </a:cxnLst>
            <a:rect l="l" t="t" r="r" b="b"/>
            <a:pathLst>
              <a:path w="319754" h="1103152">
                <a:moveTo>
                  <a:pt x="20096" y="20096"/>
                </a:moveTo>
                <a:lnTo>
                  <a:pt x="307875" y="20096"/>
                </a:lnTo>
                <a:lnTo>
                  <a:pt x="307875" y="1091273"/>
                </a:lnTo>
                <a:lnTo>
                  <a:pt x="20096" y="1091273"/>
                </a:lnTo>
                <a:close/>
              </a:path>
            </a:pathLst>
          </a:custGeom>
          <a:solidFill>
            <a:schemeClr val="bg1"/>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3" name="Freeform: Shape 142">
            <a:extLst>
              <a:ext uri="{FF2B5EF4-FFF2-40B4-BE49-F238E27FC236}">
                <a16:creationId xmlns:a16="http://schemas.microsoft.com/office/drawing/2014/main" id="{4558E628-6221-4421-8130-CBE2865DE0AB}"/>
              </a:ext>
            </a:extLst>
          </p:cNvPr>
          <p:cNvSpPr/>
          <p:nvPr/>
        </p:nvSpPr>
        <p:spPr>
          <a:xfrm>
            <a:off x="9357871" y="3584087"/>
            <a:ext cx="319754" cy="1667011"/>
          </a:xfrm>
          <a:custGeom>
            <a:avLst/>
            <a:gdLst>
              <a:gd name="connsiteX0" fmla="*/ 20096 w 319754"/>
              <a:gd name="connsiteY0" fmla="*/ 20096 h 1295004"/>
              <a:gd name="connsiteX1" fmla="*/ 307875 w 319754"/>
              <a:gd name="connsiteY1" fmla="*/ 20096 h 1295004"/>
              <a:gd name="connsiteX2" fmla="*/ 307875 w 319754"/>
              <a:gd name="connsiteY2" fmla="*/ 1283126 h 1295004"/>
              <a:gd name="connsiteX3" fmla="*/ 20096 w 319754"/>
              <a:gd name="connsiteY3" fmla="*/ 1283126 h 1295004"/>
            </a:gdLst>
            <a:ahLst/>
            <a:cxnLst>
              <a:cxn ang="0">
                <a:pos x="connsiteX0" y="connsiteY0"/>
              </a:cxn>
              <a:cxn ang="0">
                <a:pos x="connsiteX1" y="connsiteY1"/>
              </a:cxn>
              <a:cxn ang="0">
                <a:pos x="connsiteX2" y="connsiteY2"/>
              </a:cxn>
              <a:cxn ang="0">
                <a:pos x="connsiteX3" y="connsiteY3"/>
              </a:cxn>
            </a:cxnLst>
            <a:rect l="l" t="t" r="r" b="b"/>
            <a:pathLst>
              <a:path w="319754" h="1295004">
                <a:moveTo>
                  <a:pt x="20096" y="20096"/>
                </a:moveTo>
                <a:lnTo>
                  <a:pt x="307875" y="20096"/>
                </a:lnTo>
                <a:lnTo>
                  <a:pt x="307875" y="1283126"/>
                </a:lnTo>
                <a:lnTo>
                  <a:pt x="20096" y="1283126"/>
                </a:lnTo>
                <a:close/>
              </a:path>
            </a:pathLst>
          </a:custGeom>
          <a:solidFill>
            <a:schemeClr val="accent2"/>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4" name="Freeform: Shape 143">
            <a:extLst>
              <a:ext uri="{FF2B5EF4-FFF2-40B4-BE49-F238E27FC236}">
                <a16:creationId xmlns:a16="http://schemas.microsoft.com/office/drawing/2014/main" id="{07000A5D-C0FF-4604-8416-DCF9D0C4CA95}"/>
              </a:ext>
            </a:extLst>
          </p:cNvPr>
          <p:cNvSpPr/>
          <p:nvPr/>
        </p:nvSpPr>
        <p:spPr>
          <a:xfrm>
            <a:off x="9357871" y="3831051"/>
            <a:ext cx="319754" cy="1420046"/>
          </a:xfrm>
          <a:custGeom>
            <a:avLst/>
            <a:gdLst>
              <a:gd name="connsiteX0" fmla="*/ 20096 w 319754"/>
              <a:gd name="connsiteY0" fmla="*/ 20096 h 1103152"/>
              <a:gd name="connsiteX1" fmla="*/ 307875 w 319754"/>
              <a:gd name="connsiteY1" fmla="*/ 20096 h 1103152"/>
              <a:gd name="connsiteX2" fmla="*/ 307875 w 319754"/>
              <a:gd name="connsiteY2" fmla="*/ 1091273 h 1103152"/>
              <a:gd name="connsiteX3" fmla="*/ 20096 w 319754"/>
              <a:gd name="connsiteY3" fmla="*/ 1091273 h 1103152"/>
            </a:gdLst>
            <a:ahLst/>
            <a:cxnLst>
              <a:cxn ang="0">
                <a:pos x="connsiteX0" y="connsiteY0"/>
              </a:cxn>
              <a:cxn ang="0">
                <a:pos x="connsiteX1" y="connsiteY1"/>
              </a:cxn>
              <a:cxn ang="0">
                <a:pos x="connsiteX2" y="connsiteY2"/>
              </a:cxn>
              <a:cxn ang="0">
                <a:pos x="connsiteX3" y="connsiteY3"/>
              </a:cxn>
            </a:cxnLst>
            <a:rect l="l" t="t" r="r" b="b"/>
            <a:pathLst>
              <a:path w="319754" h="1103152">
                <a:moveTo>
                  <a:pt x="20096" y="20096"/>
                </a:moveTo>
                <a:lnTo>
                  <a:pt x="307875" y="20096"/>
                </a:lnTo>
                <a:lnTo>
                  <a:pt x="307875" y="1091273"/>
                </a:lnTo>
                <a:lnTo>
                  <a:pt x="20096" y="1091273"/>
                </a:lnTo>
                <a:close/>
              </a:path>
            </a:pathLst>
          </a:custGeom>
          <a:solidFill>
            <a:schemeClr val="bg1"/>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5" name="Freeform: Shape 144">
            <a:extLst>
              <a:ext uri="{FF2B5EF4-FFF2-40B4-BE49-F238E27FC236}">
                <a16:creationId xmlns:a16="http://schemas.microsoft.com/office/drawing/2014/main" id="{A75E515C-0F83-4BFD-B059-2B84A3569FEB}"/>
              </a:ext>
            </a:extLst>
          </p:cNvPr>
          <p:cNvSpPr/>
          <p:nvPr/>
        </p:nvSpPr>
        <p:spPr>
          <a:xfrm>
            <a:off x="10812753" y="3398863"/>
            <a:ext cx="319754" cy="1852234"/>
          </a:xfrm>
          <a:custGeom>
            <a:avLst/>
            <a:gdLst>
              <a:gd name="connsiteX0" fmla="*/ 20096 w 319754"/>
              <a:gd name="connsiteY0" fmla="*/ 20096 h 1438893"/>
              <a:gd name="connsiteX1" fmla="*/ 307875 w 319754"/>
              <a:gd name="connsiteY1" fmla="*/ 20096 h 1438893"/>
              <a:gd name="connsiteX2" fmla="*/ 307875 w 319754"/>
              <a:gd name="connsiteY2" fmla="*/ 1427015 h 1438893"/>
              <a:gd name="connsiteX3" fmla="*/ 20096 w 319754"/>
              <a:gd name="connsiteY3" fmla="*/ 1427015 h 1438893"/>
            </a:gdLst>
            <a:ahLst/>
            <a:cxnLst>
              <a:cxn ang="0">
                <a:pos x="connsiteX0" y="connsiteY0"/>
              </a:cxn>
              <a:cxn ang="0">
                <a:pos x="connsiteX1" y="connsiteY1"/>
              </a:cxn>
              <a:cxn ang="0">
                <a:pos x="connsiteX2" y="connsiteY2"/>
              </a:cxn>
              <a:cxn ang="0">
                <a:pos x="connsiteX3" y="connsiteY3"/>
              </a:cxn>
            </a:cxnLst>
            <a:rect l="l" t="t" r="r" b="b"/>
            <a:pathLst>
              <a:path w="319754" h="1438893">
                <a:moveTo>
                  <a:pt x="20096" y="20096"/>
                </a:moveTo>
                <a:lnTo>
                  <a:pt x="307875" y="20096"/>
                </a:lnTo>
                <a:lnTo>
                  <a:pt x="307875" y="1427015"/>
                </a:lnTo>
                <a:lnTo>
                  <a:pt x="20096" y="1427015"/>
                </a:lnTo>
                <a:close/>
              </a:path>
            </a:pathLst>
          </a:custGeom>
          <a:solidFill>
            <a:schemeClr val="accent2"/>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6" name="Freeform: Shape 145">
            <a:extLst>
              <a:ext uri="{FF2B5EF4-FFF2-40B4-BE49-F238E27FC236}">
                <a16:creationId xmlns:a16="http://schemas.microsoft.com/office/drawing/2014/main" id="{3DFDFA41-3AB3-4D69-A72E-5C14DDAB57B7}"/>
              </a:ext>
            </a:extLst>
          </p:cNvPr>
          <p:cNvSpPr/>
          <p:nvPr/>
        </p:nvSpPr>
        <p:spPr>
          <a:xfrm>
            <a:off x="10812753" y="3748730"/>
            <a:ext cx="319754" cy="1502368"/>
          </a:xfrm>
          <a:custGeom>
            <a:avLst/>
            <a:gdLst>
              <a:gd name="connsiteX0" fmla="*/ 20096 w 319754"/>
              <a:gd name="connsiteY0" fmla="*/ 20096 h 1167102"/>
              <a:gd name="connsiteX1" fmla="*/ 307875 w 319754"/>
              <a:gd name="connsiteY1" fmla="*/ 20096 h 1167102"/>
              <a:gd name="connsiteX2" fmla="*/ 307875 w 319754"/>
              <a:gd name="connsiteY2" fmla="*/ 1155224 h 1167102"/>
              <a:gd name="connsiteX3" fmla="*/ 20096 w 319754"/>
              <a:gd name="connsiteY3" fmla="*/ 1155224 h 1167102"/>
            </a:gdLst>
            <a:ahLst/>
            <a:cxnLst>
              <a:cxn ang="0">
                <a:pos x="connsiteX0" y="connsiteY0"/>
              </a:cxn>
              <a:cxn ang="0">
                <a:pos x="connsiteX1" y="connsiteY1"/>
              </a:cxn>
              <a:cxn ang="0">
                <a:pos x="connsiteX2" y="connsiteY2"/>
              </a:cxn>
              <a:cxn ang="0">
                <a:pos x="connsiteX3" y="connsiteY3"/>
              </a:cxn>
            </a:cxnLst>
            <a:rect l="l" t="t" r="r" b="b"/>
            <a:pathLst>
              <a:path w="319754" h="1167102">
                <a:moveTo>
                  <a:pt x="20096" y="20096"/>
                </a:moveTo>
                <a:lnTo>
                  <a:pt x="307875" y="20096"/>
                </a:lnTo>
                <a:lnTo>
                  <a:pt x="307875" y="1155224"/>
                </a:lnTo>
                <a:lnTo>
                  <a:pt x="20096" y="1155224"/>
                </a:lnTo>
                <a:close/>
              </a:path>
            </a:pathLst>
          </a:custGeom>
          <a:solidFill>
            <a:schemeClr val="bg1"/>
          </a:solidFill>
          <a:ln w="159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7" name="Freeform: Shape 146">
            <a:extLst>
              <a:ext uri="{FF2B5EF4-FFF2-40B4-BE49-F238E27FC236}">
                <a16:creationId xmlns:a16="http://schemas.microsoft.com/office/drawing/2014/main" id="{34881028-E6F7-4DA4-A073-E2E650E99973}"/>
              </a:ext>
            </a:extLst>
          </p:cNvPr>
          <p:cNvSpPr/>
          <p:nvPr/>
        </p:nvSpPr>
        <p:spPr>
          <a:xfrm>
            <a:off x="6428234" y="3151899"/>
            <a:ext cx="4704274" cy="391028"/>
          </a:xfrm>
          <a:custGeom>
            <a:avLst/>
            <a:gdLst>
              <a:gd name="connsiteX0" fmla="*/ 20096 w 5196005"/>
              <a:gd name="connsiteY0" fmla="*/ 291887 h 303766"/>
              <a:gd name="connsiteX1" fmla="*/ 3313565 w 5196005"/>
              <a:gd name="connsiteY1" fmla="*/ 195961 h 303766"/>
              <a:gd name="connsiteX2" fmla="*/ 5184127 w 5196005"/>
              <a:gd name="connsiteY2" fmla="*/ 20096 h 303766"/>
            </a:gdLst>
            <a:ahLst/>
            <a:cxnLst>
              <a:cxn ang="0">
                <a:pos x="connsiteX0" y="connsiteY0"/>
              </a:cxn>
              <a:cxn ang="0">
                <a:pos x="connsiteX1" y="connsiteY1"/>
              </a:cxn>
              <a:cxn ang="0">
                <a:pos x="connsiteX2" y="connsiteY2"/>
              </a:cxn>
            </a:cxnLst>
            <a:rect l="l" t="t" r="r" b="b"/>
            <a:pathLst>
              <a:path w="5196005" h="303766">
                <a:moveTo>
                  <a:pt x="20096" y="291887"/>
                </a:moveTo>
                <a:lnTo>
                  <a:pt x="3313565" y="195961"/>
                </a:lnTo>
                <a:lnTo>
                  <a:pt x="5184127" y="20096"/>
                </a:lnTo>
              </a:path>
            </a:pathLst>
          </a:custGeom>
          <a:noFill/>
          <a:ln w="57150" cap="flat">
            <a:solidFill>
              <a:srgbClr val="85C65D"/>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48" name="Title 1">
            <a:extLst>
              <a:ext uri="{FF2B5EF4-FFF2-40B4-BE49-F238E27FC236}">
                <a16:creationId xmlns:a16="http://schemas.microsoft.com/office/drawing/2014/main" id="{945F4D44-9214-4A63-B88D-C86C91FE5C7D}"/>
              </a:ext>
            </a:extLst>
          </p:cNvPr>
          <p:cNvSpPr txBox="1">
            <a:spLocks/>
          </p:cNvSpPr>
          <p:nvPr/>
        </p:nvSpPr>
        <p:spPr>
          <a:xfrm>
            <a:off x="6307251" y="3154970"/>
            <a:ext cx="56949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rgbClr val="85C65D"/>
                </a:solidFill>
                <a:effectLst/>
                <a:uLnTx/>
                <a:uFillTx/>
                <a:latin typeface="+mj-lt"/>
                <a:cs typeface="Gotham Light" pitchFamily="50" charset="0"/>
              </a:rPr>
              <a:t>99%</a:t>
            </a:r>
          </a:p>
        </p:txBody>
      </p:sp>
      <p:sp>
        <p:nvSpPr>
          <p:cNvPr id="149" name="Title 1">
            <a:extLst>
              <a:ext uri="{FF2B5EF4-FFF2-40B4-BE49-F238E27FC236}">
                <a16:creationId xmlns:a16="http://schemas.microsoft.com/office/drawing/2014/main" id="{D2C063EF-7F31-450D-A614-7364BCD5736F}"/>
              </a:ext>
            </a:extLst>
          </p:cNvPr>
          <p:cNvSpPr txBox="1">
            <a:spLocks/>
          </p:cNvSpPr>
          <p:nvPr/>
        </p:nvSpPr>
        <p:spPr>
          <a:xfrm>
            <a:off x="7711247" y="3096117"/>
            <a:ext cx="67126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rgbClr val="85C65D"/>
                </a:solidFill>
                <a:effectLst/>
                <a:uLnTx/>
                <a:uFillTx/>
                <a:latin typeface="+mj-lt"/>
                <a:cs typeface="Gotham Light" pitchFamily="50" charset="0"/>
              </a:rPr>
              <a:t>102%</a:t>
            </a:r>
          </a:p>
        </p:txBody>
      </p:sp>
      <p:sp>
        <p:nvSpPr>
          <p:cNvPr id="150" name="Title 1">
            <a:extLst>
              <a:ext uri="{FF2B5EF4-FFF2-40B4-BE49-F238E27FC236}">
                <a16:creationId xmlns:a16="http://schemas.microsoft.com/office/drawing/2014/main" id="{B3E9B02A-9DBE-42FC-B4B9-A5F95EAFDB39}"/>
              </a:ext>
            </a:extLst>
          </p:cNvPr>
          <p:cNvSpPr txBox="1">
            <a:spLocks/>
          </p:cNvSpPr>
          <p:nvPr/>
        </p:nvSpPr>
        <p:spPr>
          <a:xfrm>
            <a:off x="9070308" y="3027454"/>
            <a:ext cx="875989"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rgbClr val="85C65D"/>
                </a:solidFill>
                <a:effectLst/>
                <a:uLnTx/>
                <a:uFillTx/>
                <a:latin typeface="+mj-lt"/>
                <a:cs typeface="Gotham Light" pitchFamily="50" charset="0"/>
              </a:rPr>
              <a:t>106%</a:t>
            </a:r>
          </a:p>
        </p:txBody>
      </p:sp>
      <p:sp>
        <p:nvSpPr>
          <p:cNvPr id="151" name="Title 1">
            <a:extLst>
              <a:ext uri="{FF2B5EF4-FFF2-40B4-BE49-F238E27FC236}">
                <a16:creationId xmlns:a16="http://schemas.microsoft.com/office/drawing/2014/main" id="{2EAC5DFA-F496-44DA-87F7-EE54CAB9C219}"/>
              </a:ext>
            </a:extLst>
          </p:cNvPr>
          <p:cNvSpPr txBox="1">
            <a:spLocks/>
          </p:cNvSpPr>
          <p:nvPr/>
        </p:nvSpPr>
        <p:spPr>
          <a:xfrm>
            <a:off x="10540273" y="2850893"/>
            <a:ext cx="86471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rgbClr val="85C65D"/>
                </a:solidFill>
                <a:effectLst/>
                <a:uLnTx/>
                <a:uFillTx/>
                <a:latin typeface="+mj-lt"/>
                <a:cs typeface="Gotham Light" pitchFamily="50" charset="0"/>
              </a:rPr>
              <a:t>117%</a:t>
            </a:r>
          </a:p>
        </p:txBody>
      </p:sp>
      <p:sp>
        <p:nvSpPr>
          <p:cNvPr id="152" name="Title 1">
            <a:extLst>
              <a:ext uri="{FF2B5EF4-FFF2-40B4-BE49-F238E27FC236}">
                <a16:creationId xmlns:a16="http://schemas.microsoft.com/office/drawing/2014/main" id="{CEF9E7C3-1A05-4078-93C2-3C6408BA49CE}"/>
              </a:ext>
            </a:extLst>
          </p:cNvPr>
          <p:cNvSpPr txBox="1">
            <a:spLocks/>
          </p:cNvSpPr>
          <p:nvPr/>
        </p:nvSpPr>
        <p:spPr>
          <a:xfrm>
            <a:off x="6745888" y="3676879"/>
            <a:ext cx="56949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13%</a:t>
            </a:r>
          </a:p>
        </p:txBody>
      </p:sp>
      <p:sp>
        <p:nvSpPr>
          <p:cNvPr id="153" name="Title 1">
            <a:extLst>
              <a:ext uri="{FF2B5EF4-FFF2-40B4-BE49-F238E27FC236}">
                <a16:creationId xmlns:a16="http://schemas.microsoft.com/office/drawing/2014/main" id="{3243FBDC-AA53-4057-931D-25D258081BEF}"/>
              </a:ext>
            </a:extLst>
          </p:cNvPr>
          <p:cNvSpPr txBox="1">
            <a:spLocks/>
          </p:cNvSpPr>
          <p:nvPr/>
        </p:nvSpPr>
        <p:spPr>
          <a:xfrm>
            <a:off x="8149884" y="3588599"/>
            <a:ext cx="67126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13%</a:t>
            </a:r>
          </a:p>
        </p:txBody>
      </p:sp>
      <p:sp>
        <p:nvSpPr>
          <p:cNvPr id="154" name="Title 1">
            <a:extLst>
              <a:ext uri="{FF2B5EF4-FFF2-40B4-BE49-F238E27FC236}">
                <a16:creationId xmlns:a16="http://schemas.microsoft.com/office/drawing/2014/main" id="{6532CD69-D4DD-4ABD-ADD8-622A80641D18}"/>
              </a:ext>
            </a:extLst>
          </p:cNvPr>
          <p:cNvSpPr txBox="1">
            <a:spLocks/>
          </p:cNvSpPr>
          <p:nvPr/>
        </p:nvSpPr>
        <p:spPr>
          <a:xfrm>
            <a:off x="9630865" y="3578790"/>
            <a:ext cx="875989"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16%</a:t>
            </a:r>
          </a:p>
        </p:txBody>
      </p:sp>
      <p:sp>
        <p:nvSpPr>
          <p:cNvPr id="155" name="Title 1">
            <a:extLst>
              <a:ext uri="{FF2B5EF4-FFF2-40B4-BE49-F238E27FC236}">
                <a16:creationId xmlns:a16="http://schemas.microsoft.com/office/drawing/2014/main" id="{95B67914-AE59-424F-BE31-F9577EE16A8A}"/>
              </a:ext>
            </a:extLst>
          </p:cNvPr>
          <p:cNvSpPr txBox="1">
            <a:spLocks/>
          </p:cNvSpPr>
          <p:nvPr/>
        </p:nvSpPr>
        <p:spPr>
          <a:xfrm>
            <a:off x="11100830" y="3441464"/>
            <a:ext cx="86471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22%</a:t>
            </a:r>
          </a:p>
        </p:txBody>
      </p:sp>
      <p:sp>
        <p:nvSpPr>
          <p:cNvPr id="156" name="Title 1">
            <a:extLst>
              <a:ext uri="{FF2B5EF4-FFF2-40B4-BE49-F238E27FC236}">
                <a16:creationId xmlns:a16="http://schemas.microsoft.com/office/drawing/2014/main" id="{FBB49C90-BA0A-4539-9F15-CEFA3DDE8182}"/>
              </a:ext>
            </a:extLst>
          </p:cNvPr>
          <p:cNvSpPr txBox="1">
            <a:spLocks/>
          </p:cNvSpPr>
          <p:nvPr/>
        </p:nvSpPr>
        <p:spPr>
          <a:xfrm>
            <a:off x="6745888" y="4777394"/>
            <a:ext cx="56949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86%</a:t>
            </a:r>
          </a:p>
        </p:txBody>
      </p:sp>
      <p:sp>
        <p:nvSpPr>
          <p:cNvPr id="157" name="Title 1">
            <a:extLst>
              <a:ext uri="{FF2B5EF4-FFF2-40B4-BE49-F238E27FC236}">
                <a16:creationId xmlns:a16="http://schemas.microsoft.com/office/drawing/2014/main" id="{7B36A171-ED52-4F61-9547-511ECDF5CD37}"/>
              </a:ext>
            </a:extLst>
          </p:cNvPr>
          <p:cNvSpPr txBox="1">
            <a:spLocks/>
          </p:cNvSpPr>
          <p:nvPr/>
        </p:nvSpPr>
        <p:spPr>
          <a:xfrm>
            <a:off x="8149884" y="4777394"/>
            <a:ext cx="67126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89%</a:t>
            </a:r>
          </a:p>
        </p:txBody>
      </p:sp>
      <p:sp>
        <p:nvSpPr>
          <p:cNvPr id="158" name="Title 1">
            <a:extLst>
              <a:ext uri="{FF2B5EF4-FFF2-40B4-BE49-F238E27FC236}">
                <a16:creationId xmlns:a16="http://schemas.microsoft.com/office/drawing/2014/main" id="{8B1B94A0-5271-4BA9-AF0B-49E748D8AEB4}"/>
              </a:ext>
            </a:extLst>
          </p:cNvPr>
          <p:cNvSpPr txBox="1">
            <a:spLocks/>
          </p:cNvSpPr>
          <p:nvPr/>
        </p:nvSpPr>
        <p:spPr>
          <a:xfrm>
            <a:off x="9630865" y="4777394"/>
            <a:ext cx="875989"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89%</a:t>
            </a:r>
          </a:p>
        </p:txBody>
      </p:sp>
      <p:sp>
        <p:nvSpPr>
          <p:cNvPr id="159" name="Title 1">
            <a:extLst>
              <a:ext uri="{FF2B5EF4-FFF2-40B4-BE49-F238E27FC236}">
                <a16:creationId xmlns:a16="http://schemas.microsoft.com/office/drawing/2014/main" id="{82377508-9AED-4906-8E74-7B0F91F67923}"/>
              </a:ext>
            </a:extLst>
          </p:cNvPr>
          <p:cNvSpPr txBox="1">
            <a:spLocks/>
          </p:cNvSpPr>
          <p:nvPr/>
        </p:nvSpPr>
        <p:spPr>
          <a:xfrm>
            <a:off x="11100830" y="4929707"/>
            <a:ext cx="864714"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schemeClr val="bg1"/>
                </a:solidFill>
                <a:effectLst/>
                <a:uLnTx/>
                <a:uFillTx/>
                <a:latin typeface="+mj-lt"/>
                <a:cs typeface="Gotham Light" pitchFamily="50" charset="0"/>
              </a:rPr>
              <a:t>95%</a:t>
            </a:r>
          </a:p>
        </p:txBody>
      </p:sp>
      <p:sp>
        <p:nvSpPr>
          <p:cNvPr id="160" name="Freeform: Shape 159">
            <a:extLst>
              <a:ext uri="{FF2B5EF4-FFF2-40B4-BE49-F238E27FC236}">
                <a16:creationId xmlns:a16="http://schemas.microsoft.com/office/drawing/2014/main" id="{FDF237BC-0B1C-4824-8A01-107CEA4024A9}"/>
              </a:ext>
            </a:extLst>
          </p:cNvPr>
          <p:cNvSpPr/>
          <p:nvPr/>
        </p:nvSpPr>
        <p:spPr>
          <a:xfrm>
            <a:off x="6096379" y="5209936"/>
            <a:ext cx="5755575" cy="41160"/>
          </a:xfrm>
          <a:custGeom>
            <a:avLst/>
            <a:gdLst>
              <a:gd name="connsiteX0" fmla="*/ 20096 w 5755575"/>
              <a:gd name="connsiteY0" fmla="*/ 20096 h 31975"/>
              <a:gd name="connsiteX1" fmla="*/ 5743697 w 5755575"/>
              <a:gd name="connsiteY1" fmla="*/ 20096 h 31975"/>
            </a:gdLst>
            <a:ahLst/>
            <a:cxnLst>
              <a:cxn ang="0">
                <a:pos x="connsiteX0" y="connsiteY0"/>
              </a:cxn>
              <a:cxn ang="0">
                <a:pos x="connsiteX1" y="connsiteY1"/>
              </a:cxn>
            </a:cxnLst>
            <a:rect l="l" t="t" r="r" b="b"/>
            <a:pathLst>
              <a:path w="5755575" h="31975">
                <a:moveTo>
                  <a:pt x="20096" y="20096"/>
                </a:moveTo>
                <a:lnTo>
                  <a:pt x="5743697" y="20096"/>
                </a:lnTo>
              </a:path>
            </a:pathLst>
          </a:custGeom>
          <a:ln w="38100" cap="flat">
            <a:solidFill>
              <a:schemeClr val="accent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mj-lt"/>
              <a:cs typeface="Gotham Light" pitchFamily="50" charset="0"/>
            </a:endParaRPr>
          </a:p>
        </p:txBody>
      </p:sp>
      <p:sp>
        <p:nvSpPr>
          <p:cNvPr id="161" name="Title 1">
            <a:extLst>
              <a:ext uri="{FF2B5EF4-FFF2-40B4-BE49-F238E27FC236}">
                <a16:creationId xmlns:a16="http://schemas.microsoft.com/office/drawing/2014/main" id="{2EFC929F-0661-43E3-9059-B38EE0B1CAA1}"/>
              </a:ext>
            </a:extLst>
          </p:cNvPr>
          <p:cNvSpPr txBox="1">
            <a:spLocks/>
          </p:cNvSpPr>
          <p:nvPr/>
        </p:nvSpPr>
        <p:spPr>
          <a:xfrm>
            <a:off x="9245715" y="2382567"/>
            <a:ext cx="2451253"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chemeClr val="bg1"/>
                </a:solidFill>
                <a:effectLst/>
                <a:uLnTx/>
                <a:uFillTx/>
                <a:latin typeface="+mj-lt"/>
                <a:cs typeface="Gotham Medium" pitchFamily="50" charset="0"/>
              </a:rPr>
              <a:t>Revenue expansion rates dramatically improve</a:t>
            </a:r>
          </a:p>
        </p:txBody>
      </p:sp>
      <p:sp>
        <p:nvSpPr>
          <p:cNvPr id="162" name="Title 1">
            <a:extLst>
              <a:ext uri="{FF2B5EF4-FFF2-40B4-BE49-F238E27FC236}">
                <a16:creationId xmlns:a16="http://schemas.microsoft.com/office/drawing/2014/main" id="{9A18052C-E619-43CA-8A9C-5294A2341541}"/>
              </a:ext>
            </a:extLst>
          </p:cNvPr>
          <p:cNvSpPr txBox="1">
            <a:spLocks/>
          </p:cNvSpPr>
          <p:nvPr/>
        </p:nvSpPr>
        <p:spPr>
          <a:xfrm>
            <a:off x="6004766" y="5268317"/>
            <a:ext cx="1148651"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1" i="0" u="none" strike="noStrike" kern="1200" cap="none" spc="0" normalizeH="0" baseline="0" noProof="0" dirty="0">
                <a:ln>
                  <a:noFill/>
                </a:ln>
                <a:solidFill>
                  <a:schemeClr val="bg1"/>
                </a:solidFill>
                <a:effectLst/>
                <a:uLnTx/>
                <a:uFillTx/>
                <a:latin typeface="+mj-lt"/>
                <a:cs typeface="Gotham Light" pitchFamily="50" charset="0"/>
              </a:rPr>
              <a:t>Reactive</a:t>
            </a:r>
          </a:p>
        </p:txBody>
      </p:sp>
      <p:sp>
        <p:nvSpPr>
          <p:cNvPr id="163" name="Title 1">
            <a:extLst>
              <a:ext uri="{FF2B5EF4-FFF2-40B4-BE49-F238E27FC236}">
                <a16:creationId xmlns:a16="http://schemas.microsoft.com/office/drawing/2014/main" id="{3FDA5558-D45D-4B13-A244-6EB82A647E0D}"/>
              </a:ext>
            </a:extLst>
          </p:cNvPr>
          <p:cNvSpPr txBox="1">
            <a:spLocks/>
          </p:cNvSpPr>
          <p:nvPr/>
        </p:nvSpPr>
        <p:spPr>
          <a:xfrm>
            <a:off x="7485288" y="5268317"/>
            <a:ext cx="1148651"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1" i="0" u="none" strike="noStrike" kern="1200" cap="none" spc="0" normalizeH="0" baseline="0" noProof="0" dirty="0">
                <a:ln>
                  <a:noFill/>
                </a:ln>
                <a:solidFill>
                  <a:schemeClr val="bg1"/>
                </a:solidFill>
                <a:effectLst/>
                <a:uLnTx/>
                <a:uFillTx/>
                <a:latin typeface="+mj-lt"/>
                <a:cs typeface="Gotham Light" pitchFamily="50" charset="0"/>
              </a:rPr>
              <a:t>Informed</a:t>
            </a:r>
          </a:p>
        </p:txBody>
      </p:sp>
      <p:sp>
        <p:nvSpPr>
          <p:cNvPr id="164" name="Title 1">
            <a:extLst>
              <a:ext uri="{FF2B5EF4-FFF2-40B4-BE49-F238E27FC236}">
                <a16:creationId xmlns:a16="http://schemas.microsoft.com/office/drawing/2014/main" id="{901E6938-77B9-4EB1-89B3-F1E956CB0529}"/>
              </a:ext>
            </a:extLst>
          </p:cNvPr>
          <p:cNvSpPr txBox="1">
            <a:spLocks/>
          </p:cNvSpPr>
          <p:nvPr/>
        </p:nvSpPr>
        <p:spPr>
          <a:xfrm>
            <a:off x="8948328" y="5268317"/>
            <a:ext cx="1148651"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1" i="0" u="none" strike="noStrike" kern="1200" cap="none" spc="0" normalizeH="0" baseline="0" noProof="0" dirty="0">
                <a:ln>
                  <a:noFill/>
                </a:ln>
                <a:solidFill>
                  <a:schemeClr val="bg1"/>
                </a:solidFill>
                <a:effectLst/>
                <a:uLnTx/>
                <a:uFillTx/>
                <a:latin typeface="+mj-lt"/>
                <a:cs typeface="Gotham Light" pitchFamily="50" charset="0"/>
              </a:rPr>
              <a:t>Proactive</a:t>
            </a:r>
          </a:p>
        </p:txBody>
      </p:sp>
      <p:sp>
        <p:nvSpPr>
          <p:cNvPr id="165" name="Title 1">
            <a:extLst>
              <a:ext uri="{FF2B5EF4-FFF2-40B4-BE49-F238E27FC236}">
                <a16:creationId xmlns:a16="http://schemas.microsoft.com/office/drawing/2014/main" id="{5C8ABDDC-2CD8-4A8D-8741-B8EB6FFB1293}"/>
              </a:ext>
            </a:extLst>
          </p:cNvPr>
          <p:cNvSpPr txBox="1">
            <a:spLocks/>
          </p:cNvSpPr>
          <p:nvPr/>
        </p:nvSpPr>
        <p:spPr>
          <a:xfrm>
            <a:off x="10403748" y="5268317"/>
            <a:ext cx="1148651" cy="2862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400" b="1" i="0" u="none" strike="noStrike" kern="1200" cap="none" spc="0" normalizeH="0" baseline="0" noProof="0" dirty="0">
                <a:ln>
                  <a:noFill/>
                </a:ln>
                <a:solidFill>
                  <a:schemeClr val="bg1"/>
                </a:solidFill>
                <a:effectLst/>
                <a:uLnTx/>
                <a:uFillTx/>
                <a:latin typeface="+mj-lt"/>
                <a:cs typeface="Gotham Light" pitchFamily="50" charset="0"/>
              </a:rPr>
              <a:t>Predictive</a:t>
            </a:r>
          </a:p>
        </p:txBody>
      </p:sp>
      <p:sp>
        <p:nvSpPr>
          <p:cNvPr id="166" name="Title 1">
            <a:extLst>
              <a:ext uri="{FF2B5EF4-FFF2-40B4-BE49-F238E27FC236}">
                <a16:creationId xmlns:a16="http://schemas.microsoft.com/office/drawing/2014/main" id="{49A9C726-AA01-4CB1-8BF2-B7A60226E775}"/>
              </a:ext>
            </a:extLst>
          </p:cNvPr>
          <p:cNvSpPr txBox="1">
            <a:spLocks/>
          </p:cNvSpPr>
          <p:nvPr/>
        </p:nvSpPr>
        <p:spPr>
          <a:xfrm>
            <a:off x="6096000" y="5595626"/>
            <a:ext cx="1828800" cy="424732"/>
          </a:xfrm>
          <a:prstGeom prst="rect">
            <a:avLst/>
          </a:prstGeom>
          <a:solidFill>
            <a:schemeClr val="bg1"/>
          </a:solidFill>
        </p:spPr>
        <p:txBody>
          <a:bodyPr vert="horz" wrap="square" lIns="91440" tIns="45720" rIns="91440" bIns="45720" rtlCol="0" anchor="ctr"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200" b="0" u="none" strike="noStrike" kern="1200" cap="none" spc="0" normalizeH="0" baseline="0" noProof="0" dirty="0">
                <a:ln>
                  <a:noFill/>
                </a:ln>
                <a:solidFill>
                  <a:schemeClr val="accent2"/>
                </a:solidFill>
                <a:effectLst/>
                <a:uLnTx/>
                <a:uFillTx/>
                <a:latin typeface="+mj-lt"/>
                <a:cs typeface="Gotham Book" pitchFamily="2" charset="0"/>
              </a:rPr>
              <a:t>Average Gross Retention %</a:t>
            </a:r>
          </a:p>
        </p:txBody>
      </p:sp>
      <p:sp>
        <p:nvSpPr>
          <p:cNvPr id="167" name="Title 1">
            <a:extLst>
              <a:ext uri="{FF2B5EF4-FFF2-40B4-BE49-F238E27FC236}">
                <a16:creationId xmlns:a16="http://schemas.microsoft.com/office/drawing/2014/main" id="{13BC3B69-0117-4C16-8BA6-1510DE3CB9A7}"/>
              </a:ext>
            </a:extLst>
          </p:cNvPr>
          <p:cNvSpPr txBox="1">
            <a:spLocks/>
          </p:cNvSpPr>
          <p:nvPr/>
        </p:nvSpPr>
        <p:spPr>
          <a:xfrm>
            <a:off x="8059766" y="5595627"/>
            <a:ext cx="1828800" cy="424732"/>
          </a:xfrm>
          <a:prstGeom prst="rect">
            <a:avLst/>
          </a:prstGeom>
          <a:solidFill>
            <a:schemeClr val="accent2"/>
          </a:solidFill>
        </p:spPr>
        <p:txBody>
          <a:bodyPr vert="horz" wrap="square" lIns="91440" tIns="45720" rIns="91440" bIns="45720" rtlCol="0" anchor="ctr"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200" b="0" u="none" strike="noStrike" kern="1200" cap="none" spc="0" normalizeH="0" baseline="0" noProof="0" dirty="0">
                <a:ln>
                  <a:noFill/>
                </a:ln>
                <a:solidFill>
                  <a:schemeClr val="bg1"/>
                </a:solidFill>
                <a:effectLst/>
                <a:uLnTx/>
                <a:uFillTx/>
                <a:latin typeface="+mj-lt"/>
                <a:cs typeface="Gotham Book" pitchFamily="2" charset="0"/>
              </a:rPr>
              <a:t>Average Expansion </a:t>
            </a:r>
            <a:br>
              <a:rPr kumimoji="0" lang="en-GB" altLang="en-US" sz="1200" b="0" u="none" strike="noStrike" kern="1200" cap="none" spc="0" normalizeH="0" baseline="0" noProof="0" dirty="0">
                <a:ln>
                  <a:noFill/>
                </a:ln>
                <a:solidFill>
                  <a:schemeClr val="bg1"/>
                </a:solidFill>
                <a:effectLst/>
                <a:uLnTx/>
                <a:uFillTx/>
                <a:latin typeface="+mj-lt"/>
                <a:cs typeface="Gotham Book" pitchFamily="2" charset="0"/>
              </a:rPr>
            </a:br>
            <a:r>
              <a:rPr kumimoji="0" lang="en-GB" altLang="en-US" sz="1200" b="0" u="none" strike="noStrike" kern="1200" cap="none" spc="0" normalizeH="0" baseline="0" noProof="0" dirty="0">
                <a:ln>
                  <a:noFill/>
                </a:ln>
                <a:solidFill>
                  <a:schemeClr val="bg1"/>
                </a:solidFill>
                <a:effectLst/>
                <a:uLnTx/>
                <a:uFillTx/>
                <a:latin typeface="+mj-lt"/>
                <a:cs typeface="Gotham Book" pitchFamily="2" charset="0"/>
              </a:rPr>
              <a:t>Rate %</a:t>
            </a:r>
          </a:p>
        </p:txBody>
      </p:sp>
      <p:sp>
        <p:nvSpPr>
          <p:cNvPr id="168" name="Title 1">
            <a:extLst>
              <a:ext uri="{FF2B5EF4-FFF2-40B4-BE49-F238E27FC236}">
                <a16:creationId xmlns:a16="http://schemas.microsoft.com/office/drawing/2014/main" id="{6828788A-BEE8-4FAC-9F52-46CE40A306A3}"/>
              </a:ext>
            </a:extLst>
          </p:cNvPr>
          <p:cNvSpPr txBox="1">
            <a:spLocks/>
          </p:cNvSpPr>
          <p:nvPr/>
        </p:nvSpPr>
        <p:spPr>
          <a:xfrm>
            <a:off x="10023154" y="5595626"/>
            <a:ext cx="1828800" cy="424732"/>
          </a:xfrm>
          <a:prstGeom prst="rect">
            <a:avLst/>
          </a:prstGeom>
          <a:solidFill>
            <a:srgbClr val="85C65D"/>
          </a:solidFill>
        </p:spPr>
        <p:txBody>
          <a:bodyPr vert="horz" wrap="square" lIns="91440" tIns="45720" rIns="91440" bIns="45720" rtlCol="0" anchor="ctr"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1200" b="0" u="none" strike="noStrike" kern="1200" cap="none" spc="0" normalizeH="0" baseline="0" noProof="0" dirty="0">
                <a:ln>
                  <a:noFill/>
                </a:ln>
                <a:solidFill>
                  <a:schemeClr val="bg1"/>
                </a:solidFill>
                <a:effectLst/>
                <a:uLnTx/>
                <a:uFillTx/>
                <a:latin typeface="+mj-lt"/>
                <a:cs typeface="Gotham Book" pitchFamily="2" charset="0"/>
              </a:rPr>
              <a:t>Average Net </a:t>
            </a:r>
            <a:br>
              <a:rPr kumimoji="0" lang="en-GB" altLang="en-US" sz="1200" b="0" u="none" strike="noStrike" kern="1200" cap="none" spc="0" normalizeH="0" baseline="0" noProof="0" dirty="0">
                <a:ln>
                  <a:noFill/>
                </a:ln>
                <a:solidFill>
                  <a:schemeClr val="bg1"/>
                </a:solidFill>
                <a:effectLst/>
                <a:uLnTx/>
                <a:uFillTx/>
                <a:latin typeface="+mj-lt"/>
                <a:cs typeface="Gotham Book" pitchFamily="2" charset="0"/>
              </a:rPr>
            </a:br>
            <a:r>
              <a:rPr kumimoji="0" lang="en-GB" altLang="en-US" sz="1200" b="0" u="none" strike="noStrike" kern="1200" cap="none" spc="0" normalizeH="0" baseline="0" noProof="0" dirty="0">
                <a:ln>
                  <a:noFill/>
                </a:ln>
                <a:solidFill>
                  <a:schemeClr val="bg1"/>
                </a:solidFill>
                <a:effectLst/>
                <a:uLnTx/>
                <a:uFillTx/>
                <a:latin typeface="+mj-lt"/>
                <a:cs typeface="Gotham Book" pitchFamily="2" charset="0"/>
              </a:rPr>
              <a:t>Retention </a:t>
            </a:r>
            <a:r>
              <a:rPr kumimoji="0" lang="en-GB" altLang="en-US" sz="1200" b="0" u="none" strike="noStrike" kern="1200" cap="none" spc="0" normalizeH="0" baseline="0" noProof="0" dirty="0">
                <a:ln>
                  <a:noFill/>
                </a:ln>
                <a:solidFill>
                  <a:schemeClr val="accent1"/>
                </a:solidFill>
                <a:effectLst/>
                <a:uLnTx/>
                <a:uFillTx/>
                <a:latin typeface="+mj-lt"/>
                <a:cs typeface="Gotham Book" pitchFamily="2" charset="0"/>
              </a:rPr>
              <a:t>%</a:t>
            </a:r>
          </a:p>
        </p:txBody>
      </p:sp>
      <p:sp>
        <p:nvSpPr>
          <p:cNvPr id="173" name="Content Placeholder 8">
            <a:extLst>
              <a:ext uri="{FF2B5EF4-FFF2-40B4-BE49-F238E27FC236}">
                <a16:creationId xmlns:a16="http://schemas.microsoft.com/office/drawing/2014/main" id="{39CDF9B5-74D3-4351-B737-6ECA6D20D716}"/>
              </a:ext>
            </a:extLst>
          </p:cNvPr>
          <p:cNvSpPr txBox="1">
            <a:spLocks/>
          </p:cNvSpPr>
          <p:nvPr/>
        </p:nvSpPr>
        <p:spPr>
          <a:xfrm>
            <a:off x="6805009" y="848798"/>
            <a:ext cx="3657860" cy="370071"/>
          </a:xfrm>
          <a:prstGeom prst="rect">
            <a:avLst/>
          </a:prstGeom>
          <a:ln>
            <a:no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bg1"/>
                </a:solidFill>
                <a:latin typeface="+mj-lt"/>
                <a:cs typeface="Gotham Medium" pitchFamily="50" charset="0"/>
              </a:rPr>
              <a:t>Why is that important?</a:t>
            </a:r>
          </a:p>
        </p:txBody>
      </p:sp>
      <p:pic>
        <p:nvPicPr>
          <p:cNvPr id="2" name="Graphic 1">
            <a:extLst>
              <a:ext uri="{FF2B5EF4-FFF2-40B4-BE49-F238E27FC236}">
                <a16:creationId xmlns:a16="http://schemas.microsoft.com/office/drawing/2014/main" id="{508D603B-05E7-43C7-A0B1-53E9823C3D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8929" y="355562"/>
            <a:ext cx="1454400" cy="1454400"/>
          </a:xfrm>
          <a:prstGeom prst="rect">
            <a:avLst/>
          </a:prstGeom>
        </p:spPr>
      </p:pic>
      <p:sp>
        <p:nvSpPr>
          <p:cNvPr id="8" name="Rectángulo 7">
            <a:extLst>
              <a:ext uri="{FF2B5EF4-FFF2-40B4-BE49-F238E27FC236}">
                <a16:creationId xmlns:a16="http://schemas.microsoft.com/office/drawing/2014/main" id="{CA8F51DA-A749-43C7-A1F6-CA5050C50E5D}"/>
              </a:ext>
            </a:extLst>
          </p:cNvPr>
          <p:cNvSpPr/>
          <p:nvPr/>
        </p:nvSpPr>
        <p:spPr>
          <a:xfrm>
            <a:off x="9125558" y="6087216"/>
            <a:ext cx="2799163" cy="244682"/>
          </a:xfrm>
          <a:prstGeom prst="rect">
            <a:avLst/>
          </a:prstGeom>
        </p:spPr>
        <p:txBody>
          <a:bodyPr wrap="none">
            <a:spAutoFit/>
          </a:bodyPr>
          <a:lstStyle/>
          <a:p>
            <a:pPr lvl="0" algn="r">
              <a:lnSpc>
                <a:spcPct val="90000"/>
              </a:lnSpc>
              <a:spcBef>
                <a:spcPct val="0"/>
              </a:spcBef>
              <a:defRPr/>
            </a:pPr>
            <a:r>
              <a:rPr lang="en-GB" altLang="en-US" sz="1100" dirty="0">
                <a:solidFill>
                  <a:schemeClr val="bg1"/>
                </a:solidFill>
                <a:latin typeface="+mj-lt"/>
                <a:cs typeface="Gotham Light" pitchFamily="50" charset="0"/>
              </a:rPr>
              <a:t>Gainsight Customer Success Index Survey</a:t>
            </a:r>
          </a:p>
        </p:txBody>
      </p:sp>
      <p:sp>
        <p:nvSpPr>
          <p:cNvPr id="62" name="Title 1">
            <a:extLst>
              <a:ext uri="{FF2B5EF4-FFF2-40B4-BE49-F238E27FC236}">
                <a16:creationId xmlns:a16="http://schemas.microsoft.com/office/drawing/2014/main" id="{0D638101-9731-6A4D-9794-22020A99BEC9}"/>
              </a:ext>
            </a:extLst>
          </p:cNvPr>
          <p:cNvSpPr txBox="1">
            <a:spLocks/>
          </p:cNvSpPr>
          <p:nvPr/>
        </p:nvSpPr>
        <p:spPr>
          <a:xfrm>
            <a:off x="499458" y="469944"/>
            <a:ext cx="10445877" cy="8002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dirty="0">
                <a:solidFill>
                  <a:schemeClr val="accent1"/>
                </a:solidFill>
                <a:latin typeface="+mj-lt"/>
                <a:cs typeface="Gotham Bold" pitchFamily="2" charset="0"/>
              </a:rPr>
              <a:t>Renewals: maximising the </a:t>
            </a:r>
          </a:p>
          <a:p>
            <a:pPr>
              <a:lnSpc>
                <a:spcPct val="100000"/>
              </a:lnSpc>
            </a:pPr>
            <a:r>
              <a:rPr lang="en-GB" dirty="0">
                <a:solidFill>
                  <a:schemeClr val="accent1"/>
                </a:solidFill>
                <a:latin typeface="+mj-lt"/>
                <a:cs typeface="Gotham Bold" pitchFamily="2" charset="0"/>
              </a:rPr>
              <a:t>opportunity</a:t>
            </a:r>
          </a:p>
        </p:txBody>
      </p:sp>
      <p:grpSp>
        <p:nvGrpSpPr>
          <p:cNvPr id="3" name="Group 2">
            <a:extLst>
              <a:ext uri="{FF2B5EF4-FFF2-40B4-BE49-F238E27FC236}">
                <a16:creationId xmlns:a16="http://schemas.microsoft.com/office/drawing/2014/main" id="{A6BB8716-4953-8043-94F0-9736AB4894F4}"/>
              </a:ext>
            </a:extLst>
          </p:cNvPr>
          <p:cNvGrpSpPr/>
          <p:nvPr/>
        </p:nvGrpSpPr>
        <p:grpSpPr>
          <a:xfrm>
            <a:off x="3546216" y="2621771"/>
            <a:ext cx="672565" cy="676297"/>
            <a:chOff x="3546216" y="2589872"/>
            <a:chExt cx="672565" cy="676297"/>
          </a:xfrm>
        </p:grpSpPr>
        <p:pic>
          <p:nvPicPr>
            <p:cNvPr id="50" name="Graphic 49">
              <a:extLst>
                <a:ext uri="{FF2B5EF4-FFF2-40B4-BE49-F238E27FC236}">
                  <a16:creationId xmlns:a16="http://schemas.microsoft.com/office/drawing/2014/main" id="{18510499-8775-2242-B10D-2F1D8DFAE789}"/>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2129" t="67725" r="57858" b="15432"/>
            <a:stretch/>
          </p:blipFill>
          <p:spPr>
            <a:xfrm>
              <a:off x="3599891" y="2648920"/>
              <a:ext cx="612712" cy="515672"/>
            </a:xfrm>
            <a:prstGeom prst="rect">
              <a:avLst/>
            </a:prstGeom>
          </p:spPr>
        </p:pic>
        <p:sp>
          <p:nvSpPr>
            <p:cNvPr id="51" name="Oval 50">
              <a:extLst>
                <a:ext uri="{FF2B5EF4-FFF2-40B4-BE49-F238E27FC236}">
                  <a16:creationId xmlns:a16="http://schemas.microsoft.com/office/drawing/2014/main" id="{E5EEBB53-9010-9E4B-95B7-BB70A2DD5CBE}"/>
                </a:ext>
              </a:extLst>
            </p:cNvPr>
            <p:cNvSpPr>
              <a:spLocks/>
            </p:cNvSpPr>
            <p:nvPr/>
          </p:nvSpPr>
          <p:spPr>
            <a:xfrm>
              <a:off x="3546216" y="2589872"/>
              <a:ext cx="672565" cy="6762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grpSp>
      <p:grpSp>
        <p:nvGrpSpPr>
          <p:cNvPr id="13" name="Group 12">
            <a:extLst>
              <a:ext uri="{FF2B5EF4-FFF2-40B4-BE49-F238E27FC236}">
                <a16:creationId xmlns:a16="http://schemas.microsoft.com/office/drawing/2014/main" id="{1F939439-6B83-EC4F-B248-05EC06D9CA8F}"/>
              </a:ext>
            </a:extLst>
          </p:cNvPr>
          <p:cNvGrpSpPr/>
          <p:nvPr/>
        </p:nvGrpSpPr>
        <p:grpSpPr>
          <a:xfrm>
            <a:off x="3546216" y="4843977"/>
            <a:ext cx="672565" cy="676297"/>
            <a:chOff x="3546216" y="4801445"/>
            <a:chExt cx="672565" cy="676297"/>
          </a:xfrm>
        </p:grpSpPr>
        <p:pic>
          <p:nvPicPr>
            <p:cNvPr id="49" name="Graphic 48">
              <a:extLst>
                <a:ext uri="{FF2B5EF4-FFF2-40B4-BE49-F238E27FC236}">
                  <a16:creationId xmlns:a16="http://schemas.microsoft.com/office/drawing/2014/main" id="{1DAEE9A5-2400-3742-A484-097421EDFB2D}"/>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6930" t="31125" r="72193" b="46342"/>
            <a:stretch/>
          </p:blipFill>
          <p:spPr>
            <a:xfrm>
              <a:off x="3665908" y="4883432"/>
              <a:ext cx="484022" cy="522410"/>
            </a:xfrm>
            <a:prstGeom prst="rect">
              <a:avLst/>
            </a:prstGeom>
          </p:spPr>
        </p:pic>
        <p:sp>
          <p:nvSpPr>
            <p:cNvPr id="53" name="Oval 52">
              <a:extLst>
                <a:ext uri="{FF2B5EF4-FFF2-40B4-BE49-F238E27FC236}">
                  <a16:creationId xmlns:a16="http://schemas.microsoft.com/office/drawing/2014/main" id="{E905B144-22EC-2D4B-A75E-49FB98077C6B}"/>
                </a:ext>
              </a:extLst>
            </p:cNvPr>
            <p:cNvSpPr>
              <a:spLocks/>
            </p:cNvSpPr>
            <p:nvPr/>
          </p:nvSpPr>
          <p:spPr>
            <a:xfrm>
              <a:off x="3546216" y="4801445"/>
              <a:ext cx="672565" cy="6762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grpSp>
      <p:grpSp>
        <p:nvGrpSpPr>
          <p:cNvPr id="12" name="Group 11">
            <a:extLst>
              <a:ext uri="{FF2B5EF4-FFF2-40B4-BE49-F238E27FC236}">
                <a16:creationId xmlns:a16="http://schemas.microsoft.com/office/drawing/2014/main" id="{212B5718-D452-D846-A215-A55341A47B5E}"/>
              </a:ext>
            </a:extLst>
          </p:cNvPr>
          <p:cNvGrpSpPr/>
          <p:nvPr/>
        </p:nvGrpSpPr>
        <p:grpSpPr>
          <a:xfrm>
            <a:off x="1223119" y="4843977"/>
            <a:ext cx="672565" cy="676297"/>
            <a:chOff x="1223119" y="4801445"/>
            <a:chExt cx="672565" cy="676297"/>
          </a:xfrm>
        </p:grpSpPr>
        <p:sp>
          <p:nvSpPr>
            <p:cNvPr id="47" name="Graphic 231">
              <a:extLst>
                <a:ext uri="{FF2B5EF4-FFF2-40B4-BE49-F238E27FC236}">
                  <a16:creationId xmlns:a16="http://schemas.microsoft.com/office/drawing/2014/main" id="{304E39E8-3375-5242-8EDD-52A30A1B0207}"/>
                </a:ext>
              </a:extLst>
            </p:cNvPr>
            <p:cNvSpPr/>
            <p:nvPr/>
          </p:nvSpPr>
          <p:spPr>
            <a:xfrm>
              <a:off x="1332876" y="5027906"/>
              <a:ext cx="442379" cy="265703"/>
            </a:xfrm>
            <a:custGeom>
              <a:avLst/>
              <a:gdLst>
                <a:gd name="connsiteX0" fmla="*/ 159544 w 6105525"/>
                <a:gd name="connsiteY0" fmla="*/ 2444591 h 3667125"/>
                <a:gd name="connsiteX1" fmla="*/ 311944 w 6105525"/>
                <a:gd name="connsiteY1" fmla="*/ 2292191 h 3667125"/>
                <a:gd name="connsiteX2" fmla="*/ 159544 w 6105525"/>
                <a:gd name="connsiteY2" fmla="*/ 2139791 h 3667125"/>
                <a:gd name="connsiteX3" fmla="*/ 7144 w 6105525"/>
                <a:gd name="connsiteY3" fmla="*/ 2292191 h 3667125"/>
                <a:gd name="connsiteX4" fmla="*/ 159544 w 6105525"/>
                <a:gd name="connsiteY4" fmla="*/ 2444591 h 3667125"/>
                <a:gd name="connsiteX5" fmla="*/ 6026944 w 6105525"/>
                <a:gd name="connsiteY5" fmla="*/ 617696 h 3667125"/>
                <a:gd name="connsiteX6" fmla="*/ 4945856 w 6105525"/>
                <a:gd name="connsiteY6" fmla="*/ 619601 h 3667125"/>
                <a:gd name="connsiteX7" fmla="*/ 4458176 w 6105525"/>
                <a:gd name="connsiteY7" fmla="*/ 144304 h 3667125"/>
                <a:gd name="connsiteX8" fmla="*/ 4135279 w 6105525"/>
                <a:gd name="connsiteY8" fmla="*/ 10001 h 3667125"/>
                <a:gd name="connsiteX9" fmla="*/ 3173254 w 6105525"/>
                <a:gd name="connsiteY9" fmla="*/ 10001 h 3667125"/>
                <a:gd name="connsiteX10" fmla="*/ 2903696 w 6105525"/>
                <a:gd name="connsiteY10" fmla="*/ 105251 h 3667125"/>
                <a:gd name="connsiteX11" fmla="*/ 2624614 w 6105525"/>
                <a:gd name="connsiteY11" fmla="*/ 7144 h 3667125"/>
                <a:gd name="connsiteX12" fmla="*/ 1962626 w 6105525"/>
                <a:gd name="connsiteY12" fmla="*/ 7144 h 3667125"/>
                <a:gd name="connsiteX13" fmla="*/ 1639729 w 6105525"/>
                <a:gd name="connsiteY13" fmla="*/ 141446 h 3667125"/>
                <a:gd name="connsiteX14" fmla="*/ 1163479 w 6105525"/>
                <a:gd name="connsiteY14" fmla="*/ 617696 h 3667125"/>
                <a:gd name="connsiteX15" fmla="*/ 83344 w 6105525"/>
                <a:gd name="connsiteY15" fmla="*/ 617696 h 3667125"/>
                <a:gd name="connsiteX16" fmla="*/ 7144 w 6105525"/>
                <a:gd name="connsiteY16" fmla="*/ 693896 h 3667125"/>
                <a:gd name="connsiteX17" fmla="*/ 7144 w 6105525"/>
                <a:gd name="connsiteY17" fmla="*/ 846296 h 3667125"/>
                <a:gd name="connsiteX18" fmla="*/ 83344 w 6105525"/>
                <a:gd name="connsiteY18" fmla="*/ 922496 h 3667125"/>
                <a:gd name="connsiteX19" fmla="*/ 616744 w 6105525"/>
                <a:gd name="connsiteY19" fmla="*/ 922496 h 3667125"/>
                <a:gd name="connsiteX20" fmla="*/ 616744 w 6105525"/>
                <a:gd name="connsiteY20" fmla="*/ 2750344 h 3667125"/>
                <a:gd name="connsiteX21" fmla="*/ 83344 w 6105525"/>
                <a:gd name="connsiteY21" fmla="*/ 2750344 h 3667125"/>
                <a:gd name="connsiteX22" fmla="*/ 7144 w 6105525"/>
                <a:gd name="connsiteY22" fmla="*/ 2826544 h 3667125"/>
                <a:gd name="connsiteX23" fmla="*/ 7144 w 6105525"/>
                <a:gd name="connsiteY23" fmla="*/ 2978944 h 3667125"/>
                <a:gd name="connsiteX24" fmla="*/ 83344 w 6105525"/>
                <a:gd name="connsiteY24" fmla="*/ 3055144 h 3667125"/>
                <a:gd name="connsiteX25" fmla="*/ 616744 w 6105525"/>
                <a:gd name="connsiteY25" fmla="*/ 3055144 h 3667125"/>
                <a:gd name="connsiteX26" fmla="*/ 920591 w 6105525"/>
                <a:gd name="connsiteY26" fmla="*/ 2753201 h 3667125"/>
                <a:gd name="connsiteX27" fmla="*/ 1236821 w 6105525"/>
                <a:gd name="connsiteY27" fmla="*/ 2753201 h 3667125"/>
                <a:gd name="connsiteX28" fmla="*/ 2013109 w 6105525"/>
                <a:gd name="connsiteY28" fmla="*/ 3496151 h 3667125"/>
                <a:gd name="connsiteX29" fmla="*/ 2975134 w 6105525"/>
                <a:gd name="connsiteY29" fmla="*/ 3494246 h 3667125"/>
                <a:gd name="connsiteX30" fmla="*/ 3043714 w 6105525"/>
                <a:gd name="connsiteY30" fmla="*/ 3553301 h 3667125"/>
                <a:gd name="connsiteX31" fmla="*/ 3362801 w 6105525"/>
                <a:gd name="connsiteY31" fmla="*/ 3666649 h 3667125"/>
                <a:gd name="connsiteX32" fmla="*/ 3757136 w 6105525"/>
                <a:gd name="connsiteY32" fmla="*/ 3479959 h 3667125"/>
                <a:gd name="connsiteX33" fmla="*/ 3965734 w 6105525"/>
                <a:gd name="connsiteY33" fmla="*/ 3223736 h 3667125"/>
                <a:gd name="connsiteX34" fmla="*/ 4537234 w 6105525"/>
                <a:gd name="connsiteY34" fmla="*/ 3109436 h 3667125"/>
                <a:gd name="connsiteX35" fmla="*/ 4627722 w 6105525"/>
                <a:gd name="connsiteY35" fmla="*/ 2997994 h 3667125"/>
                <a:gd name="connsiteX36" fmla="*/ 4727734 w 6105525"/>
                <a:gd name="connsiteY36" fmla="*/ 2753201 h 3667125"/>
                <a:gd name="connsiteX37" fmla="*/ 5190649 w 6105525"/>
                <a:gd name="connsiteY37" fmla="*/ 2753201 h 3667125"/>
                <a:gd name="connsiteX38" fmla="*/ 5494496 w 6105525"/>
                <a:gd name="connsiteY38" fmla="*/ 3055144 h 3667125"/>
                <a:gd name="connsiteX39" fmla="*/ 6027896 w 6105525"/>
                <a:gd name="connsiteY39" fmla="*/ 3055144 h 3667125"/>
                <a:gd name="connsiteX40" fmla="*/ 6104096 w 6105525"/>
                <a:gd name="connsiteY40" fmla="*/ 2978944 h 3667125"/>
                <a:gd name="connsiteX41" fmla="*/ 6104096 w 6105525"/>
                <a:gd name="connsiteY41" fmla="*/ 2826544 h 3667125"/>
                <a:gd name="connsiteX42" fmla="*/ 6027896 w 6105525"/>
                <a:gd name="connsiteY42" fmla="*/ 2750344 h 3667125"/>
                <a:gd name="connsiteX43" fmla="*/ 5494496 w 6105525"/>
                <a:gd name="connsiteY43" fmla="*/ 2750344 h 3667125"/>
                <a:gd name="connsiteX44" fmla="*/ 5494496 w 6105525"/>
                <a:gd name="connsiteY44" fmla="*/ 924401 h 3667125"/>
                <a:gd name="connsiteX45" fmla="*/ 6027896 w 6105525"/>
                <a:gd name="connsiteY45" fmla="*/ 922496 h 3667125"/>
                <a:gd name="connsiteX46" fmla="*/ 6104096 w 6105525"/>
                <a:gd name="connsiteY46" fmla="*/ 846296 h 3667125"/>
                <a:gd name="connsiteX47" fmla="*/ 6104096 w 6105525"/>
                <a:gd name="connsiteY47" fmla="*/ 693896 h 3667125"/>
                <a:gd name="connsiteX48" fmla="*/ 6026944 w 6105525"/>
                <a:gd name="connsiteY48" fmla="*/ 617696 h 3667125"/>
                <a:gd name="connsiteX49" fmla="*/ 4390549 w 6105525"/>
                <a:gd name="connsiteY49" fmla="*/ 2804636 h 3667125"/>
                <a:gd name="connsiteX50" fmla="*/ 4300062 w 6105525"/>
                <a:gd name="connsiteY50" fmla="*/ 2916079 h 3667125"/>
                <a:gd name="connsiteX51" fmla="*/ 4085749 w 6105525"/>
                <a:gd name="connsiteY51" fmla="*/ 2937986 h 3667125"/>
                <a:gd name="connsiteX52" fmla="*/ 3916204 w 6105525"/>
                <a:gd name="connsiteY52" fmla="*/ 2800826 h 3667125"/>
                <a:gd name="connsiteX53" fmla="*/ 3520916 w 6105525"/>
                <a:gd name="connsiteY53" fmla="*/ 3286601 h 3667125"/>
                <a:gd name="connsiteX54" fmla="*/ 3240881 w 6105525"/>
                <a:gd name="connsiteY54" fmla="*/ 3318986 h 3667125"/>
                <a:gd name="connsiteX55" fmla="*/ 2949416 w 6105525"/>
                <a:gd name="connsiteY55" fmla="*/ 3070384 h 3667125"/>
                <a:gd name="connsiteX56" fmla="*/ 2850356 w 6105525"/>
                <a:gd name="connsiteY56" fmla="*/ 3192304 h 3667125"/>
                <a:gd name="connsiteX57" fmla="*/ 2215991 w 6105525"/>
                <a:gd name="connsiteY57" fmla="*/ 3267551 h 3667125"/>
                <a:gd name="connsiteX58" fmla="*/ 1359694 w 6105525"/>
                <a:gd name="connsiteY58" fmla="*/ 2447449 h 3667125"/>
                <a:gd name="connsiteX59" fmla="*/ 921544 w 6105525"/>
                <a:gd name="connsiteY59" fmla="*/ 2447449 h 3667125"/>
                <a:gd name="connsiteX60" fmla="*/ 921544 w 6105525"/>
                <a:gd name="connsiteY60" fmla="*/ 921544 h 3667125"/>
                <a:gd name="connsiteX61" fmla="*/ 1289209 w 6105525"/>
                <a:gd name="connsiteY61" fmla="*/ 921544 h 3667125"/>
                <a:gd name="connsiteX62" fmla="*/ 1854041 w 6105525"/>
                <a:gd name="connsiteY62" fmla="*/ 356711 h 3667125"/>
                <a:gd name="connsiteX63" fmla="*/ 1961674 w 6105525"/>
                <a:gd name="connsiteY63" fmla="*/ 311944 h 3667125"/>
                <a:gd name="connsiteX64" fmla="*/ 2623661 w 6105525"/>
                <a:gd name="connsiteY64" fmla="*/ 311944 h 3667125"/>
                <a:gd name="connsiteX65" fmla="*/ 2634139 w 6105525"/>
                <a:gd name="connsiteY65" fmla="*/ 339566 h 3667125"/>
                <a:gd name="connsiteX66" fmla="*/ 2072164 w 6105525"/>
                <a:gd name="connsiteY66" fmla="*/ 855821 h 3667125"/>
                <a:gd name="connsiteX67" fmla="*/ 2032159 w 6105525"/>
                <a:gd name="connsiteY67" fmla="*/ 1778794 h 3667125"/>
                <a:gd name="connsiteX68" fmla="*/ 2955131 w 6105525"/>
                <a:gd name="connsiteY68" fmla="*/ 1818799 h 3667125"/>
                <a:gd name="connsiteX69" fmla="*/ 3172301 w 6105525"/>
                <a:gd name="connsiteY69" fmla="*/ 1619726 h 3667125"/>
                <a:gd name="connsiteX70" fmla="*/ 4368641 w 6105525"/>
                <a:gd name="connsiteY70" fmla="*/ 2590324 h 3667125"/>
                <a:gd name="connsiteX71" fmla="*/ 4390549 w 6105525"/>
                <a:gd name="connsiteY71" fmla="*/ 2804636 h 3667125"/>
                <a:gd name="connsiteX72" fmla="*/ 5188744 w 6105525"/>
                <a:gd name="connsiteY72" fmla="*/ 2447449 h 3667125"/>
                <a:gd name="connsiteX73" fmla="*/ 4643914 w 6105525"/>
                <a:gd name="connsiteY73" fmla="*/ 2447449 h 3667125"/>
                <a:gd name="connsiteX74" fmla="*/ 4560094 w 6105525"/>
                <a:gd name="connsiteY74" fmla="*/ 2354104 h 3667125"/>
                <a:gd name="connsiteX75" fmla="*/ 3398996 w 6105525"/>
                <a:gd name="connsiteY75" fmla="*/ 1411129 h 3667125"/>
                <a:gd name="connsiteX76" fmla="*/ 3669506 w 6105525"/>
                <a:gd name="connsiteY76" fmla="*/ 1162526 h 3667125"/>
                <a:gd name="connsiteX77" fmla="*/ 3679031 w 6105525"/>
                <a:gd name="connsiteY77" fmla="*/ 947261 h 3667125"/>
                <a:gd name="connsiteX78" fmla="*/ 3463766 w 6105525"/>
                <a:gd name="connsiteY78" fmla="*/ 937736 h 3667125"/>
                <a:gd name="connsiteX79" fmla="*/ 2748439 w 6105525"/>
                <a:gd name="connsiteY79" fmla="*/ 1593056 h 3667125"/>
                <a:gd name="connsiteX80" fmla="*/ 2255996 w 6105525"/>
                <a:gd name="connsiteY80" fmla="*/ 1572101 h 3667125"/>
                <a:gd name="connsiteX81" fmla="*/ 2276951 w 6105525"/>
                <a:gd name="connsiteY81" fmla="*/ 1079659 h 3667125"/>
                <a:gd name="connsiteX82" fmla="*/ 3068479 w 6105525"/>
                <a:gd name="connsiteY82" fmla="*/ 353854 h 3667125"/>
                <a:gd name="connsiteX83" fmla="*/ 3171349 w 6105525"/>
                <a:gd name="connsiteY83" fmla="*/ 313849 h 3667125"/>
                <a:gd name="connsiteX84" fmla="*/ 4133374 w 6105525"/>
                <a:gd name="connsiteY84" fmla="*/ 313849 h 3667125"/>
                <a:gd name="connsiteX85" fmla="*/ 4241959 w 6105525"/>
                <a:gd name="connsiteY85" fmla="*/ 359569 h 3667125"/>
                <a:gd name="connsiteX86" fmla="*/ 4820126 w 6105525"/>
                <a:gd name="connsiteY86" fmla="*/ 922496 h 3667125"/>
                <a:gd name="connsiteX87" fmla="*/ 5188744 w 6105525"/>
                <a:gd name="connsiteY87" fmla="*/ 922496 h 3667125"/>
                <a:gd name="connsiteX88" fmla="*/ 5188744 w 6105525"/>
                <a:gd name="connsiteY88" fmla="*/ 2447449 h 3667125"/>
                <a:gd name="connsiteX89" fmla="*/ 5950744 w 6105525"/>
                <a:gd name="connsiteY89" fmla="*/ 2140744 h 3667125"/>
                <a:gd name="connsiteX90" fmla="*/ 5798344 w 6105525"/>
                <a:gd name="connsiteY90" fmla="*/ 2293144 h 3667125"/>
                <a:gd name="connsiteX91" fmla="*/ 5950744 w 6105525"/>
                <a:gd name="connsiteY91" fmla="*/ 2445544 h 3667125"/>
                <a:gd name="connsiteX92" fmla="*/ 6103144 w 6105525"/>
                <a:gd name="connsiteY92" fmla="*/ 2293144 h 3667125"/>
                <a:gd name="connsiteX93" fmla="*/ 5950744 w 6105525"/>
                <a:gd name="connsiteY93" fmla="*/ 21407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6105525" h="3667125">
                  <a:moveTo>
                    <a:pt x="159544" y="2444591"/>
                  </a:moveTo>
                  <a:cubicBezTo>
                    <a:pt x="243364" y="2444591"/>
                    <a:pt x="311944" y="2376011"/>
                    <a:pt x="311944" y="2292191"/>
                  </a:cubicBezTo>
                  <a:cubicBezTo>
                    <a:pt x="311944" y="2208371"/>
                    <a:pt x="243364" y="2139791"/>
                    <a:pt x="159544" y="2139791"/>
                  </a:cubicBezTo>
                  <a:cubicBezTo>
                    <a:pt x="75724" y="2139791"/>
                    <a:pt x="7144" y="2208371"/>
                    <a:pt x="7144" y="2292191"/>
                  </a:cubicBezTo>
                  <a:cubicBezTo>
                    <a:pt x="7144" y="2376964"/>
                    <a:pt x="75724" y="2444591"/>
                    <a:pt x="159544" y="2444591"/>
                  </a:cubicBezTo>
                  <a:close/>
                  <a:moveTo>
                    <a:pt x="6026944" y="617696"/>
                  </a:moveTo>
                  <a:lnTo>
                    <a:pt x="4945856" y="619601"/>
                  </a:lnTo>
                  <a:lnTo>
                    <a:pt x="4458176" y="144304"/>
                  </a:lnTo>
                  <a:cubicBezTo>
                    <a:pt x="4371499" y="57626"/>
                    <a:pt x="4257199" y="10001"/>
                    <a:pt x="4135279" y="10001"/>
                  </a:cubicBezTo>
                  <a:lnTo>
                    <a:pt x="3173254" y="10001"/>
                  </a:lnTo>
                  <a:cubicBezTo>
                    <a:pt x="3074194" y="10001"/>
                    <a:pt x="2981801" y="47149"/>
                    <a:pt x="2903696" y="105251"/>
                  </a:cubicBezTo>
                  <a:cubicBezTo>
                    <a:pt x="2823686" y="43339"/>
                    <a:pt x="2725579" y="7144"/>
                    <a:pt x="2624614" y="7144"/>
                  </a:cubicBezTo>
                  <a:lnTo>
                    <a:pt x="1962626" y="7144"/>
                  </a:lnTo>
                  <a:cubicBezTo>
                    <a:pt x="1841659" y="7144"/>
                    <a:pt x="1725454" y="55721"/>
                    <a:pt x="1639729" y="141446"/>
                  </a:cubicBezTo>
                  <a:lnTo>
                    <a:pt x="1163479" y="617696"/>
                  </a:lnTo>
                  <a:lnTo>
                    <a:pt x="83344" y="617696"/>
                  </a:lnTo>
                  <a:cubicBezTo>
                    <a:pt x="41434" y="617696"/>
                    <a:pt x="7144" y="651986"/>
                    <a:pt x="7144" y="693896"/>
                  </a:cubicBezTo>
                  <a:lnTo>
                    <a:pt x="7144" y="846296"/>
                  </a:lnTo>
                  <a:cubicBezTo>
                    <a:pt x="7144" y="888206"/>
                    <a:pt x="41434" y="922496"/>
                    <a:pt x="83344" y="922496"/>
                  </a:cubicBezTo>
                  <a:lnTo>
                    <a:pt x="616744" y="922496"/>
                  </a:lnTo>
                  <a:lnTo>
                    <a:pt x="616744" y="2750344"/>
                  </a:lnTo>
                  <a:lnTo>
                    <a:pt x="83344" y="2750344"/>
                  </a:lnTo>
                  <a:cubicBezTo>
                    <a:pt x="41434" y="2750344"/>
                    <a:pt x="7144" y="2784634"/>
                    <a:pt x="7144" y="2826544"/>
                  </a:cubicBezTo>
                  <a:lnTo>
                    <a:pt x="7144" y="2978944"/>
                  </a:lnTo>
                  <a:cubicBezTo>
                    <a:pt x="7144" y="3020854"/>
                    <a:pt x="41434" y="3055144"/>
                    <a:pt x="83344" y="3055144"/>
                  </a:cubicBezTo>
                  <a:lnTo>
                    <a:pt x="616744" y="3055144"/>
                  </a:lnTo>
                  <a:cubicBezTo>
                    <a:pt x="784384" y="3055144"/>
                    <a:pt x="919639" y="2919889"/>
                    <a:pt x="920591" y="2753201"/>
                  </a:cubicBezTo>
                  <a:lnTo>
                    <a:pt x="1236821" y="2753201"/>
                  </a:lnTo>
                  <a:lnTo>
                    <a:pt x="2013109" y="3496151"/>
                  </a:lnTo>
                  <a:cubicBezTo>
                    <a:pt x="2296954" y="3725704"/>
                    <a:pt x="2697004" y="3719036"/>
                    <a:pt x="2975134" y="3494246"/>
                  </a:cubicBezTo>
                  <a:lnTo>
                    <a:pt x="3043714" y="3553301"/>
                  </a:lnTo>
                  <a:cubicBezTo>
                    <a:pt x="3135154" y="3627596"/>
                    <a:pt x="3246596" y="3666649"/>
                    <a:pt x="3362801" y="3666649"/>
                  </a:cubicBezTo>
                  <a:cubicBezTo>
                    <a:pt x="3515201" y="3666649"/>
                    <a:pt x="3659029" y="3599974"/>
                    <a:pt x="3757136" y="3479959"/>
                  </a:cubicBezTo>
                  <a:lnTo>
                    <a:pt x="3965734" y="3223736"/>
                  </a:lnTo>
                  <a:cubicBezTo>
                    <a:pt x="4121944" y="3308509"/>
                    <a:pt x="4374356" y="3309461"/>
                    <a:pt x="4537234" y="3109436"/>
                  </a:cubicBezTo>
                  <a:lnTo>
                    <a:pt x="4627722" y="2997994"/>
                  </a:lnTo>
                  <a:cubicBezTo>
                    <a:pt x="4686776" y="2925604"/>
                    <a:pt x="4719162" y="2839879"/>
                    <a:pt x="4727734" y="2753201"/>
                  </a:cubicBezTo>
                  <a:lnTo>
                    <a:pt x="5190649" y="2753201"/>
                  </a:lnTo>
                  <a:cubicBezTo>
                    <a:pt x="5191601" y="2919889"/>
                    <a:pt x="5327809" y="3055144"/>
                    <a:pt x="5494496" y="3055144"/>
                  </a:cubicBezTo>
                  <a:lnTo>
                    <a:pt x="6027896" y="3055144"/>
                  </a:lnTo>
                  <a:cubicBezTo>
                    <a:pt x="6069806" y="3055144"/>
                    <a:pt x="6104096" y="3020854"/>
                    <a:pt x="6104096" y="2978944"/>
                  </a:cubicBezTo>
                  <a:lnTo>
                    <a:pt x="6104096" y="2826544"/>
                  </a:lnTo>
                  <a:cubicBezTo>
                    <a:pt x="6104096" y="2784634"/>
                    <a:pt x="6069806" y="2750344"/>
                    <a:pt x="6027896" y="2750344"/>
                  </a:cubicBezTo>
                  <a:lnTo>
                    <a:pt x="5494496" y="2750344"/>
                  </a:lnTo>
                  <a:lnTo>
                    <a:pt x="5494496" y="924401"/>
                  </a:lnTo>
                  <a:lnTo>
                    <a:pt x="6027896" y="922496"/>
                  </a:lnTo>
                  <a:cubicBezTo>
                    <a:pt x="6069806" y="922496"/>
                    <a:pt x="6104096" y="888206"/>
                    <a:pt x="6104096" y="846296"/>
                  </a:cubicBezTo>
                  <a:lnTo>
                    <a:pt x="6104096" y="693896"/>
                  </a:lnTo>
                  <a:cubicBezTo>
                    <a:pt x="6103144" y="651034"/>
                    <a:pt x="6068854" y="617696"/>
                    <a:pt x="6026944" y="617696"/>
                  </a:cubicBezTo>
                  <a:close/>
                  <a:moveTo>
                    <a:pt x="4390549" y="2804636"/>
                  </a:moveTo>
                  <a:lnTo>
                    <a:pt x="4300062" y="2916079"/>
                  </a:lnTo>
                  <a:cubicBezTo>
                    <a:pt x="4248626" y="2978944"/>
                    <a:pt x="4153376" y="2993231"/>
                    <a:pt x="4085749" y="2937986"/>
                  </a:cubicBezTo>
                  <a:lnTo>
                    <a:pt x="3916204" y="2800826"/>
                  </a:lnTo>
                  <a:lnTo>
                    <a:pt x="3520916" y="3286601"/>
                  </a:lnTo>
                  <a:cubicBezTo>
                    <a:pt x="3449479" y="3375184"/>
                    <a:pt x="3320891" y="3383756"/>
                    <a:pt x="3240881" y="3318986"/>
                  </a:cubicBezTo>
                  <a:lnTo>
                    <a:pt x="2949416" y="3070384"/>
                  </a:lnTo>
                  <a:lnTo>
                    <a:pt x="2850356" y="3192304"/>
                  </a:lnTo>
                  <a:cubicBezTo>
                    <a:pt x="2691289" y="3387566"/>
                    <a:pt x="2402681" y="3418046"/>
                    <a:pt x="2215991" y="3267551"/>
                  </a:cubicBezTo>
                  <a:lnTo>
                    <a:pt x="1359694" y="2447449"/>
                  </a:lnTo>
                  <a:lnTo>
                    <a:pt x="921544" y="2447449"/>
                  </a:lnTo>
                  <a:lnTo>
                    <a:pt x="921544" y="921544"/>
                  </a:lnTo>
                  <a:lnTo>
                    <a:pt x="1289209" y="921544"/>
                  </a:lnTo>
                  <a:lnTo>
                    <a:pt x="1854041" y="356711"/>
                  </a:lnTo>
                  <a:cubicBezTo>
                    <a:pt x="1882616" y="328136"/>
                    <a:pt x="1921669" y="311944"/>
                    <a:pt x="1961674" y="311944"/>
                  </a:cubicBezTo>
                  <a:lnTo>
                    <a:pt x="2623661" y="311944"/>
                  </a:lnTo>
                  <a:cubicBezTo>
                    <a:pt x="2632234" y="332899"/>
                    <a:pt x="2626519" y="318611"/>
                    <a:pt x="2634139" y="339566"/>
                  </a:cubicBezTo>
                  <a:lnTo>
                    <a:pt x="2072164" y="855821"/>
                  </a:lnTo>
                  <a:cubicBezTo>
                    <a:pt x="1803559" y="1102519"/>
                    <a:pt x="1790224" y="1514951"/>
                    <a:pt x="2032159" y="1778794"/>
                  </a:cubicBezTo>
                  <a:cubicBezTo>
                    <a:pt x="2168366" y="1927384"/>
                    <a:pt x="2590324" y="2153126"/>
                    <a:pt x="2955131" y="1818799"/>
                  </a:cubicBezTo>
                  <a:lnTo>
                    <a:pt x="3172301" y="1619726"/>
                  </a:lnTo>
                  <a:lnTo>
                    <a:pt x="4368641" y="2590324"/>
                  </a:lnTo>
                  <a:cubicBezTo>
                    <a:pt x="4433412" y="2643664"/>
                    <a:pt x="4442937" y="2739866"/>
                    <a:pt x="4390549" y="2804636"/>
                  </a:cubicBezTo>
                  <a:close/>
                  <a:moveTo>
                    <a:pt x="5188744" y="2447449"/>
                  </a:moveTo>
                  <a:lnTo>
                    <a:pt x="4643914" y="2447449"/>
                  </a:lnTo>
                  <a:cubicBezTo>
                    <a:pt x="4620101" y="2414111"/>
                    <a:pt x="4593431" y="2381726"/>
                    <a:pt x="4560094" y="2354104"/>
                  </a:cubicBezTo>
                  <a:lnTo>
                    <a:pt x="3398996" y="1411129"/>
                  </a:lnTo>
                  <a:lnTo>
                    <a:pt x="3669506" y="1162526"/>
                  </a:lnTo>
                  <a:cubicBezTo>
                    <a:pt x="3731419" y="1105376"/>
                    <a:pt x="3736181" y="1009174"/>
                    <a:pt x="3679031" y="947261"/>
                  </a:cubicBezTo>
                  <a:cubicBezTo>
                    <a:pt x="3621881" y="885349"/>
                    <a:pt x="3525679" y="881539"/>
                    <a:pt x="3463766" y="937736"/>
                  </a:cubicBezTo>
                  <a:lnTo>
                    <a:pt x="2748439" y="1593056"/>
                  </a:lnTo>
                  <a:cubicBezTo>
                    <a:pt x="2611279" y="1717834"/>
                    <a:pt x="2380774" y="1707356"/>
                    <a:pt x="2255996" y="1572101"/>
                  </a:cubicBezTo>
                  <a:cubicBezTo>
                    <a:pt x="2126456" y="1431131"/>
                    <a:pt x="2135029" y="1210151"/>
                    <a:pt x="2276951" y="1079659"/>
                  </a:cubicBezTo>
                  <a:lnTo>
                    <a:pt x="3068479" y="353854"/>
                  </a:lnTo>
                  <a:cubicBezTo>
                    <a:pt x="3097054" y="328136"/>
                    <a:pt x="3133249" y="313849"/>
                    <a:pt x="3171349" y="313849"/>
                  </a:cubicBezTo>
                  <a:lnTo>
                    <a:pt x="4133374" y="313849"/>
                  </a:lnTo>
                  <a:cubicBezTo>
                    <a:pt x="4174331" y="313849"/>
                    <a:pt x="4212431" y="330041"/>
                    <a:pt x="4241959" y="359569"/>
                  </a:cubicBezTo>
                  <a:lnTo>
                    <a:pt x="4820126" y="922496"/>
                  </a:lnTo>
                  <a:lnTo>
                    <a:pt x="5188744" y="922496"/>
                  </a:lnTo>
                  <a:lnTo>
                    <a:pt x="5188744" y="2447449"/>
                  </a:lnTo>
                  <a:close/>
                  <a:moveTo>
                    <a:pt x="5950744" y="2140744"/>
                  </a:moveTo>
                  <a:cubicBezTo>
                    <a:pt x="5866924" y="2140744"/>
                    <a:pt x="5798344" y="2209324"/>
                    <a:pt x="5798344" y="2293144"/>
                  </a:cubicBezTo>
                  <a:cubicBezTo>
                    <a:pt x="5798344" y="2376964"/>
                    <a:pt x="5866924" y="2445544"/>
                    <a:pt x="5950744" y="2445544"/>
                  </a:cubicBezTo>
                  <a:cubicBezTo>
                    <a:pt x="6034564" y="2445544"/>
                    <a:pt x="6103144" y="2376964"/>
                    <a:pt x="6103144" y="2293144"/>
                  </a:cubicBezTo>
                  <a:cubicBezTo>
                    <a:pt x="6103144" y="2208371"/>
                    <a:pt x="6034564" y="2140744"/>
                    <a:pt x="5950744" y="2140744"/>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54" name="Oval 53">
              <a:extLst>
                <a:ext uri="{FF2B5EF4-FFF2-40B4-BE49-F238E27FC236}">
                  <a16:creationId xmlns:a16="http://schemas.microsoft.com/office/drawing/2014/main" id="{2E8849B3-73E1-0243-A35F-053C27D4555C}"/>
                </a:ext>
              </a:extLst>
            </p:cNvPr>
            <p:cNvSpPr>
              <a:spLocks/>
            </p:cNvSpPr>
            <p:nvPr/>
          </p:nvSpPr>
          <p:spPr>
            <a:xfrm>
              <a:off x="1223119" y="4801445"/>
              <a:ext cx="672565" cy="6762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grpSp>
      <p:grpSp>
        <p:nvGrpSpPr>
          <p:cNvPr id="10" name="Group 9">
            <a:extLst>
              <a:ext uri="{FF2B5EF4-FFF2-40B4-BE49-F238E27FC236}">
                <a16:creationId xmlns:a16="http://schemas.microsoft.com/office/drawing/2014/main" id="{33C30B21-ADF8-B248-8EE0-F2B2F87537BB}"/>
              </a:ext>
            </a:extLst>
          </p:cNvPr>
          <p:cNvGrpSpPr/>
          <p:nvPr/>
        </p:nvGrpSpPr>
        <p:grpSpPr>
          <a:xfrm>
            <a:off x="1223119" y="2611140"/>
            <a:ext cx="688065" cy="676297"/>
            <a:chOff x="1223119" y="2568608"/>
            <a:chExt cx="688065" cy="676297"/>
          </a:xfrm>
        </p:grpSpPr>
        <p:pic>
          <p:nvPicPr>
            <p:cNvPr id="48" name="Graphic 47">
              <a:extLst>
                <a:ext uri="{FF2B5EF4-FFF2-40B4-BE49-F238E27FC236}">
                  <a16:creationId xmlns:a16="http://schemas.microsoft.com/office/drawing/2014/main" id="{C4FEF135-3EEF-7743-A74C-637EBCE22E93}"/>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37694" t="2615" r="36714" b="79758"/>
            <a:stretch/>
          </p:blipFill>
          <p:spPr>
            <a:xfrm>
              <a:off x="1262670" y="2637394"/>
              <a:ext cx="648514" cy="446670"/>
            </a:xfrm>
            <a:prstGeom prst="rect">
              <a:avLst/>
            </a:prstGeom>
          </p:spPr>
        </p:pic>
        <p:sp>
          <p:nvSpPr>
            <p:cNvPr id="55" name="Oval 54">
              <a:extLst>
                <a:ext uri="{FF2B5EF4-FFF2-40B4-BE49-F238E27FC236}">
                  <a16:creationId xmlns:a16="http://schemas.microsoft.com/office/drawing/2014/main" id="{AB6DADE0-A873-024A-B5A7-A141EF539A40}"/>
                </a:ext>
              </a:extLst>
            </p:cNvPr>
            <p:cNvSpPr>
              <a:spLocks/>
            </p:cNvSpPr>
            <p:nvPr/>
          </p:nvSpPr>
          <p:spPr>
            <a:xfrm>
              <a:off x="1223119" y="2568608"/>
              <a:ext cx="672565" cy="676297"/>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mj-lt"/>
                <a:cs typeface="Gotham Book" pitchFamily="2" charset="0"/>
              </a:endParaRPr>
            </a:p>
          </p:txBody>
        </p:sp>
      </p:grpSp>
      <p:grpSp>
        <p:nvGrpSpPr>
          <p:cNvPr id="63" name="Group 62">
            <a:extLst>
              <a:ext uri="{FF2B5EF4-FFF2-40B4-BE49-F238E27FC236}">
                <a16:creationId xmlns:a16="http://schemas.microsoft.com/office/drawing/2014/main" id="{6B284B9F-780D-644C-9B05-8413E40A2294}"/>
              </a:ext>
            </a:extLst>
          </p:cNvPr>
          <p:cNvGrpSpPr/>
          <p:nvPr/>
        </p:nvGrpSpPr>
        <p:grpSpPr>
          <a:xfrm>
            <a:off x="277607" y="6301740"/>
            <a:ext cx="1248738" cy="451349"/>
            <a:chOff x="277607" y="6301740"/>
            <a:chExt cx="1248738" cy="451349"/>
          </a:xfrm>
        </p:grpSpPr>
        <p:sp>
          <p:nvSpPr>
            <p:cNvPr id="64" name="Rounded Rectangle 63">
              <a:extLst>
                <a:ext uri="{FF2B5EF4-FFF2-40B4-BE49-F238E27FC236}">
                  <a16:creationId xmlns:a16="http://schemas.microsoft.com/office/drawing/2014/main" id="{2359672E-99AB-EC47-9343-DD6EFEC1E781}"/>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Beginning with solid fill">
              <a:hlinkClick r:id="rId5" action="ppaction://hlinksldjump"/>
              <a:extLst>
                <a:ext uri="{FF2B5EF4-FFF2-40B4-BE49-F238E27FC236}">
                  <a16:creationId xmlns:a16="http://schemas.microsoft.com/office/drawing/2014/main" id="{A7341478-9185-D045-9272-A59FB4B563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958" y="6324819"/>
              <a:ext cx="405190" cy="405190"/>
            </a:xfrm>
            <a:prstGeom prst="rect">
              <a:avLst/>
            </a:prstGeom>
          </p:spPr>
        </p:pic>
        <p:sp>
          <p:nvSpPr>
            <p:cNvPr id="66" name="TextBox 65">
              <a:hlinkClick r:id="rId5" action="ppaction://hlinksldjump"/>
              <a:extLst>
                <a:ext uri="{FF2B5EF4-FFF2-40B4-BE49-F238E27FC236}">
                  <a16:creationId xmlns:a16="http://schemas.microsoft.com/office/drawing/2014/main" id="{60B4C7E5-A242-EE47-9CEF-E7BFBBC459AB}"/>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5"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80" name="Round Same-side Corner of Rectangle 79">
            <a:extLst>
              <a:ext uri="{FF2B5EF4-FFF2-40B4-BE49-F238E27FC236}">
                <a16:creationId xmlns:a16="http://schemas.microsoft.com/office/drawing/2014/main" id="{FB89D394-D893-6A4D-B14F-A08D101B10DE}"/>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6BB4FEF9-865D-9341-9B5C-ADE526673EC1}"/>
              </a:ext>
            </a:extLst>
          </p:cNvPr>
          <p:cNvSpPr txBox="1"/>
          <p:nvPr/>
        </p:nvSpPr>
        <p:spPr>
          <a:xfrm>
            <a:off x="48205" y="8948"/>
            <a:ext cx="3027372"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94" name="Round Same-side Corner of Rectangle 93">
            <a:extLst>
              <a:ext uri="{FF2B5EF4-FFF2-40B4-BE49-F238E27FC236}">
                <a16:creationId xmlns:a16="http://schemas.microsoft.com/office/drawing/2014/main" id="{A3BEB7B2-35B4-D444-861B-9C2B6C764EF0}"/>
              </a:ext>
            </a:extLst>
          </p:cNvPr>
          <p:cNvSpPr/>
          <p:nvPr/>
        </p:nvSpPr>
        <p:spPr>
          <a:xfrm rot="10800000">
            <a:off x="3055494" y="3900"/>
            <a:ext cx="3059322"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720C3426-B1E6-254E-88E3-841DC3197EC3}"/>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84" name="TextBox 83">
            <a:extLst>
              <a:ext uri="{FF2B5EF4-FFF2-40B4-BE49-F238E27FC236}">
                <a16:creationId xmlns:a16="http://schemas.microsoft.com/office/drawing/2014/main" id="{A91AD49F-9FA2-E541-9218-0B0B2CBF51F7}"/>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0"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85" name="TextBox 84">
            <a:extLst>
              <a:ext uri="{FF2B5EF4-FFF2-40B4-BE49-F238E27FC236}">
                <a16:creationId xmlns:a16="http://schemas.microsoft.com/office/drawing/2014/main" id="{ACB8A7F5-76AB-BD41-9492-C5AC24908C84}"/>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1"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91" name="Straight Connector 90">
            <a:extLst>
              <a:ext uri="{FF2B5EF4-FFF2-40B4-BE49-F238E27FC236}">
                <a16:creationId xmlns:a16="http://schemas.microsoft.com/office/drawing/2014/main" id="{40D49B5E-A73B-0D4F-9C12-F196FE47E728}"/>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365948C-C1BC-AC47-A2EC-1726FC9984B4}"/>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F7F1325-D799-734F-89F5-6AE852ABDB3B}"/>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B6DA83D-9229-E24C-BAEA-E1A0080909EF}"/>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17</a:t>
            </a:fld>
            <a:endParaRPr lang="en-US" dirty="0">
              <a:solidFill>
                <a:schemeClr val="bg1"/>
              </a:solidFill>
            </a:endParaRPr>
          </a:p>
        </p:txBody>
      </p:sp>
      <p:pic>
        <p:nvPicPr>
          <p:cNvPr id="18" name="Graphic 17">
            <a:extLst>
              <a:ext uri="{FF2B5EF4-FFF2-40B4-BE49-F238E27FC236}">
                <a16:creationId xmlns:a16="http://schemas.microsoft.com/office/drawing/2014/main" id="{E6BD276A-0976-4D35-30DC-09D8D75DBCB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13921" y="6269875"/>
            <a:ext cx="3264752" cy="562396"/>
          </a:xfrm>
          <a:prstGeom prst="rect">
            <a:avLst/>
          </a:prstGeom>
        </p:spPr>
      </p:pic>
    </p:spTree>
    <p:extLst>
      <p:ext uri="{BB962C8B-B14F-4D97-AF65-F5344CB8AC3E}">
        <p14:creationId xmlns:p14="http://schemas.microsoft.com/office/powerpoint/2010/main" val="1924134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72D8F96F-4F66-934C-BC2A-C431D0389659}"/>
              </a:ext>
            </a:extLst>
          </p:cNvPr>
          <p:cNvSpPr txBox="1"/>
          <p:nvPr/>
        </p:nvSpPr>
        <p:spPr>
          <a:xfrm>
            <a:off x="504888" y="925410"/>
            <a:ext cx="6424151" cy="338554"/>
          </a:xfrm>
          <a:prstGeom prst="rect">
            <a:avLst/>
          </a:prstGeom>
          <a:noFill/>
        </p:spPr>
        <p:txBody>
          <a:bodyPr wrap="square" rtlCol="0">
            <a:spAutoFit/>
          </a:bodyPr>
          <a:lstStyle/>
          <a:p>
            <a:r>
              <a:rPr lang="en-ZA" sz="1600" dirty="0">
                <a:solidFill>
                  <a:schemeClr val="accent1"/>
                </a:solidFill>
                <a:latin typeface="+mj-lt"/>
                <a:cs typeface="Gotham Book" pitchFamily="2" charset="0"/>
              </a:rPr>
              <a:t>We only sell Cisco and we know their renewals journey inside out</a:t>
            </a:r>
          </a:p>
        </p:txBody>
      </p:sp>
      <p:sp>
        <p:nvSpPr>
          <p:cNvPr id="51" name="Title 2">
            <a:extLst>
              <a:ext uri="{FF2B5EF4-FFF2-40B4-BE49-F238E27FC236}">
                <a16:creationId xmlns:a16="http://schemas.microsoft.com/office/drawing/2014/main" id="{98285CF5-32C9-4B4E-8821-A4EDF3A376F8}"/>
              </a:ext>
            </a:extLst>
          </p:cNvPr>
          <p:cNvSpPr txBox="1">
            <a:spLocks/>
          </p:cNvSpPr>
          <p:nvPr/>
        </p:nvSpPr>
        <p:spPr>
          <a:xfrm>
            <a:off x="504889" y="472978"/>
            <a:ext cx="8504355" cy="452432"/>
          </a:xfrm>
          <a:prstGeom prst="rect">
            <a:avLst/>
          </a:prstGeom>
        </p:spPr>
        <p:txBody>
          <a:bodyPr/>
          <a:lst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ZA" sz="2800" dirty="0">
                <a:solidFill>
                  <a:schemeClr val="accent1"/>
                </a:solidFill>
                <a:latin typeface="+mj-lt"/>
                <a:cs typeface="Gotham Bold" pitchFamily="2" charset="0"/>
              </a:rPr>
              <a:t>5 reasons to renew with </a:t>
            </a:r>
            <a:r>
              <a:rPr lang="en-ZA" sz="2800" dirty="0" err="1">
                <a:solidFill>
                  <a:schemeClr val="accent1"/>
                </a:solidFill>
                <a:latin typeface="+mj-lt"/>
                <a:cs typeface="Gotham Bold" pitchFamily="2" charset="0"/>
              </a:rPr>
              <a:t>Comstor</a:t>
            </a:r>
            <a:endParaRPr lang="en-ZA" sz="2800" dirty="0">
              <a:solidFill>
                <a:schemeClr val="accent1"/>
              </a:solidFill>
              <a:latin typeface="+mj-lt"/>
              <a:cs typeface="Gotham Bold" pitchFamily="2" charset="0"/>
            </a:endParaRPr>
          </a:p>
        </p:txBody>
      </p:sp>
      <p:cxnSp>
        <p:nvCxnSpPr>
          <p:cNvPr id="53" name="Straight Arrow Connector 52">
            <a:extLst>
              <a:ext uri="{FF2B5EF4-FFF2-40B4-BE49-F238E27FC236}">
                <a16:creationId xmlns:a16="http://schemas.microsoft.com/office/drawing/2014/main" id="{EB3F7081-932C-1E4B-86C3-F6051CD1A352}"/>
              </a:ext>
            </a:extLst>
          </p:cNvPr>
          <p:cNvCxnSpPr>
            <a:cxnSpLocks/>
          </p:cNvCxnSpPr>
          <p:nvPr/>
        </p:nvCxnSpPr>
        <p:spPr>
          <a:xfrm>
            <a:off x="6236480" y="4892317"/>
            <a:ext cx="1573996" cy="0"/>
          </a:xfrm>
          <a:prstGeom prst="straightConnector1">
            <a:avLst/>
          </a:prstGeom>
          <a:ln w="28575">
            <a:solidFill>
              <a:srgbClr val="97C232"/>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5A4EAFC-0311-1741-9A61-875D74E67EDF}"/>
              </a:ext>
            </a:extLst>
          </p:cNvPr>
          <p:cNvCxnSpPr>
            <a:cxnSpLocks/>
          </p:cNvCxnSpPr>
          <p:nvPr/>
        </p:nvCxnSpPr>
        <p:spPr>
          <a:xfrm>
            <a:off x="6270392" y="3332935"/>
            <a:ext cx="1573996" cy="0"/>
          </a:xfrm>
          <a:prstGeom prst="straightConnector1">
            <a:avLst/>
          </a:prstGeom>
          <a:ln w="28575">
            <a:solidFill>
              <a:srgbClr val="F09D28"/>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717B2244-D769-5149-8C26-723737B2DA07}"/>
              </a:ext>
            </a:extLst>
          </p:cNvPr>
          <p:cNvPicPr>
            <a:picLocks noChangeAspect="1"/>
          </p:cNvPicPr>
          <p:nvPr/>
        </p:nvPicPr>
        <p:blipFill>
          <a:blip r:embed="rId3" cstate="screen">
            <a:extLst>
              <a:ext uri="{28A0092B-C50C-407E-A947-70E740481C1C}">
                <a14:useLocalDpi xmlns:a14="http://schemas.microsoft.com/office/drawing/2010/main"/>
              </a:ext>
            </a:extLst>
          </a:blip>
          <a:srcRect l="100" r="100"/>
          <a:stretch/>
        </p:blipFill>
        <p:spPr>
          <a:xfrm>
            <a:off x="3272165" y="1461325"/>
            <a:ext cx="4384258" cy="4375575"/>
          </a:xfrm>
          <a:prstGeom prst="rect">
            <a:avLst/>
          </a:prstGeom>
        </p:spPr>
      </p:pic>
      <p:sp>
        <p:nvSpPr>
          <p:cNvPr id="56" name="TextBox 55">
            <a:extLst>
              <a:ext uri="{FF2B5EF4-FFF2-40B4-BE49-F238E27FC236}">
                <a16:creationId xmlns:a16="http://schemas.microsoft.com/office/drawing/2014/main" id="{3A71965F-F1CE-EE4B-9D82-0A85DB9F4501}"/>
              </a:ext>
            </a:extLst>
          </p:cNvPr>
          <p:cNvSpPr txBox="1"/>
          <p:nvPr/>
        </p:nvSpPr>
        <p:spPr>
          <a:xfrm>
            <a:off x="7883924" y="3207655"/>
            <a:ext cx="3630662" cy="1384995"/>
          </a:xfrm>
          <a:prstGeom prst="rect">
            <a:avLst/>
          </a:prstGeom>
          <a:noFill/>
        </p:spPr>
        <p:txBody>
          <a:bodyPr wrap="square" rtlCol="0">
            <a:spAutoFit/>
          </a:bodyPr>
          <a:lstStyle/>
          <a:p>
            <a:r>
              <a:rPr lang="en-ZA" sz="1400" b="1" dirty="0">
                <a:solidFill>
                  <a:srgbClr val="F09D28"/>
                </a:solidFill>
                <a:latin typeface="+mj-lt"/>
                <a:cs typeface="Gotham Bold" pitchFamily="2" charset="0"/>
              </a:rPr>
              <a:t>2. Simple steps to on-going revenue</a:t>
            </a:r>
          </a:p>
          <a:p>
            <a:endParaRPr lang="en-ZA" sz="1000" b="1" dirty="0">
              <a:latin typeface="+mj-lt"/>
              <a:cs typeface="Gotham Bold" pitchFamily="2" charset="0"/>
            </a:endParaRPr>
          </a:p>
          <a:p>
            <a:r>
              <a:rPr lang="en-ZA" sz="1200" dirty="0">
                <a:latin typeface="+mj-lt"/>
                <a:cs typeface="Gotham Light" pitchFamily="2" charset="0"/>
              </a:rPr>
              <a:t>Our on-time renewal notifications are easy to understand and action, with simple steps to complete so you don’t miss any opportunity. We offer advice on contract consolidation and co-terms to help reduce admin time and cost.</a:t>
            </a:r>
          </a:p>
        </p:txBody>
      </p:sp>
      <p:sp>
        <p:nvSpPr>
          <p:cNvPr id="57" name="TextBox 56">
            <a:extLst>
              <a:ext uri="{FF2B5EF4-FFF2-40B4-BE49-F238E27FC236}">
                <a16:creationId xmlns:a16="http://schemas.microsoft.com/office/drawing/2014/main" id="{DF9B3FA9-DD4E-8749-9736-0788959ED8A0}"/>
              </a:ext>
            </a:extLst>
          </p:cNvPr>
          <p:cNvSpPr txBox="1"/>
          <p:nvPr/>
        </p:nvSpPr>
        <p:spPr>
          <a:xfrm>
            <a:off x="7844388" y="4719035"/>
            <a:ext cx="3630662" cy="1600438"/>
          </a:xfrm>
          <a:prstGeom prst="rect">
            <a:avLst/>
          </a:prstGeom>
          <a:noFill/>
        </p:spPr>
        <p:txBody>
          <a:bodyPr wrap="square" rtlCol="0">
            <a:spAutoFit/>
          </a:bodyPr>
          <a:lstStyle/>
          <a:p>
            <a:r>
              <a:rPr lang="en-ZA" sz="1400" b="1" dirty="0">
                <a:solidFill>
                  <a:srgbClr val="97C232"/>
                </a:solidFill>
                <a:latin typeface="+mj-lt"/>
                <a:cs typeface="Gotham Bold" pitchFamily="2" charset="0"/>
              </a:rPr>
              <a:t>3. Lifecycle management with a Comstor CX-certified team</a:t>
            </a:r>
          </a:p>
          <a:p>
            <a:endParaRPr lang="en-ZA" sz="1000" dirty="0">
              <a:latin typeface="+mj-lt"/>
              <a:cs typeface="Gotham Light" pitchFamily="2" charset="0"/>
            </a:endParaRPr>
          </a:p>
          <a:p>
            <a:r>
              <a:rPr lang="en-ZA" sz="1200" dirty="0">
                <a:latin typeface="+mj-lt"/>
                <a:cs typeface="Gotham Light" pitchFamily="2" charset="0"/>
              </a:rPr>
              <a:t>Our Cisco-certified expertise in lifecycle management helps you grow in this strategic priority for Cisco. We identify obsolete solutions and provide migration opportunities to achieve better business outcomes for your customers.</a:t>
            </a:r>
          </a:p>
        </p:txBody>
      </p:sp>
      <p:sp>
        <p:nvSpPr>
          <p:cNvPr id="58" name="TextBox 57">
            <a:extLst>
              <a:ext uri="{FF2B5EF4-FFF2-40B4-BE49-F238E27FC236}">
                <a16:creationId xmlns:a16="http://schemas.microsoft.com/office/drawing/2014/main" id="{D8DBACFE-6B1A-C742-9D84-BB3E3B48C62B}"/>
              </a:ext>
            </a:extLst>
          </p:cNvPr>
          <p:cNvSpPr txBox="1"/>
          <p:nvPr/>
        </p:nvSpPr>
        <p:spPr>
          <a:xfrm>
            <a:off x="324981" y="2022003"/>
            <a:ext cx="2894501" cy="1600438"/>
          </a:xfrm>
          <a:prstGeom prst="rect">
            <a:avLst/>
          </a:prstGeom>
          <a:noFill/>
        </p:spPr>
        <p:txBody>
          <a:bodyPr wrap="square" rtlCol="0">
            <a:spAutoFit/>
          </a:bodyPr>
          <a:lstStyle/>
          <a:p>
            <a:r>
              <a:rPr lang="en-ZA" sz="1400" b="1" dirty="0">
                <a:solidFill>
                  <a:srgbClr val="9E2B7C"/>
                </a:solidFill>
                <a:latin typeface="+mj-lt"/>
                <a:cs typeface="Gotham Bold" pitchFamily="2" charset="0"/>
              </a:rPr>
              <a:t>5. Digital platforms and tools </a:t>
            </a:r>
            <a:br>
              <a:rPr lang="en-ZA" sz="1400" b="1" dirty="0">
                <a:solidFill>
                  <a:srgbClr val="9E2B7C"/>
                </a:solidFill>
                <a:latin typeface="+mj-lt"/>
                <a:cs typeface="Gotham Bold" pitchFamily="2" charset="0"/>
              </a:rPr>
            </a:br>
            <a:r>
              <a:rPr lang="en-ZA" sz="1400" b="1" dirty="0">
                <a:solidFill>
                  <a:srgbClr val="9E2B7C"/>
                </a:solidFill>
                <a:latin typeface="+mj-lt"/>
                <a:cs typeface="Gotham Bold" pitchFamily="2" charset="0"/>
              </a:rPr>
              <a:t>    for easy online transactions</a:t>
            </a:r>
          </a:p>
          <a:p>
            <a:endParaRPr lang="en-ZA" sz="1000" dirty="0">
              <a:latin typeface="+mj-lt"/>
              <a:cs typeface="Gotham Light" pitchFamily="2" charset="0"/>
            </a:endParaRPr>
          </a:p>
          <a:p>
            <a:r>
              <a:rPr lang="en-ZA" sz="1200" dirty="0">
                <a:latin typeface="+mj-lt"/>
                <a:cs typeface="Gotham Light" pitchFamily="2" charset="0"/>
              </a:rPr>
              <a:t>Our powerful, user-friendly partner platforms make working with Comstor easy. Transact and manage your Cisco portfolio where and when you want on PartnerView.</a:t>
            </a:r>
          </a:p>
        </p:txBody>
      </p:sp>
      <p:sp>
        <p:nvSpPr>
          <p:cNvPr id="59" name="TextBox 58">
            <a:extLst>
              <a:ext uri="{FF2B5EF4-FFF2-40B4-BE49-F238E27FC236}">
                <a16:creationId xmlns:a16="http://schemas.microsoft.com/office/drawing/2014/main" id="{4031EFC6-2FD9-7349-8049-BE6101531D57}"/>
              </a:ext>
            </a:extLst>
          </p:cNvPr>
          <p:cNvSpPr txBox="1"/>
          <p:nvPr/>
        </p:nvSpPr>
        <p:spPr>
          <a:xfrm>
            <a:off x="7883923" y="1446467"/>
            <a:ext cx="3718798" cy="1600438"/>
          </a:xfrm>
          <a:prstGeom prst="rect">
            <a:avLst/>
          </a:prstGeom>
          <a:noFill/>
        </p:spPr>
        <p:txBody>
          <a:bodyPr wrap="square" rtlCol="0">
            <a:spAutoFit/>
          </a:bodyPr>
          <a:lstStyle/>
          <a:p>
            <a:pPr marL="180975" indent="-173038">
              <a:buFont typeface="+mj-lt"/>
              <a:buAutoNum type="arabicPeriod"/>
            </a:pPr>
            <a:r>
              <a:rPr lang="en-ZA" sz="1400" b="1" dirty="0">
                <a:solidFill>
                  <a:srgbClr val="78BED2"/>
                </a:solidFill>
                <a:latin typeface="+mj-lt"/>
                <a:cs typeface="Gotham Bold" pitchFamily="2" charset="0"/>
              </a:rPr>
              <a:t>Incremental opportunities from your real data</a:t>
            </a:r>
          </a:p>
          <a:p>
            <a:endParaRPr lang="en-ZA" sz="1000" dirty="0">
              <a:latin typeface="+mj-lt"/>
              <a:cs typeface="Gotham Book" pitchFamily="2" charset="0"/>
            </a:endParaRPr>
          </a:p>
          <a:p>
            <a:r>
              <a:rPr lang="en-ZA" sz="1200" dirty="0">
                <a:latin typeface="+mj-lt"/>
                <a:cs typeface="Gotham Light" pitchFamily="2" charset="0"/>
              </a:rPr>
              <a:t>Our integration with Cisco’s TPV database opens more up- and cross-sell business opportunities at renewal time by proposing new solutions that add value. TPV consolidates data from multiple sources for a single view of partner programmes. </a:t>
            </a:r>
          </a:p>
        </p:txBody>
      </p:sp>
      <p:sp>
        <p:nvSpPr>
          <p:cNvPr id="60" name="TextBox 59">
            <a:extLst>
              <a:ext uri="{FF2B5EF4-FFF2-40B4-BE49-F238E27FC236}">
                <a16:creationId xmlns:a16="http://schemas.microsoft.com/office/drawing/2014/main" id="{B47D7EF2-14E4-614E-86D9-3D4FA1F9B4EF}"/>
              </a:ext>
            </a:extLst>
          </p:cNvPr>
          <p:cNvSpPr txBox="1"/>
          <p:nvPr/>
        </p:nvSpPr>
        <p:spPr>
          <a:xfrm>
            <a:off x="438732" y="4389136"/>
            <a:ext cx="2894501" cy="1415772"/>
          </a:xfrm>
          <a:prstGeom prst="rect">
            <a:avLst/>
          </a:prstGeom>
          <a:noFill/>
        </p:spPr>
        <p:txBody>
          <a:bodyPr wrap="square" rtlCol="0">
            <a:spAutoFit/>
          </a:bodyPr>
          <a:lstStyle/>
          <a:p>
            <a:r>
              <a:rPr lang="en-ZA" sz="1400" b="1" dirty="0">
                <a:solidFill>
                  <a:srgbClr val="00A082"/>
                </a:solidFill>
                <a:latin typeface="+mj-lt"/>
                <a:cs typeface="Gotham Bold" pitchFamily="2" charset="0"/>
              </a:rPr>
              <a:t>4. Higher rebates and help to </a:t>
            </a:r>
            <a:br>
              <a:rPr lang="en-ZA" sz="1400" b="1" dirty="0">
                <a:solidFill>
                  <a:srgbClr val="00A082"/>
                </a:solidFill>
                <a:latin typeface="+mj-lt"/>
                <a:cs typeface="Gotham Bold" pitchFamily="2" charset="0"/>
              </a:rPr>
            </a:br>
            <a:r>
              <a:rPr lang="en-ZA" sz="1400" b="1" dirty="0">
                <a:solidFill>
                  <a:srgbClr val="00A082"/>
                </a:solidFill>
                <a:latin typeface="+mj-lt"/>
                <a:cs typeface="Gotham Bold" pitchFamily="2" charset="0"/>
              </a:rPr>
              <a:t>    get them</a:t>
            </a:r>
          </a:p>
          <a:p>
            <a:endParaRPr lang="en-ZA" sz="1000" dirty="0">
              <a:latin typeface="+mj-lt"/>
              <a:cs typeface="Gotham Light" pitchFamily="2" charset="0"/>
            </a:endParaRPr>
          </a:p>
          <a:p>
            <a:r>
              <a:rPr lang="en-ZA" sz="1200" dirty="0">
                <a:latin typeface="+mj-lt"/>
                <a:cs typeface="Gotham Light" pitchFamily="2" charset="0"/>
              </a:rPr>
              <a:t>Attach or renew multi-year services or Cisco Capital – we know what the key rebates are and we will help you grab them.</a:t>
            </a:r>
          </a:p>
        </p:txBody>
      </p:sp>
      <p:cxnSp>
        <p:nvCxnSpPr>
          <p:cNvPr id="61" name="Straight Arrow Connector 60">
            <a:extLst>
              <a:ext uri="{FF2B5EF4-FFF2-40B4-BE49-F238E27FC236}">
                <a16:creationId xmlns:a16="http://schemas.microsoft.com/office/drawing/2014/main" id="{94E9D453-83FB-FB40-8F22-642BE6A10CC3}"/>
              </a:ext>
            </a:extLst>
          </p:cNvPr>
          <p:cNvCxnSpPr>
            <a:cxnSpLocks/>
          </p:cNvCxnSpPr>
          <p:nvPr/>
        </p:nvCxnSpPr>
        <p:spPr>
          <a:xfrm>
            <a:off x="6040827" y="1577956"/>
            <a:ext cx="1803561" cy="0"/>
          </a:xfrm>
          <a:prstGeom prst="straightConnector1">
            <a:avLst/>
          </a:prstGeom>
          <a:ln w="28575">
            <a:solidFill>
              <a:srgbClr val="78BED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8A4EA62-53ED-F34C-86CC-B6E88E0678DC}"/>
              </a:ext>
            </a:extLst>
          </p:cNvPr>
          <p:cNvCxnSpPr/>
          <p:nvPr/>
        </p:nvCxnSpPr>
        <p:spPr>
          <a:xfrm flipH="1">
            <a:off x="3272165" y="2237876"/>
            <a:ext cx="920683" cy="0"/>
          </a:xfrm>
          <a:prstGeom prst="straightConnector1">
            <a:avLst/>
          </a:prstGeom>
          <a:ln w="28575">
            <a:solidFill>
              <a:srgbClr val="9E2B7C"/>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F5F75A0F-BBB5-4C4E-837E-F717B0AB00F9}"/>
              </a:ext>
            </a:extLst>
          </p:cNvPr>
          <p:cNvCxnSpPr/>
          <p:nvPr/>
        </p:nvCxnSpPr>
        <p:spPr>
          <a:xfrm flipH="1">
            <a:off x="3175083" y="4517024"/>
            <a:ext cx="920683" cy="0"/>
          </a:xfrm>
          <a:prstGeom prst="straightConnector1">
            <a:avLst/>
          </a:prstGeom>
          <a:ln w="28575">
            <a:solidFill>
              <a:srgbClr val="00A082"/>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630EB04-2E8E-864C-94CA-7A6F1E05B820}"/>
              </a:ext>
            </a:extLst>
          </p:cNvPr>
          <p:cNvGrpSpPr/>
          <p:nvPr/>
        </p:nvGrpSpPr>
        <p:grpSpPr>
          <a:xfrm>
            <a:off x="277607" y="6301740"/>
            <a:ext cx="1248738" cy="451349"/>
            <a:chOff x="277607" y="6301740"/>
            <a:chExt cx="1248738" cy="451349"/>
          </a:xfrm>
        </p:grpSpPr>
        <p:sp>
          <p:nvSpPr>
            <p:cNvPr id="18" name="Rounded Rectangle 17">
              <a:extLst>
                <a:ext uri="{FF2B5EF4-FFF2-40B4-BE49-F238E27FC236}">
                  <a16:creationId xmlns:a16="http://schemas.microsoft.com/office/drawing/2014/main" id="{A6754819-B4BA-CD4E-A9BA-01A8407061BE}"/>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eginning with solid fill">
              <a:hlinkClick r:id="rId4" action="ppaction://hlinksldjump"/>
              <a:extLst>
                <a:ext uri="{FF2B5EF4-FFF2-40B4-BE49-F238E27FC236}">
                  <a16:creationId xmlns:a16="http://schemas.microsoft.com/office/drawing/2014/main" id="{E792E3FC-4CB6-FE49-ADFC-C43F4060C1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958" y="6324819"/>
              <a:ext cx="405190" cy="405190"/>
            </a:xfrm>
            <a:prstGeom prst="rect">
              <a:avLst/>
            </a:prstGeom>
          </p:spPr>
        </p:pic>
        <p:sp>
          <p:nvSpPr>
            <p:cNvPr id="20" name="TextBox 19">
              <a:hlinkClick r:id="rId4" action="ppaction://hlinksldjump"/>
              <a:extLst>
                <a:ext uri="{FF2B5EF4-FFF2-40B4-BE49-F238E27FC236}">
                  <a16:creationId xmlns:a16="http://schemas.microsoft.com/office/drawing/2014/main" id="{F418AB96-B885-4247-A895-14233EEC6857}"/>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4"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34" name="Round Same-side Corner of Rectangle 33">
            <a:extLst>
              <a:ext uri="{FF2B5EF4-FFF2-40B4-BE49-F238E27FC236}">
                <a16:creationId xmlns:a16="http://schemas.microsoft.com/office/drawing/2014/main" id="{601697E2-AE1E-214F-A33B-AD5F1587159E}"/>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Same-side Corner of Rectangle 47">
            <a:extLst>
              <a:ext uri="{FF2B5EF4-FFF2-40B4-BE49-F238E27FC236}">
                <a16:creationId xmlns:a16="http://schemas.microsoft.com/office/drawing/2014/main" id="{40BE90A6-B75B-DF4D-81C1-CDA78D5F6E57}"/>
              </a:ext>
            </a:extLst>
          </p:cNvPr>
          <p:cNvSpPr/>
          <p:nvPr/>
        </p:nvSpPr>
        <p:spPr>
          <a:xfrm rot="10800000">
            <a:off x="3055494" y="3900"/>
            <a:ext cx="3059322"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2A7DD496-8ADB-6445-A4FD-53FDF5DDAEBB}"/>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36" name="TextBox 35">
            <a:extLst>
              <a:ext uri="{FF2B5EF4-FFF2-40B4-BE49-F238E27FC236}">
                <a16:creationId xmlns:a16="http://schemas.microsoft.com/office/drawing/2014/main" id="{0588D77C-AC9D-A142-9D54-C61134D2E659}"/>
              </a:ext>
            </a:extLst>
          </p:cNvPr>
          <p:cNvSpPr txBox="1"/>
          <p:nvPr/>
        </p:nvSpPr>
        <p:spPr>
          <a:xfrm>
            <a:off x="0" y="-4611"/>
            <a:ext cx="3027372"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38" name="TextBox 37">
            <a:extLst>
              <a:ext uri="{FF2B5EF4-FFF2-40B4-BE49-F238E27FC236}">
                <a16:creationId xmlns:a16="http://schemas.microsoft.com/office/drawing/2014/main" id="{F137A4B3-B23A-3E46-844A-4B637D46C469}"/>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39" name="TextBox 38">
            <a:extLst>
              <a:ext uri="{FF2B5EF4-FFF2-40B4-BE49-F238E27FC236}">
                <a16:creationId xmlns:a16="http://schemas.microsoft.com/office/drawing/2014/main" id="{362C9E7E-1851-CA4A-A6F3-B6DE95665B38}"/>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45" name="Straight Connector 44">
            <a:extLst>
              <a:ext uri="{FF2B5EF4-FFF2-40B4-BE49-F238E27FC236}">
                <a16:creationId xmlns:a16="http://schemas.microsoft.com/office/drawing/2014/main" id="{A97AFB63-79FA-DA4C-968B-4039AB63DDDF}"/>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511AEC2-97DE-294D-B9ED-3075DBE5F9E5}"/>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B468281-954C-0047-9236-86D156746DD8}"/>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video game&#10;&#10;Description automatically generated with medium confidence">
            <a:extLst>
              <a:ext uri="{FF2B5EF4-FFF2-40B4-BE49-F238E27FC236}">
                <a16:creationId xmlns:a16="http://schemas.microsoft.com/office/drawing/2014/main" id="{99C0D2FD-6A90-6A8B-429E-4E004E7BD65B}"/>
              </a:ext>
            </a:extLst>
          </p:cNvPr>
          <p:cNvPicPr>
            <a:picLocks noChangeAspect="1"/>
          </p:cNvPicPr>
          <p:nvPr/>
        </p:nvPicPr>
        <p:blipFill>
          <a:blip r:embed="rId11"/>
          <a:stretch>
            <a:fillRect/>
          </a:stretch>
        </p:blipFill>
        <p:spPr>
          <a:xfrm>
            <a:off x="9411690" y="292964"/>
            <a:ext cx="2636146" cy="460453"/>
          </a:xfrm>
          <a:prstGeom prst="rect">
            <a:avLst/>
          </a:prstGeom>
        </p:spPr>
      </p:pic>
      <p:sp>
        <p:nvSpPr>
          <p:cNvPr id="5" name="TextBox 4">
            <a:extLst>
              <a:ext uri="{FF2B5EF4-FFF2-40B4-BE49-F238E27FC236}">
                <a16:creationId xmlns:a16="http://schemas.microsoft.com/office/drawing/2014/main" id="{2107BBCC-F3DF-C519-17F8-AE558F5ADE5E}"/>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18</a:t>
            </a:fld>
            <a:endParaRPr lang="en-US" dirty="0">
              <a:solidFill>
                <a:srgbClr val="0070C0"/>
              </a:solidFill>
            </a:endParaRPr>
          </a:p>
        </p:txBody>
      </p:sp>
    </p:spTree>
    <p:extLst>
      <p:ext uri="{BB962C8B-B14F-4D97-AF65-F5344CB8AC3E}">
        <p14:creationId xmlns:p14="http://schemas.microsoft.com/office/powerpoint/2010/main" val="1007520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 electronics, screenshot, computer&#10;&#10;Description automatically generated">
            <a:extLst>
              <a:ext uri="{FF2B5EF4-FFF2-40B4-BE49-F238E27FC236}">
                <a16:creationId xmlns:a16="http://schemas.microsoft.com/office/drawing/2014/main" id="{DCF45676-8567-E84C-967C-98CF0467D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 y="1680718"/>
            <a:ext cx="12192000" cy="5466033"/>
          </a:xfrm>
          <a:prstGeom prst="rect">
            <a:avLst/>
          </a:prstGeom>
        </p:spPr>
      </p:pic>
      <p:sp>
        <p:nvSpPr>
          <p:cNvPr id="16" name="Rectangle 15">
            <a:extLst>
              <a:ext uri="{FF2B5EF4-FFF2-40B4-BE49-F238E27FC236}">
                <a16:creationId xmlns:a16="http://schemas.microsoft.com/office/drawing/2014/main" id="{2F7E8424-0CDA-B04E-B0D8-AE386F05A063}"/>
              </a:ext>
            </a:extLst>
          </p:cNvPr>
          <p:cNvSpPr/>
          <p:nvPr/>
        </p:nvSpPr>
        <p:spPr>
          <a:xfrm flipH="1">
            <a:off x="5216868" y="1662844"/>
            <a:ext cx="7030063" cy="3936133"/>
          </a:xfrm>
          <a:prstGeom prst="rect">
            <a:avLst/>
          </a:prstGeom>
          <a:gradFill flip="none" rotWithShape="1">
            <a:gsLst>
              <a:gs pos="0">
                <a:schemeClr val="tx1">
                  <a:alpha val="0"/>
                </a:schemeClr>
              </a:gs>
              <a:gs pos="34000">
                <a:srgbClr val="29677E">
                  <a:alpha val="54030"/>
                </a:srgbClr>
              </a:gs>
              <a:gs pos="99000">
                <a:schemeClr val="accent2">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Title 5">
            <a:extLst>
              <a:ext uri="{FF2B5EF4-FFF2-40B4-BE49-F238E27FC236}">
                <a16:creationId xmlns:a16="http://schemas.microsoft.com/office/drawing/2014/main" id="{6D3A68A8-26E0-413E-829B-09FEE1B955B2}"/>
              </a:ext>
            </a:extLst>
          </p:cNvPr>
          <p:cNvSpPr>
            <a:spLocks noGrp="1"/>
          </p:cNvSpPr>
          <p:nvPr>
            <p:ph type="title"/>
          </p:nvPr>
        </p:nvSpPr>
        <p:spPr>
          <a:xfrm>
            <a:off x="382958" y="525442"/>
            <a:ext cx="10445877" cy="480131"/>
          </a:xfrm>
        </p:spPr>
        <p:txBody>
          <a:bodyPr/>
          <a:lstStyle/>
          <a:p>
            <a:r>
              <a:rPr lang="en-GB" sz="2800" dirty="0">
                <a:latin typeface="+mj-lt"/>
                <a:cs typeface="Gotham Bold" pitchFamily="2" charset="0"/>
              </a:rPr>
              <a:t>Comstor partner tools</a:t>
            </a:r>
            <a:endParaRPr lang="en-GB" sz="2800" b="0" dirty="0">
              <a:latin typeface="+mj-lt"/>
              <a:cs typeface="Gotham Book" pitchFamily="2" charset="0"/>
            </a:endParaRPr>
          </a:p>
        </p:txBody>
      </p:sp>
      <p:grpSp>
        <p:nvGrpSpPr>
          <p:cNvPr id="11" name="Group 10">
            <a:extLst>
              <a:ext uri="{FF2B5EF4-FFF2-40B4-BE49-F238E27FC236}">
                <a16:creationId xmlns:a16="http://schemas.microsoft.com/office/drawing/2014/main" id="{F40E420A-38E7-0B43-8CF6-F49A0438E202}"/>
              </a:ext>
            </a:extLst>
          </p:cNvPr>
          <p:cNvGrpSpPr/>
          <p:nvPr/>
        </p:nvGrpSpPr>
        <p:grpSpPr>
          <a:xfrm rot="16200000" flipH="1">
            <a:off x="5427130" y="131488"/>
            <a:ext cx="1375371" cy="12186208"/>
            <a:chOff x="11405581" y="13444"/>
            <a:chExt cx="772865" cy="6847818"/>
          </a:xfrm>
        </p:grpSpPr>
        <p:sp>
          <p:nvSpPr>
            <p:cNvPr id="12" name="Freeform 11">
              <a:extLst>
                <a:ext uri="{FF2B5EF4-FFF2-40B4-BE49-F238E27FC236}">
                  <a16:creationId xmlns:a16="http://schemas.microsoft.com/office/drawing/2014/main" id="{38D7F022-D708-894B-B7D0-3B1968F90FAB}"/>
                </a:ext>
              </a:extLst>
            </p:cNvPr>
            <p:cNvSpPr/>
            <p:nvPr/>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4" name="Freeform 13">
              <a:extLst>
                <a:ext uri="{FF2B5EF4-FFF2-40B4-BE49-F238E27FC236}">
                  <a16:creationId xmlns:a16="http://schemas.microsoft.com/office/drawing/2014/main" id="{837D25EA-47EE-434A-80D5-571229869F9B}"/>
                </a:ext>
              </a:extLst>
            </p:cNvPr>
            <p:cNvSpPr/>
            <p:nvPr/>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grpSp>
      <p:sp>
        <p:nvSpPr>
          <p:cNvPr id="15" name="Title 5">
            <a:extLst>
              <a:ext uri="{FF2B5EF4-FFF2-40B4-BE49-F238E27FC236}">
                <a16:creationId xmlns:a16="http://schemas.microsoft.com/office/drawing/2014/main" id="{EA84E4F0-ADFE-6148-8603-C306D8AA64FA}"/>
              </a:ext>
            </a:extLst>
          </p:cNvPr>
          <p:cNvSpPr txBox="1">
            <a:spLocks/>
          </p:cNvSpPr>
          <p:nvPr/>
        </p:nvSpPr>
        <p:spPr>
          <a:xfrm>
            <a:off x="6938187" y="5700974"/>
            <a:ext cx="4320835" cy="3693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ZA" sz="2000" b="0" dirty="0">
                <a:latin typeface="+mj-lt"/>
                <a:cs typeface="Gotham Book" pitchFamily="2" charset="0"/>
                <a:hlinkClick r:id="rId4"/>
              </a:rPr>
              <a:t>Register to access the Partner Portal</a:t>
            </a:r>
            <a:endParaRPr lang="en-ZA" sz="2000" b="0" dirty="0">
              <a:latin typeface="+mj-lt"/>
              <a:cs typeface="Gotham Book" pitchFamily="2" charset="0"/>
            </a:endParaRPr>
          </a:p>
        </p:txBody>
      </p:sp>
      <p:cxnSp>
        <p:nvCxnSpPr>
          <p:cNvPr id="7" name="Straight Connector 6">
            <a:extLst>
              <a:ext uri="{FF2B5EF4-FFF2-40B4-BE49-F238E27FC236}">
                <a16:creationId xmlns:a16="http://schemas.microsoft.com/office/drawing/2014/main" id="{D6D5E708-1717-7D47-8A14-504022A6D431}"/>
              </a:ext>
            </a:extLst>
          </p:cNvPr>
          <p:cNvCxnSpPr>
            <a:cxnSpLocks/>
          </p:cNvCxnSpPr>
          <p:nvPr/>
        </p:nvCxnSpPr>
        <p:spPr>
          <a:xfrm flipH="1">
            <a:off x="12301872" y="4532956"/>
            <a:ext cx="929860" cy="0"/>
          </a:xfrm>
          <a:prstGeom prst="line">
            <a:avLst/>
          </a:prstGeom>
          <a:ln>
            <a:solidFill>
              <a:srgbClr val="86C1D7">
                <a:alpha val="54118"/>
              </a:srgbClr>
            </a:solidFill>
          </a:ln>
        </p:spPr>
        <p:style>
          <a:lnRef idx="1">
            <a:schemeClr val="accent2"/>
          </a:lnRef>
          <a:fillRef idx="0">
            <a:schemeClr val="accent2"/>
          </a:fillRef>
          <a:effectRef idx="0">
            <a:schemeClr val="accent2"/>
          </a:effectRef>
          <a:fontRef idx="minor">
            <a:schemeClr val="tx1"/>
          </a:fontRef>
        </p:style>
      </p:cxnSp>
      <p:sp>
        <p:nvSpPr>
          <p:cNvPr id="17" name="Title 5">
            <a:extLst>
              <a:ext uri="{FF2B5EF4-FFF2-40B4-BE49-F238E27FC236}">
                <a16:creationId xmlns:a16="http://schemas.microsoft.com/office/drawing/2014/main" id="{333E5B24-9762-784B-8121-208A055D0F26}"/>
              </a:ext>
            </a:extLst>
          </p:cNvPr>
          <p:cNvSpPr txBox="1">
            <a:spLocks/>
          </p:cNvSpPr>
          <p:nvPr/>
        </p:nvSpPr>
        <p:spPr>
          <a:xfrm>
            <a:off x="6972151" y="1947883"/>
            <a:ext cx="6366577" cy="5909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GB" sz="1800" b="0" dirty="0">
                <a:solidFill>
                  <a:schemeClr val="bg1"/>
                </a:solidFill>
                <a:latin typeface="+mj-lt"/>
                <a:cs typeface="Gotham Book" pitchFamily="2" charset="0"/>
              </a:rPr>
              <a:t>Access via our Partner Portal or </a:t>
            </a:r>
            <a:r>
              <a:rPr lang="en-GB" sz="1800" b="0" dirty="0" err="1">
                <a:solidFill>
                  <a:schemeClr val="bg1"/>
                </a:solidFill>
                <a:latin typeface="+mj-lt"/>
                <a:cs typeface="Gotham Book" pitchFamily="2" charset="0"/>
              </a:rPr>
              <a:t>www.westconcomstor.com</a:t>
            </a:r>
            <a:endParaRPr lang="en-GB" sz="1800" b="0" dirty="0">
              <a:solidFill>
                <a:schemeClr val="bg1"/>
              </a:solidFill>
              <a:latin typeface="+mj-lt"/>
              <a:cs typeface="Gotham Book" pitchFamily="2" charset="0"/>
            </a:endParaRPr>
          </a:p>
        </p:txBody>
      </p:sp>
      <p:sp>
        <p:nvSpPr>
          <p:cNvPr id="24" name="TextBox 23">
            <a:extLst>
              <a:ext uri="{FF2B5EF4-FFF2-40B4-BE49-F238E27FC236}">
                <a16:creationId xmlns:a16="http://schemas.microsoft.com/office/drawing/2014/main" id="{B70415EC-73F0-4B41-ADCF-06AF5236EEFD}"/>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274977"/>
                </a:solidFill>
              </a:rPr>
              <a:t>19</a:t>
            </a:fld>
            <a:endParaRPr lang="en-US" dirty="0">
              <a:solidFill>
                <a:srgbClr val="274977"/>
              </a:solidFill>
            </a:endParaRPr>
          </a:p>
        </p:txBody>
      </p:sp>
      <p:grpSp>
        <p:nvGrpSpPr>
          <p:cNvPr id="32" name="Group 31">
            <a:extLst>
              <a:ext uri="{FF2B5EF4-FFF2-40B4-BE49-F238E27FC236}">
                <a16:creationId xmlns:a16="http://schemas.microsoft.com/office/drawing/2014/main" id="{EEBD2CC0-C901-F54D-8E8D-904C504499B7}"/>
              </a:ext>
            </a:extLst>
          </p:cNvPr>
          <p:cNvGrpSpPr/>
          <p:nvPr/>
        </p:nvGrpSpPr>
        <p:grpSpPr>
          <a:xfrm>
            <a:off x="277607" y="6301740"/>
            <a:ext cx="1248738" cy="451349"/>
            <a:chOff x="277607" y="6301740"/>
            <a:chExt cx="1248738" cy="451349"/>
          </a:xfrm>
        </p:grpSpPr>
        <p:sp>
          <p:nvSpPr>
            <p:cNvPr id="33" name="Rounded Rectangle 32">
              <a:extLst>
                <a:ext uri="{FF2B5EF4-FFF2-40B4-BE49-F238E27FC236}">
                  <a16:creationId xmlns:a16="http://schemas.microsoft.com/office/drawing/2014/main" id="{57CF26B3-A617-234F-BB66-8A3D851CE841}"/>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eginning with solid fill">
              <a:hlinkClick r:id="rId5" action="ppaction://hlinksldjump"/>
              <a:extLst>
                <a:ext uri="{FF2B5EF4-FFF2-40B4-BE49-F238E27FC236}">
                  <a16:creationId xmlns:a16="http://schemas.microsoft.com/office/drawing/2014/main" id="{D56DFA6C-9F8D-4840-9D2C-C85AEF403F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958" y="6324819"/>
              <a:ext cx="405190" cy="405190"/>
            </a:xfrm>
            <a:prstGeom prst="rect">
              <a:avLst/>
            </a:prstGeom>
          </p:spPr>
        </p:pic>
        <p:sp>
          <p:nvSpPr>
            <p:cNvPr id="35" name="TextBox 34">
              <a:hlinkClick r:id="rId5" action="ppaction://hlinksldjump"/>
              <a:extLst>
                <a:ext uri="{FF2B5EF4-FFF2-40B4-BE49-F238E27FC236}">
                  <a16:creationId xmlns:a16="http://schemas.microsoft.com/office/drawing/2014/main" id="{03881078-0FFF-D14C-BE9E-E0D55E584D2B}"/>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5"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37" name="Title 5">
            <a:extLst>
              <a:ext uri="{FF2B5EF4-FFF2-40B4-BE49-F238E27FC236}">
                <a16:creationId xmlns:a16="http://schemas.microsoft.com/office/drawing/2014/main" id="{CC9610B0-9AFF-E049-8A89-81E1A3C84F49}"/>
              </a:ext>
            </a:extLst>
          </p:cNvPr>
          <p:cNvSpPr txBox="1">
            <a:spLocks/>
          </p:cNvSpPr>
          <p:nvPr/>
        </p:nvSpPr>
        <p:spPr>
          <a:xfrm>
            <a:off x="6984966" y="3298043"/>
            <a:ext cx="4399490" cy="7571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ZA" sz="1200" b="0" dirty="0">
                <a:solidFill>
                  <a:schemeClr val="bg1"/>
                </a:solidFill>
                <a:latin typeface="+mj-lt"/>
                <a:cs typeface="Gotham Book" pitchFamily="2" charset="0"/>
              </a:rPr>
              <a:t>Our e-commerce platform to access and </a:t>
            </a:r>
            <a:r>
              <a:rPr lang="en-US" sz="1200" b="0" dirty="0">
                <a:solidFill>
                  <a:schemeClr val="bg1"/>
                </a:solidFill>
                <a:latin typeface="+mj-lt"/>
                <a:cs typeface="Gotham Book" pitchFamily="2" charset="0"/>
              </a:rPr>
              <a:t>download your Cisco renewal opportunity and </a:t>
            </a:r>
            <a:r>
              <a:rPr lang="en-GB" sz="1200" b="0" dirty="0">
                <a:solidFill>
                  <a:schemeClr val="bg1"/>
                </a:solidFill>
                <a:latin typeface="+mj-lt"/>
                <a:cs typeface="Gotham Book" pitchFamily="2" charset="0"/>
              </a:rPr>
              <a:t>purchase and renew SaaS products</a:t>
            </a:r>
            <a:endParaRPr lang="en-ZA" sz="1200" b="0" dirty="0">
              <a:solidFill>
                <a:schemeClr val="bg1"/>
              </a:solidFill>
              <a:latin typeface="+mj-lt"/>
              <a:cs typeface="Gotham Book" pitchFamily="2" charset="0"/>
            </a:endParaRPr>
          </a:p>
          <a:p>
            <a:endParaRPr lang="en-ZA" sz="1200" b="0" dirty="0">
              <a:solidFill>
                <a:srgbClr val="FF0000"/>
              </a:solidFill>
              <a:latin typeface="+mj-lt"/>
              <a:cs typeface="Gotham Book" pitchFamily="2" charset="0"/>
            </a:endParaRPr>
          </a:p>
        </p:txBody>
      </p:sp>
      <p:pic>
        <p:nvPicPr>
          <p:cNvPr id="38" name="Picture 37">
            <a:extLst>
              <a:ext uri="{FF2B5EF4-FFF2-40B4-BE49-F238E27FC236}">
                <a16:creationId xmlns:a16="http://schemas.microsoft.com/office/drawing/2014/main" id="{2E72338A-BDF8-4A4A-86FA-F166B0C4294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715"/>
          <a:stretch/>
        </p:blipFill>
        <p:spPr>
          <a:xfrm>
            <a:off x="6990798" y="3985312"/>
            <a:ext cx="4079300" cy="638877"/>
          </a:xfrm>
          <a:prstGeom prst="rect">
            <a:avLst/>
          </a:prstGeom>
        </p:spPr>
      </p:pic>
      <p:sp>
        <p:nvSpPr>
          <p:cNvPr id="41" name="Title 5">
            <a:extLst>
              <a:ext uri="{FF2B5EF4-FFF2-40B4-BE49-F238E27FC236}">
                <a16:creationId xmlns:a16="http://schemas.microsoft.com/office/drawing/2014/main" id="{682BA525-616D-924A-A8DA-5C351FB61B9C}"/>
              </a:ext>
            </a:extLst>
          </p:cNvPr>
          <p:cNvSpPr txBox="1">
            <a:spLocks/>
          </p:cNvSpPr>
          <p:nvPr/>
        </p:nvSpPr>
        <p:spPr>
          <a:xfrm>
            <a:off x="6947730" y="4718499"/>
            <a:ext cx="4399490" cy="7571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ZA" sz="1200" b="0" dirty="0">
                <a:solidFill>
                  <a:schemeClr val="bg1"/>
                </a:solidFill>
                <a:latin typeface="+mj-lt"/>
                <a:cs typeface="Gotham Book" pitchFamily="2" charset="0"/>
              </a:rPr>
              <a:t>There are other tools you might be interested in to search for Partner facing assets, promotions, tools, videos, demos, training, etc. </a:t>
            </a:r>
          </a:p>
          <a:p>
            <a:r>
              <a:rPr lang="en-ZA" sz="1200" dirty="0">
                <a:solidFill>
                  <a:schemeClr val="bg1"/>
                </a:solidFill>
                <a:latin typeface="+mj-lt"/>
                <a:cs typeface="Gotham Book" pitchFamily="2" charset="0"/>
              </a:rPr>
              <a:t>Partner Portal can be accessed on </a:t>
            </a:r>
            <a:r>
              <a:rPr lang="en-ZA" sz="1200" dirty="0">
                <a:solidFill>
                  <a:schemeClr val="bg1"/>
                </a:solidFill>
                <a:latin typeface="+mj-lt"/>
                <a:cs typeface="Gotham Book" pitchFamily="2" charset="0"/>
                <a:hlinkClick r:id="rId9"/>
              </a:rPr>
              <a:t>here</a:t>
            </a:r>
            <a:endParaRPr lang="en-GB" sz="1200" dirty="0">
              <a:solidFill>
                <a:schemeClr val="bg1"/>
              </a:solidFill>
              <a:latin typeface="+mj-lt"/>
              <a:cs typeface="Gotham Book" pitchFamily="2" charset="0"/>
            </a:endParaRPr>
          </a:p>
        </p:txBody>
      </p:sp>
      <p:sp>
        <p:nvSpPr>
          <p:cNvPr id="55" name="Round Same-side Corner of Rectangle 54">
            <a:extLst>
              <a:ext uri="{FF2B5EF4-FFF2-40B4-BE49-F238E27FC236}">
                <a16:creationId xmlns:a16="http://schemas.microsoft.com/office/drawing/2014/main" id="{234D2620-89D9-724A-90FD-57952352090E}"/>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F6B3202-A6A6-E149-884E-86C902C2AF89}"/>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68" name="Round Same-side Corner of Rectangle 67">
            <a:extLst>
              <a:ext uri="{FF2B5EF4-FFF2-40B4-BE49-F238E27FC236}">
                <a16:creationId xmlns:a16="http://schemas.microsoft.com/office/drawing/2014/main" id="{D448D2F0-01D6-5449-A0D2-B4A6146126B7}"/>
              </a:ext>
            </a:extLst>
          </p:cNvPr>
          <p:cNvSpPr/>
          <p:nvPr/>
        </p:nvSpPr>
        <p:spPr>
          <a:xfrm rot="10800000">
            <a:off x="3055494" y="3900"/>
            <a:ext cx="3059322"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4A8D6C2-C89F-184F-90F2-E1AD4BEA69F8}"/>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1"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1"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59" name="TextBox 58">
            <a:extLst>
              <a:ext uri="{FF2B5EF4-FFF2-40B4-BE49-F238E27FC236}">
                <a16:creationId xmlns:a16="http://schemas.microsoft.com/office/drawing/2014/main" id="{ADCDE404-3488-C241-B7D1-DE69F344A8B6}"/>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2"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2"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60" name="TextBox 59">
            <a:extLst>
              <a:ext uri="{FF2B5EF4-FFF2-40B4-BE49-F238E27FC236}">
                <a16:creationId xmlns:a16="http://schemas.microsoft.com/office/drawing/2014/main" id="{AB796CFC-528C-9845-9F55-F1729983B289}"/>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3"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66" name="Straight Connector 65">
            <a:extLst>
              <a:ext uri="{FF2B5EF4-FFF2-40B4-BE49-F238E27FC236}">
                <a16:creationId xmlns:a16="http://schemas.microsoft.com/office/drawing/2014/main" id="{BAE2981C-007C-0947-BF3B-BA2DFB3AB106}"/>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D81424-E657-8747-91B6-958140ED199D}"/>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2D56650-F900-1844-A29C-C5B04895D687}"/>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4435635-0238-232D-1FA4-919724A68972}"/>
              </a:ext>
            </a:extLst>
          </p:cNvPr>
          <p:cNvPicPr>
            <a:picLocks noChangeAspect="1"/>
          </p:cNvPicPr>
          <p:nvPr/>
        </p:nvPicPr>
        <p:blipFill>
          <a:blip r:embed="rId14"/>
          <a:stretch>
            <a:fillRect/>
          </a:stretch>
        </p:blipFill>
        <p:spPr>
          <a:xfrm>
            <a:off x="341231" y="2332087"/>
            <a:ext cx="4479596" cy="2437615"/>
          </a:xfrm>
          <a:prstGeom prst="rect">
            <a:avLst/>
          </a:prstGeom>
        </p:spPr>
      </p:pic>
      <p:pic>
        <p:nvPicPr>
          <p:cNvPr id="4" name="Picture 3">
            <a:extLst>
              <a:ext uri="{FF2B5EF4-FFF2-40B4-BE49-F238E27FC236}">
                <a16:creationId xmlns:a16="http://schemas.microsoft.com/office/drawing/2014/main" id="{A977DA2E-49DE-48EA-1282-54F6040B599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3715" r="42563"/>
          <a:stretch/>
        </p:blipFill>
        <p:spPr>
          <a:xfrm>
            <a:off x="6938187" y="2582906"/>
            <a:ext cx="2067044" cy="638877"/>
          </a:xfrm>
          <a:prstGeom prst="rect">
            <a:avLst/>
          </a:prstGeom>
        </p:spPr>
      </p:pic>
      <p:sp>
        <p:nvSpPr>
          <p:cNvPr id="5" name="Title 5">
            <a:extLst>
              <a:ext uri="{FF2B5EF4-FFF2-40B4-BE49-F238E27FC236}">
                <a16:creationId xmlns:a16="http://schemas.microsoft.com/office/drawing/2014/main" id="{C2DF353D-DB25-3DA2-E7DF-A2915F2E9C71}"/>
              </a:ext>
            </a:extLst>
          </p:cNvPr>
          <p:cNvSpPr txBox="1">
            <a:spLocks/>
          </p:cNvSpPr>
          <p:nvPr/>
        </p:nvSpPr>
        <p:spPr>
          <a:xfrm>
            <a:off x="9042161" y="2729027"/>
            <a:ext cx="2539029" cy="4247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GB" sz="2400" b="0" dirty="0" err="1">
                <a:solidFill>
                  <a:schemeClr val="bg1"/>
                </a:solidFill>
                <a:latin typeface="+mj-lt"/>
                <a:cs typeface="Gotham Book" pitchFamily="2" charset="0"/>
              </a:rPr>
              <a:t>PartnerCentral</a:t>
            </a:r>
            <a:endParaRPr lang="en-GB" sz="2400" b="0" dirty="0">
              <a:solidFill>
                <a:schemeClr val="bg1"/>
              </a:solidFill>
              <a:latin typeface="+mj-lt"/>
              <a:cs typeface="Gotham Book" pitchFamily="2" charset="0"/>
            </a:endParaRPr>
          </a:p>
        </p:txBody>
      </p:sp>
      <p:sp>
        <p:nvSpPr>
          <p:cNvPr id="8" name="Title 5">
            <a:extLst>
              <a:ext uri="{FF2B5EF4-FFF2-40B4-BE49-F238E27FC236}">
                <a16:creationId xmlns:a16="http://schemas.microsoft.com/office/drawing/2014/main" id="{3C03DA76-254F-61B6-69B7-FFF375DBAABE}"/>
              </a:ext>
            </a:extLst>
          </p:cNvPr>
          <p:cNvSpPr txBox="1">
            <a:spLocks/>
          </p:cNvSpPr>
          <p:nvPr/>
        </p:nvSpPr>
        <p:spPr>
          <a:xfrm>
            <a:off x="367028" y="962243"/>
            <a:ext cx="6366577" cy="757130"/>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GB" sz="2400" b="0" dirty="0">
                <a:solidFill>
                  <a:schemeClr val="tx2"/>
                </a:solidFill>
                <a:latin typeface="+mj-lt"/>
                <a:cs typeface="Gotham Book" pitchFamily="2" charset="0"/>
              </a:rPr>
              <a:t>Partner applications for every business need</a:t>
            </a:r>
          </a:p>
        </p:txBody>
      </p:sp>
      <p:pic>
        <p:nvPicPr>
          <p:cNvPr id="9" name="Picture 8" descr="A screenshot of a video game&#10;&#10;Description automatically generated with medium confidence">
            <a:extLst>
              <a:ext uri="{FF2B5EF4-FFF2-40B4-BE49-F238E27FC236}">
                <a16:creationId xmlns:a16="http://schemas.microsoft.com/office/drawing/2014/main" id="{E05DB773-18AC-11CF-A068-97721CB8F09C}"/>
              </a:ext>
            </a:extLst>
          </p:cNvPr>
          <p:cNvPicPr>
            <a:picLocks noChangeAspect="1"/>
          </p:cNvPicPr>
          <p:nvPr/>
        </p:nvPicPr>
        <p:blipFill>
          <a:blip r:embed="rId15"/>
          <a:stretch>
            <a:fillRect/>
          </a:stretch>
        </p:blipFill>
        <p:spPr>
          <a:xfrm>
            <a:off x="8919141" y="6329710"/>
            <a:ext cx="2662049" cy="460453"/>
          </a:xfrm>
          <a:prstGeom prst="rect">
            <a:avLst/>
          </a:prstGeom>
        </p:spPr>
      </p:pic>
    </p:spTree>
    <p:extLst>
      <p:ext uri="{BB962C8B-B14F-4D97-AF65-F5344CB8AC3E}">
        <p14:creationId xmlns:p14="http://schemas.microsoft.com/office/powerpoint/2010/main" val="262854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6">
            <a:extLst>
              <a:ext uri="{FF2B5EF4-FFF2-40B4-BE49-F238E27FC236}">
                <a16:creationId xmlns:a16="http://schemas.microsoft.com/office/drawing/2014/main" id="{B7DEBFFE-6750-E945-868F-66DCB331C52A}"/>
              </a:ext>
            </a:extLst>
          </p:cNvPr>
          <p:cNvSpPr/>
          <p:nvPr/>
        </p:nvSpPr>
        <p:spPr>
          <a:xfrm flipH="1">
            <a:off x="7943976" y="2173031"/>
            <a:ext cx="1558110" cy="4592785"/>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Rectangle 15">
            <a:extLst>
              <a:ext uri="{FF2B5EF4-FFF2-40B4-BE49-F238E27FC236}">
                <a16:creationId xmlns:a16="http://schemas.microsoft.com/office/drawing/2014/main" id="{A2FFE9D8-9AC9-4EEF-98D5-C22C71BAD94C}"/>
              </a:ext>
            </a:extLst>
          </p:cNvPr>
          <p:cNvSpPr/>
          <p:nvPr/>
        </p:nvSpPr>
        <p:spPr>
          <a:xfrm>
            <a:off x="8211612" y="2043919"/>
            <a:ext cx="2909283" cy="2582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609570">
              <a:spcAft>
                <a:spcPts val="800"/>
              </a:spcAft>
              <a:defRPr/>
            </a:pPr>
            <a:endParaRPr lang="en-GB" sz="1467" b="1" dirty="0">
              <a:solidFill>
                <a:schemeClr val="accent5"/>
              </a:solidFill>
              <a:latin typeface="+mj-lt"/>
            </a:endParaRPr>
          </a:p>
        </p:txBody>
      </p:sp>
      <p:sp>
        <p:nvSpPr>
          <p:cNvPr id="18" name="Title 1">
            <a:extLst>
              <a:ext uri="{FF2B5EF4-FFF2-40B4-BE49-F238E27FC236}">
                <a16:creationId xmlns:a16="http://schemas.microsoft.com/office/drawing/2014/main" id="{CEFD235C-7345-4AD1-92FC-74C53B8FC5F7}"/>
              </a:ext>
            </a:extLst>
          </p:cNvPr>
          <p:cNvSpPr txBox="1">
            <a:spLocks/>
          </p:cNvSpPr>
          <p:nvPr/>
        </p:nvSpPr>
        <p:spPr>
          <a:xfrm>
            <a:off x="667409" y="280971"/>
            <a:ext cx="7712153" cy="1124154"/>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solidFill>
                  <a:schemeClr val="bg1"/>
                </a:solidFill>
                <a:latin typeface="+mj-lt"/>
                <a:cs typeface="Gotham Bold" pitchFamily="2" charset="0"/>
              </a:rPr>
              <a:t>About this playbook</a:t>
            </a:r>
            <a:br>
              <a:rPr lang="en-ZA" sz="1050" dirty="0">
                <a:solidFill>
                  <a:schemeClr val="bg1"/>
                </a:solidFill>
                <a:latin typeface="+mj-lt"/>
                <a:cs typeface="Gotham Bold" pitchFamily="2" charset="0"/>
              </a:rPr>
            </a:br>
            <a:endParaRPr lang="en-ZA" sz="1050" dirty="0">
              <a:solidFill>
                <a:schemeClr val="bg1"/>
              </a:solidFill>
              <a:latin typeface="+mj-lt"/>
              <a:cs typeface="Gotham Bold" pitchFamily="2" charset="0"/>
            </a:endParaRPr>
          </a:p>
          <a:p>
            <a:pPr>
              <a:lnSpc>
                <a:spcPct val="150000"/>
              </a:lnSpc>
            </a:pPr>
            <a:r>
              <a:rPr lang="en-ZA" sz="1400" b="0" dirty="0" err="1">
                <a:solidFill>
                  <a:schemeClr val="bg1"/>
                </a:solidFill>
                <a:latin typeface="+mj-lt"/>
                <a:cs typeface="Gotham Book" pitchFamily="2" charset="0"/>
              </a:rPr>
              <a:t>Comstor</a:t>
            </a:r>
            <a:r>
              <a:rPr lang="en-ZA" sz="1400" b="0" dirty="0">
                <a:solidFill>
                  <a:schemeClr val="bg1"/>
                </a:solidFill>
                <a:latin typeface="+mj-lt"/>
                <a:cs typeface="Gotham Book" pitchFamily="2" charset="0"/>
              </a:rPr>
              <a:t> adds significant value to world of Cisco Services.</a:t>
            </a:r>
            <a:br>
              <a:rPr lang="en-ZA" sz="1400" b="0" dirty="0">
                <a:solidFill>
                  <a:schemeClr val="bg1"/>
                </a:solidFill>
                <a:latin typeface="+mj-lt"/>
                <a:cs typeface="Gotham Book" pitchFamily="2" charset="0"/>
              </a:rPr>
            </a:br>
            <a:r>
              <a:rPr lang="en-ZA" sz="1200" b="0" dirty="0">
                <a:solidFill>
                  <a:schemeClr val="bg1"/>
                </a:solidFill>
                <a:latin typeface="+mj-lt"/>
                <a:cs typeface="Gotham Book" pitchFamily="2" charset="0"/>
              </a:rPr>
              <a:t>Click on the headers below to go directly to that section.</a:t>
            </a:r>
            <a:endParaRPr lang="en-GB" sz="3200" b="0" dirty="0">
              <a:solidFill>
                <a:schemeClr val="bg1"/>
              </a:solidFill>
              <a:latin typeface="+mj-lt"/>
              <a:cs typeface="Gotham Book" pitchFamily="2" charset="0"/>
            </a:endParaRPr>
          </a:p>
        </p:txBody>
      </p:sp>
      <p:sp>
        <p:nvSpPr>
          <p:cNvPr id="14" name="object 8">
            <a:extLst>
              <a:ext uri="{FF2B5EF4-FFF2-40B4-BE49-F238E27FC236}">
                <a16:creationId xmlns:a16="http://schemas.microsoft.com/office/drawing/2014/main" id="{0DE5AF8E-40D3-7949-801C-C0BAE05569BE}"/>
              </a:ext>
            </a:extLst>
          </p:cNvPr>
          <p:cNvSpPr txBox="1"/>
          <p:nvPr/>
        </p:nvSpPr>
        <p:spPr>
          <a:xfrm>
            <a:off x="5226142" y="1678552"/>
            <a:ext cx="2985470" cy="3744615"/>
          </a:xfrm>
          <a:prstGeom prst="rect">
            <a:avLst/>
          </a:prstGeom>
        </p:spPr>
        <p:txBody>
          <a:bodyPr vert="horz" wrap="square" lIns="0" tIns="12700" rIns="0" bIns="0" rtlCol="0">
            <a:spAutoFit/>
          </a:bodyPr>
          <a:lstStyle/>
          <a:p>
            <a:r>
              <a:rPr lang="en-ZA" sz="1400" b="1" dirty="0">
                <a:solidFill>
                  <a:schemeClr val="bg1"/>
                </a:solidFill>
                <a:ea typeface="Tahoma" panose="020B0604030504040204" pitchFamily="34" charset="0"/>
                <a:cs typeface="Tahoma" panose="020B0604030504040204" pitchFamily="34" charset="0"/>
                <a:hlinkClick r:id="rId3" action="ppaction://hlinksldjump">
                  <a:extLst>
                    <a:ext uri="{A12FA001-AC4F-418D-AE19-62706E023703}">
                      <ahyp:hlinkClr xmlns:ahyp="http://schemas.microsoft.com/office/drawing/2018/hyperlinkcolor" val="tx"/>
                    </a:ext>
                  </a:extLst>
                </a:hlinkClick>
              </a:rPr>
              <a:t>Maximizing the business outcomes</a:t>
            </a:r>
            <a:endParaRPr lang="en-ZA" sz="1400" b="1"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3" action="ppaction://hlinksldjump">
                  <a:extLst>
                    <a:ext uri="{A12FA001-AC4F-418D-AE19-62706E023703}">
                      <ahyp:hlinkClr xmlns:ahyp="http://schemas.microsoft.com/office/drawing/2018/hyperlinkcolor" val="tx"/>
                    </a:ext>
                  </a:extLst>
                </a:hlinkClick>
              </a:rPr>
              <a:t>How to maximise business outcomes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4" action="ppaction://hlinksldjump">
                  <a:extLst>
                    <a:ext uri="{A12FA001-AC4F-418D-AE19-62706E023703}">
                      <ahyp:hlinkClr xmlns:ahyp="http://schemas.microsoft.com/office/drawing/2018/hyperlinkcolor" val="tx"/>
                    </a:ext>
                  </a:extLst>
                </a:hlinkClick>
              </a:rPr>
              <a:t>Partner Experience Platform (PXP)</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Cisco Ready for Partners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err="1">
                <a:solidFill>
                  <a:schemeClr val="bg1"/>
                </a:solidFill>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Comstor</a:t>
            </a:r>
            <a:r>
              <a:rPr lang="en-ZA" sz="1050" dirty="0">
                <a:solidFill>
                  <a:schemeClr val="bg1"/>
                </a:solidFill>
                <a:ea typeface="Tahoma" panose="020B0604030504040204" pitchFamily="34" charset="0"/>
                <a:cs typeface="Tahoma" panose="020B0604030504040204" pitchFamily="34" charset="0"/>
                <a:hlinkClick r:id="rId6" action="ppaction://hlinksldjump">
                  <a:extLst>
                    <a:ext uri="{A12FA001-AC4F-418D-AE19-62706E023703}">
                      <ahyp:hlinkClr xmlns:ahyp="http://schemas.microsoft.com/office/drawing/2018/hyperlinkcolor" val="tx"/>
                    </a:ext>
                  </a:extLst>
                </a:hlinkClick>
              </a:rPr>
              <a:t> Icebreaker Program</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7" action="ppaction://hlinksldjump">
                  <a:extLst>
                    <a:ext uri="{A12FA001-AC4F-418D-AE19-62706E023703}">
                      <ahyp:hlinkClr xmlns:ahyp="http://schemas.microsoft.com/office/drawing/2018/hyperlinkcolor" val="tx"/>
                    </a:ext>
                  </a:extLst>
                </a:hlinkClick>
              </a:rPr>
              <a:t>Lifecycle Advantage</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8" action="ppaction://hlinksldjump">
                  <a:extLst>
                    <a:ext uri="{A12FA001-AC4F-418D-AE19-62706E023703}">
                      <ahyp:hlinkClr xmlns:ahyp="http://schemas.microsoft.com/office/drawing/2018/hyperlinkcolor" val="tx"/>
                    </a:ext>
                  </a:extLst>
                </a:hlinkClick>
              </a:rPr>
              <a:t>Smart Net Total Care Portal</a:t>
            </a:r>
            <a:endParaRPr lang="en-ZA" sz="1050" dirty="0">
              <a:solidFill>
                <a:schemeClr val="bg1"/>
              </a:solidFill>
              <a:ea typeface="Tahoma" panose="020B0604030504040204" pitchFamily="34" charset="0"/>
              <a:cs typeface="Tahoma" panose="020B0604030504040204" pitchFamily="34" charset="0"/>
            </a:endParaRPr>
          </a:p>
          <a:p>
            <a:endParaRPr lang="en-ZA" sz="1050" b="1" dirty="0">
              <a:solidFill>
                <a:schemeClr val="bg1"/>
              </a:solidFill>
              <a:cs typeface="Gotham Bold" pitchFamily="2" charset="0"/>
            </a:endParaRPr>
          </a:p>
          <a:p>
            <a:r>
              <a:rPr lang="en-ZA" sz="1400" b="1" dirty="0">
                <a:solidFill>
                  <a:schemeClr val="bg1"/>
                </a:solidFill>
                <a:ea typeface="Tahoma" panose="020B0604030504040204" pitchFamily="34" charset="0"/>
                <a:cs typeface="Tahoma" panose="020B0604030504040204" pitchFamily="34" charset="0"/>
                <a:hlinkClick r:id="rId9" action="ppaction://hlinksldjump">
                  <a:extLst>
                    <a:ext uri="{A12FA001-AC4F-418D-AE19-62706E023703}">
                      <ahyp:hlinkClr xmlns:ahyp="http://schemas.microsoft.com/office/drawing/2018/hyperlinkcolor" val="tx"/>
                    </a:ext>
                  </a:extLst>
                </a:hlinkClick>
              </a:rPr>
              <a:t>Enhancing profitability with Cisco Services</a:t>
            </a:r>
            <a:endParaRPr lang="en-ZA" sz="1400" b="1"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9" action="ppaction://hlinksldjump">
                  <a:extLst>
                    <a:ext uri="{A12FA001-AC4F-418D-AE19-62706E023703}">
                      <ahyp:hlinkClr xmlns:ahyp="http://schemas.microsoft.com/office/drawing/2018/hyperlinkcolor" val="tx"/>
                    </a:ext>
                  </a:extLst>
                </a:hlinkClick>
              </a:rPr>
              <a:t>Multiyear services offer you the best deal</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0" action="ppaction://hlinksldjump">
                  <a:extLst>
                    <a:ext uri="{A12FA001-AC4F-418D-AE19-62706E023703}">
                      <ahyp:hlinkClr xmlns:ahyp="http://schemas.microsoft.com/office/drawing/2018/hyperlinkcolor" val="tx"/>
                    </a:ext>
                  </a:extLst>
                </a:hlinkClick>
              </a:rPr>
              <a:t>Cisco Services Partner Program – Europe</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0" action="ppaction://hlinksldjump">
                  <a:extLst>
                    <a:ext uri="{A12FA001-AC4F-418D-AE19-62706E023703}">
                      <ahyp:hlinkClr xmlns:ahyp="http://schemas.microsoft.com/office/drawing/2018/hyperlinkcolor" val="tx"/>
                    </a:ext>
                  </a:extLst>
                </a:hlinkClick>
              </a:rPr>
              <a:t>Cisco Services Partner Program - MEA</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1" action="ppaction://hlinksldjump">
                  <a:extLst>
                    <a:ext uri="{A12FA001-AC4F-418D-AE19-62706E023703}">
                      <ahyp:hlinkClr xmlns:ahyp="http://schemas.microsoft.com/office/drawing/2018/hyperlinkcolor" val="tx"/>
                    </a:ext>
                  </a:extLst>
                </a:hlinkClick>
              </a:rPr>
              <a:t>Available Service Promotions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2" action="ppaction://hlinksldjump">
                  <a:extLst>
                    <a:ext uri="{A12FA001-AC4F-418D-AE19-62706E023703}">
                      <ahyp:hlinkClr xmlns:ahyp="http://schemas.microsoft.com/office/drawing/2018/hyperlinkcolor" val="tx"/>
                    </a:ext>
                  </a:extLst>
                </a:hlinkClick>
              </a:rPr>
              <a:t>Handling your Customers objections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3" action="ppaction://hlinksldjump">
                  <a:extLst>
                    <a:ext uri="{A12FA001-AC4F-418D-AE19-62706E023703}">
                      <ahyp:hlinkClr xmlns:ahyp="http://schemas.microsoft.com/office/drawing/2018/hyperlinkcolor" val="tx"/>
                    </a:ext>
                  </a:extLst>
                </a:hlinkClick>
              </a:rPr>
              <a:t>Partners testimonials</a:t>
            </a:r>
            <a:endParaRPr lang="en-ZA" sz="1050" dirty="0">
              <a:solidFill>
                <a:schemeClr val="bg1"/>
              </a:solidFill>
              <a:ea typeface="Tahoma" panose="020B0604030504040204" pitchFamily="34" charset="0"/>
              <a:cs typeface="Tahoma" panose="020B0604030504040204" pitchFamily="34" charset="0"/>
            </a:endParaRPr>
          </a:p>
        </p:txBody>
      </p:sp>
      <p:sp>
        <p:nvSpPr>
          <p:cNvPr id="10" name="object 8">
            <a:extLst>
              <a:ext uri="{FF2B5EF4-FFF2-40B4-BE49-F238E27FC236}">
                <a16:creationId xmlns:a16="http://schemas.microsoft.com/office/drawing/2014/main" id="{7C32B4CF-8109-2B4B-A1C4-06B5B14FD50B}"/>
              </a:ext>
            </a:extLst>
          </p:cNvPr>
          <p:cNvSpPr txBox="1"/>
          <p:nvPr/>
        </p:nvSpPr>
        <p:spPr>
          <a:xfrm>
            <a:off x="807369" y="1557254"/>
            <a:ext cx="3293481" cy="4867999"/>
          </a:xfrm>
          <a:prstGeom prst="rect">
            <a:avLst/>
          </a:prstGeom>
        </p:spPr>
        <p:txBody>
          <a:bodyPr vert="horz" wrap="square" lIns="0" tIns="12700" rIns="0" bIns="0" rtlCol="0">
            <a:spAutoFit/>
          </a:bodyPr>
          <a:lstStyle/>
          <a:p>
            <a:pPr>
              <a:spcBef>
                <a:spcPts val="600"/>
              </a:spcBef>
            </a:pPr>
            <a:r>
              <a:rPr lang="en-ZA" sz="1400" b="1" dirty="0">
                <a:solidFill>
                  <a:schemeClr val="bg1"/>
                </a:solidFill>
                <a:ea typeface="Tahoma" panose="020B0604030504040204" pitchFamily="34" charset="0"/>
                <a:cs typeface="Tahoma" panose="020B0604030504040204" pitchFamily="34" charset="0"/>
                <a:hlinkClick r:id="rId14" action="ppaction://hlinksldjump">
                  <a:extLst>
                    <a:ext uri="{A12FA001-AC4F-418D-AE19-62706E023703}">
                      <ahyp:hlinkClr xmlns:ahyp="http://schemas.microsoft.com/office/drawing/2018/hyperlinkcolor" val="tx"/>
                    </a:ext>
                  </a:extLst>
                </a:hlinkClick>
              </a:rPr>
              <a:t>Cisco Services Portfolio</a:t>
            </a:r>
            <a:endParaRPr lang="en-ZA" sz="1400" b="1"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4" action="ppaction://hlinksldjump">
                  <a:extLst>
                    <a:ext uri="{A12FA001-AC4F-418D-AE19-62706E023703}">
                      <ahyp:hlinkClr xmlns:ahyp="http://schemas.microsoft.com/office/drawing/2018/hyperlinkcolor" val="tx"/>
                    </a:ext>
                  </a:extLst>
                </a:hlinkClick>
              </a:rPr>
              <a:t>Why invest in Cisco Services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5" action="ppaction://hlinksldjump">
                  <a:extLst>
                    <a:ext uri="{A12FA001-AC4F-418D-AE19-62706E023703}">
                      <ahyp:hlinkClr xmlns:ahyp="http://schemas.microsoft.com/office/drawing/2018/hyperlinkcolor" val="tx"/>
                    </a:ext>
                  </a:extLst>
                </a:hlinkClick>
              </a:rPr>
              <a:t>Why Cisco Support Services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6" action="ppaction://hlinksldjump">
                  <a:extLst>
                    <a:ext uri="{A12FA001-AC4F-418D-AE19-62706E023703}">
                      <ahyp:hlinkClr xmlns:ahyp="http://schemas.microsoft.com/office/drawing/2018/hyperlinkcolor" val="tx"/>
                    </a:ext>
                  </a:extLst>
                </a:hlinkClick>
              </a:rPr>
              <a:t>Why buy from </a:t>
            </a:r>
            <a:r>
              <a:rPr lang="en-ZA" sz="1050" dirty="0" err="1">
                <a:solidFill>
                  <a:schemeClr val="bg1"/>
                </a:solidFill>
                <a:ea typeface="Tahoma" panose="020B0604030504040204" pitchFamily="34" charset="0"/>
                <a:cs typeface="Tahoma" panose="020B0604030504040204" pitchFamily="34" charset="0"/>
                <a:hlinkClick r:id="rId16" action="ppaction://hlinksldjump">
                  <a:extLst>
                    <a:ext uri="{A12FA001-AC4F-418D-AE19-62706E023703}">
                      <ahyp:hlinkClr xmlns:ahyp="http://schemas.microsoft.com/office/drawing/2018/hyperlinkcolor" val="tx"/>
                    </a:ext>
                  </a:extLst>
                </a:hlinkClick>
              </a:rPr>
              <a:t>Comstor</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7" action="ppaction://hlinksldjump">
                  <a:extLst>
                    <a:ext uri="{A12FA001-AC4F-418D-AE19-62706E023703}">
                      <ahyp:hlinkClr xmlns:ahyp="http://schemas.microsoft.com/office/drawing/2018/hyperlinkcolor" val="tx"/>
                    </a:ext>
                  </a:extLst>
                </a:hlinkClick>
              </a:rPr>
              <a:t>Increase value with Cisco</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8" action="ppaction://hlinksldjump">
                  <a:extLst>
                    <a:ext uri="{A12FA001-AC4F-418D-AE19-62706E023703}">
                      <ahyp:hlinkClr xmlns:ahyp="http://schemas.microsoft.com/office/drawing/2018/hyperlinkcolor" val="tx"/>
                    </a:ext>
                  </a:extLst>
                </a:hlinkClick>
              </a:rPr>
              <a:t>Why Smart Net Total Care </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19" action="ppaction://hlinksldjump">
                  <a:extLst>
                    <a:ext uri="{A12FA001-AC4F-418D-AE19-62706E023703}">
                      <ahyp:hlinkClr xmlns:ahyp="http://schemas.microsoft.com/office/drawing/2018/hyperlinkcolor" val="tx"/>
                    </a:ext>
                  </a:extLst>
                </a:hlinkClick>
              </a:rPr>
              <a:t>SNTC features and coverage </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0" action="ppaction://hlinksldjump">
                  <a:extLst>
                    <a:ext uri="{A12FA001-AC4F-418D-AE19-62706E023703}">
                      <ahyp:hlinkClr xmlns:ahyp="http://schemas.microsoft.com/office/drawing/2018/hyperlinkcolor" val="tx"/>
                    </a:ext>
                  </a:extLst>
                </a:hlinkClick>
              </a:rPr>
              <a:t>Solution Support service features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0" action="ppaction://hlinksldjump">
                  <a:extLst>
                    <a:ext uri="{A12FA001-AC4F-418D-AE19-62706E023703}">
                      <ahyp:hlinkClr xmlns:ahyp="http://schemas.microsoft.com/office/drawing/2018/hyperlinkcolor" val="tx"/>
                    </a:ext>
                  </a:extLst>
                </a:hlinkClick>
              </a:rPr>
              <a:t>Why Solution Support is important for your Customer</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1" action="ppaction://hlinksldjump">
                  <a:extLst>
                    <a:ext uri="{A12FA001-AC4F-418D-AE19-62706E023703}">
                      <ahyp:hlinkClr xmlns:ahyp="http://schemas.microsoft.com/office/drawing/2018/hyperlinkcolor" val="tx"/>
                    </a:ext>
                  </a:extLst>
                </a:hlinkClick>
              </a:rPr>
              <a:t>Cisco Software Support</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2" action="ppaction://hlinksldjump">
                  <a:extLst>
                    <a:ext uri="{A12FA001-AC4F-418D-AE19-62706E023703}">
                      <ahyp:hlinkClr xmlns:ahyp="http://schemas.microsoft.com/office/drawing/2018/hyperlinkcolor" val="tx"/>
                    </a:ext>
                  </a:extLst>
                </a:hlinkClick>
              </a:rPr>
              <a:t>Software Support Service Levels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3" action="ppaction://hlinksldjump">
                  <a:extLst>
                    <a:ext uri="{A12FA001-AC4F-418D-AE19-62706E023703}">
                      <ahyp:hlinkClr xmlns:ahyp="http://schemas.microsoft.com/office/drawing/2018/hyperlinkcolor" val="tx"/>
                    </a:ext>
                  </a:extLst>
                </a:hlinkClick>
              </a:rPr>
              <a:t>Cisco services portfolio comparison</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4" action="ppaction://hlinksldjump">
                  <a:extLst>
                    <a:ext uri="{A12FA001-AC4F-418D-AE19-62706E023703}">
                      <ahyp:hlinkClr xmlns:ahyp="http://schemas.microsoft.com/office/drawing/2018/hyperlinkcolor" val="tx"/>
                    </a:ext>
                  </a:extLst>
                </a:hlinkClick>
              </a:rPr>
              <a:t>Solution Support or Software Support</a:t>
            </a:r>
            <a:endParaRPr lang="en-ZA" sz="1050" dirty="0">
              <a:solidFill>
                <a:schemeClr val="bg1"/>
              </a:solidFill>
              <a:ea typeface="Tahoma" panose="020B0604030504040204" pitchFamily="34" charset="0"/>
              <a:cs typeface="Tahoma" panose="020B0604030504040204" pitchFamily="34" charset="0"/>
            </a:endParaRPr>
          </a:p>
          <a:p>
            <a:pPr>
              <a:spcBef>
                <a:spcPts val="600"/>
              </a:spcBef>
            </a:pPr>
            <a:endParaRPr lang="en-ZA" sz="800" dirty="0">
              <a:solidFill>
                <a:schemeClr val="bg1"/>
              </a:solidFill>
              <a:cs typeface="Gotham Book" pitchFamily="2" charset="0"/>
            </a:endParaRPr>
          </a:p>
          <a:p>
            <a:r>
              <a:rPr lang="en-ZA" sz="1400" b="1" dirty="0">
                <a:solidFill>
                  <a:schemeClr val="bg1"/>
                </a:solidFill>
                <a:ea typeface="Tahoma" panose="020B0604030504040204" pitchFamily="34" charset="0"/>
                <a:cs typeface="Tahoma" panose="020B0604030504040204" pitchFamily="34" charset="0"/>
                <a:hlinkClick r:id="rId25" action="ppaction://hlinksldjump">
                  <a:extLst>
                    <a:ext uri="{A12FA001-AC4F-418D-AE19-62706E023703}">
                      <ahyp:hlinkClr xmlns:ahyp="http://schemas.microsoft.com/office/drawing/2018/hyperlinkcolor" val="tx"/>
                    </a:ext>
                  </a:extLst>
                </a:hlinkClick>
              </a:rPr>
              <a:t>Renew with </a:t>
            </a:r>
            <a:r>
              <a:rPr lang="en-ZA" sz="1400" b="1" dirty="0" err="1">
                <a:solidFill>
                  <a:schemeClr val="bg1"/>
                </a:solidFill>
                <a:ea typeface="Tahoma" panose="020B0604030504040204" pitchFamily="34" charset="0"/>
                <a:cs typeface="Tahoma" panose="020B0604030504040204" pitchFamily="34" charset="0"/>
                <a:hlinkClick r:id="rId25" action="ppaction://hlinksldjump">
                  <a:extLst>
                    <a:ext uri="{A12FA001-AC4F-418D-AE19-62706E023703}">
                      <ahyp:hlinkClr xmlns:ahyp="http://schemas.microsoft.com/office/drawing/2018/hyperlinkcolor" val="tx"/>
                    </a:ext>
                  </a:extLst>
                </a:hlinkClick>
              </a:rPr>
              <a:t>Comstor</a:t>
            </a:r>
            <a:endParaRPr lang="en-ZA" sz="1400" b="1"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5" action="ppaction://hlinksldjump">
                  <a:extLst>
                    <a:ext uri="{A12FA001-AC4F-418D-AE19-62706E023703}">
                      <ahyp:hlinkClr xmlns:ahyp="http://schemas.microsoft.com/office/drawing/2018/hyperlinkcolor" val="tx"/>
                    </a:ext>
                  </a:extLst>
                </a:hlinkClick>
              </a:rPr>
              <a:t>Helping our Partners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6" action="ppaction://hlinksldjump">
                  <a:extLst>
                    <a:ext uri="{A12FA001-AC4F-418D-AE19-62706E023703}">
                      <ahyp:hlinkClr xmlns:ahyp="http://schemas.microsoft.com/office/drawing/2018/hyperlinkcolor" val="tx"/>
                    </a:ext>
                  </a:extLst>
                </a:hlinkClick>
              </a:rPr>
              <a:t>Renewals: Maximising the opportunity</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7" action="ppaction://hlinksldjump">
                  <a:extLst>
                    <a:ext uri="{A12FA001-AC4F-418D-AE19-62706E023703}">
                      <ahyp:hlinkClr xmlns:ahyp="http://schemas.microsoft.com/office/drawing/2018/hyperlinkcolor" val="tx"/>
                    </a:ext>
                  </a:extLst>
                </a:hlinkClick>
              </a:rPr>
              <a:t>5 reasons to renew with </a:t>
            </a:r>
            <a:r>
              <a:rPr lang="en-ZA" sz="1050" dirty="0" err="1">
                <a:solidFill>
                  <a:schemeClr val="bg1"/>
                </a:solidFill>
                <a:ea typeface="Tahoma" panose="020B0604030504040204" pitchFamily="34" charset="0"/>
                <a:cs typeface="Tahoma" panose="020B0604030504040204" pitchFamily="34" charset="0"/>
                <a:hlinkClick r:id="rId27" action="ppaction://hlinksldjump">
                  <a:extLst>
                    <a:ext uri="{A12FA001-AC4F-418D-AE19-62706E023703}">
                      <ahyp:hlinkClr xmlns:ahyp="http://schemas.microsoft.com/office/drawing/2018/hyperlinkcolor" val="tx"/>
                    </a:ext>
                  </a:extLst>
                </a:hlinkClick>
              </a:rPr>
              <a:t>Comstor</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err="1">
                <a:solidFill>
                  <a:schemeClr val="bg1"/>
                </a:solidFill>
                <a:ea typeface="Tahoma" panose="020B0604030504040204" pitchFamily="34" charset="0"/>
                <a:cs typeface="Tahoma" panose="020B0604030504040204" pitchFamily="34" charset="0"/>
                <a:hlinkClick r:id="rId28" action="ppaction://hlinksldjump">
                  <a:extLst>
                    <a:ext uri="{A12FA001-AC4F-418D-AE19-62706E023703}">
                      <ahyp:hlinkClr xmlns:ahyp="http://schemas.microsoft.com/office/drawing/2018/hyperlinkcolor" val="tx"/>
                    </a:ext>
                  </a:extLst>
                </a:hlinkClick>
              </a:rPr>
              <a:t>Comstor</a:t>
            </a:r>
            <a:r>
              <a:rPr lang="en-ZA" sz="1050" dirty="0">
                <a:solidFill>
                  <a:schemeClr val="bg1"/>
                </a:solidFill>
                <a:ea typeface="Tahoma" panose="020B0604030504040204" pitchFamily="34" charset="0"/>
                <a:cs typeface="Tahoma" panose="020B0604030504040204" pitchFamily="34" charset="0"/>
                <a:hlinkClick r:id="rId28" action="ppaction://hlinksldjump">
                  <a:extLst>
                    <a:ext uri="{A12FA001-AC4F-418D-AE19-62706E023703}">
                      <ahyp:hlinkClr xmlns:ahyp="http://schemas.microsoft.com/office/drawing/2018/hyperlinkcolor" val="tx"/>
                    </a:ext>
                  </a:extLst>
                </a:hlinkClick>
              </a:rPr>
              <a:t> Partner facing tools</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29" action="ppaction://hlinksldjump">
                  <a:extLst>
                    <a:ext uri="{A12FA001-AC4F-418D-AE19-62706E023703}">
                      <ahyp:hlinkClr xmlns:ahyp="http://schemas.microsoft.com/office/drawing/2018/hyperlinkcolor" val="tx"/>
                    </a:ext>
                  </a:extLst>
                </a:hlinkClick>
              </a:rPr>
              <a:t>What is </a:t>
            </a:r>
            <a:r>
              <a:rPr lang="en-ZA" sz="1050" dirty="0" err="1">
                <a:solidFill>
                  <a:schemeClr val="bg1"/>
                </a:solidFill>
                <a:ea typeface="Tahoma" panose="020B0604030504040204" pitchFamily="34" charset="0"/>
                <a:cs typeface="Tahoma" panose="020B0604030504040204" pitchFamily="34" charset="0"/>
                <a:hlinkClick r:id="rId29" action="ppaction://hlinksldjump">
                  <a:extLst>
                    <a:ext uri="{A12FA001-AC4F-418D-AE19-62706E023703}">
                      <ahyp:hlinkClr xmlns:ahyp="http://schemas.microsoft.com/office/drawing/2018/hyperlinkcolor" val="tx"/>
                    </a:ext>
                  </a:extLst>
                </a:hlinkClick>
              </a:rPr>
              <a:t>PartnerCentral</a:t>
            </a:r>
            <a:r>
              <a:rPr lang="en-ZA" sz="1050" dirty="0">
                <a:solidFill>
                  <a:schemeClr val="bg1"/>
                </a:solidFill>
                <a:ea typeface="Tahoma" panose="020B0604030504040204" pitchFamily="34" charset="0"/>
                <a:cs typeface="Tahoma" panose="020B0604030504040204" pitchFamily="34" charset="0"/>
                <a:hlinkClick r:id="rId29" action="ppaction://hlinksldjump">
                  <a:extLst>
                    <a:ext uri="{A12FA001-AC4F-418D-AE19-62706E023703}">
                      <ahyp:hlinkClr xmlns:ahyp="http://schemas.microsoft.com/office/drawing/2018/hyperlinkcolor" val="tx"/>
                    </a:ext>
                  </a:extLst>
                </a:hlinkClick>
              </a:rPr>
              <a:t>?</a:t>
            </a:r>
            <a:endParaRPr lang="en-ZA" sz="1050" dirty="0">
              <a:solidFill>
                <a:schemeClr val="bg1"/>
              </a:solidFill>
              <a:ea typeface="Tahoma" panose="020B0604030504040204" pitchFamily="34" charset="0"/>
              <a:cs typeface="Tahoma" panose="020B0604030504040204" pitchFamily="34" charset="0"/>
            </a:endParaRPr>
          </a:p>
          <a:p>
            <a:pPr>
              <a:spcBef>
                <a:spcPts val="500"/>
              </a:spcBef>
            </a:pPr>
            <a:r>
              <a:rPr lang="en-ZA" sz="1050" dirty="0">
                <a:solidFill>
                  <a:schemeClr val="bg1"/>
                </a:solidFill>
                <a:ea typeface="Tahoma" panose="020B0604030504040204" pitchFamily="34" charset="0"/>
                <a:cs typeface="Tahoma" panose="020B0604030504040204" pitchFamily="34" charset="0"/>
                <a:hlinkClick r:id="rId30" action="ppaction://hlinksldjump">
                  <a:extLst>
                    <a:ext uri="{A12FA001-AC4F-418D-AE19-62706E023703}">
                      <ahyp:hlinkClr xmlns:ahyp="http://schemas.microsoft.com/office/drawing/2018/hyperlinkcolor" val="tx"/>
                    </a:ext>
                  </a:extLst>
                </a:hlinkClick>
              </a:rPr>
              <a:t>4 steps to more revenue</a:t>
            </a:r>
            <a:endParaRPr lang="en-ZA" sz="1050" dirty="0">
              <a:solidFill>
                <a:schemeClr val="bg1"/>
              </a:solidFill>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951A1D52-28A8-8A4A-8FAD-3D1D7FD889AC}"/>
              </a:ext>
            </a:extLst>
          </p:cNvPr>
          <p:cNvSpPr txBox="1"/>
          <p:nvPr/>
        </p:nvSpPr>
        <p:spPr>
          <a:xfrm>
            <a:off x="11581190" y="6383757"/>
            <a:ext cx="544004" cy="369332"/>
          </a:xfrm>
          <a:prstGeom prst="rect">
            <a:avLst/>
          </a:prstGeom>
          <a:noFill/>
        </p:spPr>
        <p:txBody>
          <a:bodyPr wrap="square" rtlCol="0">
            <a:spAutoFit/>
          </a:bodyPr>
          <a:lstStyle/>
          <a:p>
            <a:fld id="{205FEB3C-5BF8-C845-BED8-07B1ACE10890}" type="slidenum">
              <a:rPr lang="en-US" smtClean="0">
                <a:solidFill>
                  <a:schemeClr val="bg1"/>
                </a:solidFill>
              </a:rPr>
              <a:t>2</a:t>
            </a:fld>
            <a:endParaRPr lang="en-US" dirty="0">
              <a:solidFill>
                <a:schemeClr val="bg1"/>
              </a:solidFill>
            </a:endParaRPr>
          </a:p>
        </p:txBody>
      </p:sp>
      <p:pic>
        <p:nvPicPr>
          <p:cNvPr id="25" name="Graphic 24">
            <a:extLst>
              <a:ext uri="{FF2B5EF4-FFF2-40B4-BE49-F238E27FC236}">
                <a16:creationId xmlns:a16="http://schemas.microsoft.com/office/drawing/2014/main" id="{61A3B29D-4A87-8406-E80B-74A7CF309268}"/>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723031" y="92184"/>
            <a:ext cx="3264752" cy="562396"/>
          </a:xfrm>
          <a:prstGeom prst="rect">
            <a:avLst/>
          </a:prstGeom>
        </p:spPr>
      </p:pic>
    </p:spTree>
    <p:extLst>
      <p:ext uri="{BB962C8B-B14F-4D97-AF65-F5344CB8AC3E}">
        <p14:creationId xmlns:p14="http://schemas.microsoft.com/office/powerpoint/2010/main" val="3263679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electronics, screenshot, computer&#10;&#10;Description automatically generated">
            <a:extLst>
              <a:ext uri="{FF2B5EF4-FFF2-40B4-BE49-F238E27FC236}">
                <a16:creationId xmlns:a16="http://schemas.microsoft.com/office/drawing/2014/main" id="{2022DFDC-8CBA-1F46-86BD-F339096C5D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flipH="1">
            <a:off x="0" y="1100276"/>
            <a:ext cx="12192002" cy="5741439"/>
          </a:xfrm>
          <a:prstGeom prst="rect">
            <a:avLst/>
          </a:prstGeom>
        </p:spPr>
      </p:pic>
      <p:sp>
        <p:nvSpPr>
          <p:cNvPr id="4" name="Rectangle 3">
            <a:extLst>
              <a:ext uri="{FF2B5EF4-FFF2-40B4-BE49-F238E27FC236}">
                <a16:creationId xmlns:a16="http://schemas.microsoft.com/office/drawing/2014/main" id="{42BF6829-4325-FF47-9818-B3433F9E696A}"/>
              </a:ext>
            </a:extLst>
          </p:cNvPr>
          <p:cNvSpPr/>
          <p:nvPr/>
        </p:nvSpPr>
        <p:spPr>
          <a:xfrm>
            <a:off x="5788" y="1266054"/>
            <a:ext cx="5903261" cy="4366067"/>
          </a:xfrm>
          <a:prstGeom prst="rect">
            <a:avLst/>
          </a:prstGeom>
          <a:gradFill flip="none" rotWithShape="1">
            <a:gsLst>
              <a:gs pos="0">
                <a:schemeClr val="tx1">
                  <a:alpha val="0"/>
                </a:schemeClr>
              </a:gs>
              <a:gs pos="98000">
                <a:schemeClr val="accent2">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a:extLst>
              <a:ext uri="{FF2B5EF4-FFF2-40B4-BE49-F238E27FC236}">
                <a16:creationId xmlns:a16="http://schemas.microsoft.com/office/drawing/2014/main" id="{7D4537C3-169B-4713-824B-6B7EA6456E16}"/>
              </a:ext>
            </a:extLst>
          </p:cNvPr>
          <p:cNvSpPr>
            <a:spLocks noGrp="1"/>
          </p:cNvSpPr>
          <p:nvPr>
            <p:ph type="title"/>
          </p:nvPr>
        </p:nvSpPr>
        <p:spPr/>
        <p:txBody>
          <a:bodyPr/>
          <a:lstStyle/>
          <a:p>
            <a:r>
              <a:rPr lang="en-GB" dirty="0">
                <a:solidFill>
                  <a:schemeClr val="accent1"/>
                </a:solidFill>
                <a:latin typeface="+mj-lt"/>
                <a:cs typeface="Gotham Bold" pitchFamily="2" charset="0"/>
              </a:rPr>
              <a:t>How </a:t>
            </a:r>
            <a:r>
              <a:rPr lang="en-GB" dirty="0" err="1">
                <a:solidFill>
                  <a:schemeClr val="accent1"/>
                </a:solidFill>
                <a:latin typeface="+mj-lt"/>
                <a:cs typeface="Gotham Bold" pitchFamily="2" charset="0"/>
              </a:rPr>
              <a:t>PartnerCentral</a:t>
            </a:r>
            <a:r>
              <a:rPr lang="en-GB" dirty="0">
                <a:solidFill>
                  <a:schemeClr val="accent1"/>
                </a:solidFill>
                <a:latin typeface="+mj-lt"/>
                <a:cs typeface="Gotham Bold" pitchFamily="2" charset="0"/>
              </a:rPr>
              <a:t> will help you renew?</a:t>
            </a:r>
          </a:p>
        </p:txBody>
      </p:sp>
      <p:sp>
        <p:nvSpPr>
          <p:cNvPr id="7" name="Rectangle 6">
            <a:extLst>
              <a:ext uri="{FF2B5EF4-FFF2-40B4-BE49-F238E27FC236}">
                <a16:creationId xmlns:a16="http://schemas.microsoft.com/office/drawing/2014/main" id="{0484C02B-1E68-424D-BB39-7DF8170A2CEC}"/>
              </a:ext>
            </a:extLst>
          </p:cNvPr>
          <p:cNvSpPr/>
          <p:nvPr/>
        </p:nvSpPr>
        <p:spPr>
          <a:xfrm>
            <a:off x="888036" y="5797899"/>
            <a:ext cx="4687231" cy="307777"/>
          </a:xfrm>
          <a:prstGeom prst="rect">
            <a:avLst/>
          </a:prstGeom>
        </p:spPr>
        <p:txBody>
          <a:bodyPr wrap="square">
            <a:spAutoFit/>
          </a:bodyPr>
          <a:lstStyle/>
          <a:p>
            <a:pPr marL="0" lvl="1"/>
            <a:r>
              <a:rPr lang="en-ZA" sz="1400" dirty="0">
                <a:solidFill>
                  <a:schemeClr val="accent2"/>
                </a:solidFill>
                <a:latin typeface="+mj-lt"/>
                <a:cs typeface="Gotham Book" pitchFamily="2" charset="0"/>
                <a:hlinkClick r:id="rId4"/>
              </a:rPr>
              <a:t>Find out more about </a:t>
            </a:r>
            <a:r>
              <a:rPr lang="en-ZA" sz="1400" dirty="0" err="1">
                <a:solidFill>
                  <a:schemeClr val="accent2"/>
                </a:solidFill>
                <a:latin typeface="+mj-lt"/>
                <a:cs typeface="Gotham Book" pitchFamily="2" charset="0"/>
              </a:rPr>
              <a:t>PartnerCentral</a:t>
            </a:r>
            <a:endParaRPr lang="en-ZA" sz="1200" dirty="0">
              <a:solidFill>
                <a:schemeClr val="accent2"/>
              </a:solidFill>
              <a:latin typeface="+mj-lt"/>
              <a:cs typeface="Gotham Book" pitchFamily="2" charset="0"/>
            </a:endParaRPr>
          </a:p>
        </p:txBody>
      </p:sp>
      <p:sp>
        <p:nvSpPr>
          <p:cNvPr id="3" name="Rectangle 2">
            <a:extLst>
              <a:ext uri="{FF2B5EF4-FFF2-40B4-BE49-F238E27FC236}">
                <a16:creationId xmlns:a16="http://schemas.microsoft.com/office/drawing/2014/main" id="{CD92AF81-ADA3-4DB8-B575-CB6F2B0BECFE}"/>
              </a:ext>
            </a:extLst>
          </p:cNvPr>
          <p:cNvSpPr/>
          <p:nvPr/>
        </p:nvSpPr>
        <p:spPr>
          <a:xfrm>
            <a:off x="504889" y="1242974"/>
            <a:ext cx="4876736" cy="4185761"/>
          </a:xfrm>
          <a:prstGeom prst="rect">
            <a:avLst/>
          </a:prstGeom>
        </p:spPr>
        <p:txBody>
          <a:bodyPr wrap="square">
            <a:spAutoFit/>
          </a:bodyPr>
          <a:lstStyle/>
          <a:p>
            <a:r>
              <a:rPr lang="en-GB" sz="1600" b="1" dirty="0">
                <a:solidFill>
                  <a:schemeClr val="bg1"/>
                </a:solidFill>
                <a:latin typeface="+mj-lt"/>
                <a:cs typeface="Gotham Bold" pitchFamily="2" charset="0"/>
              </a:rPr>
              <a:t>Our e-commerce platform to shop online and manage orders</a:t>
            </a:r>
          </a:p>
          <a:p>
            <a:endParaRPr lang="en-GB" sz="1200" dirty="0">
              <a:solidFill>
                <a:schemeClr val="bg1"/>
              </a:solidFill>
              <a:latin typeface="+mj-lt"/>
              <a:cs typeface="Gotham Book" pitchFamily="2" charset="0"/>
            </a:endParaRP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Search, download, review and purchase Cisco renewals contracts with Comstor online</a:t>
            </a: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Simple purchasing and procurement</a:t>
            </a: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Visibility of all quotes, orders and renewal opportunities at SKU detail</a:t>
            </a: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Discounts automatically applied (country specifics)</a:t>
            </a: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View licenses</a:t>
            </a: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Quick access to PDF’s – invoices / packing slip / order acknowledgement</a:t>
            </a: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Request RMAs</a:t>
            </a:r>
          </a:p>
          <a:p>
            <a:pPr marL="171450" lvl="1" indent="-171450">
              <a:spcBef>
                <a:spcPts val="600"/>
              </a:spcBef>
              <a:buFont typeface="Arial" panose="020B0604020202020204" pitchFamily="34" charset="0"/>
              <a:buChar char="•"/>
            </a:pPr>
            <a:r>
              <a:rPr lang="en-GB" sz="1400" dirty="0">
                <a:solidFill>
                  <a:schemeClr val="bg1"/>
                </a:solidFill>
                <a:latin typeface="+mj-lt"/>
                <a:cs typeface="Gotham Book" pitchFamily="2" charset="0"/>
              </a:rPr>
              <a:t>Integration with vendor systems allows migration of existing quotes</a:t>
            </a:r>
          </a:p>
        </p:txBody>
      </p:sp>
      <p:grpSp>
        <p:nvGrpSpPr>
          <p:cNvPr id="9" name="Group 8">
            <a:extLst>
              <a:ext uri="{FF2B5EF4-FFF2-40B4-BE49-F238E27FC236}">
                <a16:creationId xmlns:a16="http://schemas.microsoft.com/office/drawing/2014/main" id="{068B79E4-FE3F-6545-AD61-BB0E25E537EA}"/>
              </a:ext>
            </a:extLst>
          </p:cNvPr>
          <p:cNvGrpSpPr/>
          <p:nvPr/>
        </p:nvGrpSpPr>
        <p:grpSpPr>
          <a:xfrm rot="16200000" flipH="1">
            <a:off x="5405422" y="77210"/>
            <a:ext cx="1375371" cy="12186208"/>
            <a:chOff x="11405581" y="13444"/>
            <a:chExt cx="772865" cy="6847818"/>
          </a:xfrm>
        </p:grpSpPr>
        <p:sp>
          <p:nvSpPr>
            <p:cNvPr id="10" name="Freeform 9">
              <a:extLst>
                <a:ext uri="{FF2B5EF4-FFF2-40B4-BE49-F238E27FC236}">
                  <a16:creationId xmlns:a16="http://schemas.microsoft.com/office/drawing/2014/main" id="{1B13C0DA-1647-CE43-B602-D07D6C241436}"/>
                </a:ext>
              </a:extLst>
            </p:cNvPr>
            <p:cNvSpPr/>
            <p:nvPr/>
          </p:nvSpPr>
          <p:spPr>
            <a:xfrm>
              <a:off x="11405581"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sp>
          <p:nvSpPr>
            <p:cNvPr id="11" name="Freeform 10">
              <a:extLst>
                <a:ext uri="{FF2B5EF4-FFF2-40B4-BE49-F238E27FC236}">
                  <a16:creationId xmlns:a16="http://schemas.microsoft.com/office/drawing/2014/main" id="{03949CB7-1EFF-9741-8E8A-2E9814D090D0}"/>
                </a:ext>
              </a:extLst>
            </p:cNvPr>
            <p:cNvSpPr/>
            <p:nvPr/>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p>
          </p:txBody>
        </p:sp>
      </p:grpSp>
      <p:sp>
        <p:nvSpPr>
          <p:cNvPr id="13" name="TextBox 12">
            <a:extLst>
              <a:ext uri="{FF2B5EF4-FFF2-40B4-BE49-F238E27FC236}">
                <a16:creationId xmlns:a16="http://schemas.microsoft.com/office/drawing/2014/main" id="{DC041810-5F54-A24B-913B-AED855641AF9}"/>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274977"/>
                </a:solidFill>
              </a:rPr>
              <a:t>20</a:t>
            </a:fld>
            <a:endParaRPr lang="en-US" dirty="0">
              <a:solidFill>
                <a:srgbClr val="274977"/>
              </a:solidFill>
            </a:endParaRPr>
          </a:p>
        </p:txBody>
      </p:sp>
      <p:grpSp>
        <p:nvGrpSpPr>
          <p:cNvPr id="19" name="Group 18">
            <a:extLst>
              <a:ext uri="{FF2B5EF4-FFF2-40B4-BE49-F238E27FC236}">
                <a16:creationId xmlns:a16="http://schemas.microsoft.com/office/drawing/2014/main" id="{F2081848-FAB2-9C46-A68E-4B9E8BFDF8CC}"/>
              </a:ext>
            </a:extLst>
          </p:cNvPr>
          <p:cNvGrpSpPr/>
          <p:nvPr/>
        </p:nvGrpSpPr>
        <p:grpSpPr>
          <a:xfrm>
            <a:off x="277607" y="6301740"/>
            <a:ext cx="1248738" cy="451349"/>
            <a:chOff x="277607" y="6301740"/>
            <a:chExt cx="1248738" cy="451349"/>
          </a:xfrm>
        </p:grpSpPr>
        <p:sp>
          <p:nvSpPr>
            <p:cNvPr id="20" name="Rounded Rectangle 19">
              <a:extLst>
                <a:ext uri="{FF2B5EF4-FFF2-40B4-BE49-F238E27FC236}">
                  <a16:creationId xmlns:a16="http://schemas.microsoft.com/office/drawing/2014/main" id="{4B691633-A35D-AD42-8E46-7BC6DFB5F90D}"/>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eginning with solid fill">
              <a:hlinkClick r:id="rId5" action="ppaction://hlinksldjump"/>
              <a:extLst>
                <a:ext uri="{FF2B5EF4-FFF2-40B4-BE49-F238E27FC236}">
                  <a16:creationId xmlns:a16="http://schemas.microsoft.com/office/drawing/2014/main" id="{7AAAA403-9B2A-CE40-BA1E-546B83B6FD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958" y="6324819"/>
              <a:ext cx="405190" cy="405190"/>
            </a:xfrm>
            <a:prstGeom prst="rect">
              <a:avLst/>
            </a:prstGeom>
          </p:spPr>
        </p:pic>
        <p:sp>
          <p:nvSpPr>
            <p:cNvPr id="22" name="TextBox 21">
              <a:hlinkClick r:id="rId5" action="ppaction://hlinksldjump"/>
              <a:extLst>
                <a:ext uri="{FF2B5EF4-FFF2-40B4-BE49-F238E27FC236}">
                  <a16:creationId xmlns:a16="http://schemas.microsoft.com/office/drawing/2014/main" id="{70AD5390-54E0-FC46-9DCC-077DD8C142DD}"/>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5"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ound Same-side Corner of Rectangle 35">
            <a:extLst>
              <a:ext uri="{FF2B5EF4-FFF2-40B4-BE49-F238E27FC236}">
                <a16:creationId xmlns:a16="http://schemas.microsoft.com/office/drawing/2014/main" id="{3C68BDF4-1549-2045-A767-84EDEEB5EB9C}"/>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202DBFE-3107-524F-9AEE-168109C04B73}"/>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49" name="Round Same-side Corner of Rectangle 48">
            <a:extLst>
              <a:ext uri="{FF2B5EF4-FFF2-40B4-BE49-F238E27FC236}">
                <a16:creationId xmlns:a16="http://schemas.microsoft.com/office/drawing/2014/main" id="{7E9196A1-E287-E84B-8062-778E36B06855}"/>
              </a:ext>
            </a:extLst>
          </p:cNvPr>
          <p:cNvSpPr/>
          <p:nvPr/>
        </p:nvSpPr>
        <p:spPr>
          <a:xfrm rot="10800000">
            <a:off x="3055494" y="3900"/>
            <a:ext cx="3059322"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E1B2585-8A95-0F49-90A9-7C6BD3A33435}"/>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40" name="TextBox 39">
            <a:extLst>
              <a:ext uri="{FF2B5EF4-FFF2-40B4-BE49-F238E27FC236}">
                <a16:creationId xmlns:a16="http://schemas.microsoft.com/office/drawing/2014/main" id="{FD253632-87D5-DF4C-94B4-986E36983BA9}"/>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0"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41" name="TextBox 40">
            <a:extLst>
              <a:ext uri="{FF2B5EF4-FFF2-40B4-BE49-F238E27FC236}">
                <a16:creationId xmlns:a16="http://schemas.microsoft.com/office/drawing/2014/main" id="{C2FE4951-13B2-1F48-8389-DF67A4ECAE91}"/>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1"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47" name="Straight Connector 46">
            <a:extLst>
              <a:ext uri="{FF2B5EF4-FFF2-40B4-BE49-F238E27FC236}">
                <a16:creationId xmlns:a16="http://schemas.microsoft.com/office/drawing/2014/main" id="{7C616404-0650-CE45-8231-B568097AB801}"/>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87C5426-4A8F-8149-B55E-9975FC41A847}"/>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7CD4252-7FDC-CC45-A540-AAA92908E436}"/>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B9ECB170-9B2E-E210-11D6-76FAEBCB4470}"/>
              </a:ext>
            </a:extLst>
          </p:cNvPr>
          <p:cNvPicPr>
            <a:picLocks noChangeAspect="1"/>
          </p:cNvPicPr>
          <p:nvPr/>
        </p:nvPicPr>
        <p:blipFill>
          <a:blip r:embed="rId12"/>
          <a:stretch>
            <a:fillRect/>
          </a:stretch>
        </p:blipFill>
        <p:spPr>
          <a:xfrm>
            <a:off x="7234440" y="1826539"/>
            <a:ext cx="4764435" cy="2711926"/>
          </a:xfrm>
          <a:prstGeom prst="rect">
            <a:avLst/>
          </a:prstGeom>
        </p:spPr>
      </p:pic>
      <p:pic>
        <p:nvPicPr>
          <p:cNvPr id="24" name="Picture 23" descr="A screenshot of a video game&#10;&#10;Description automatically generated with medium confidence">
            <a:extLst>
              <a:ext uri="{FF2B5EF4-FFF2-40B4-BE49-F238E27FC236}">
                <a16:creationId xmlns:a16="http://schemas.microsoft.com/office/drawing/2014/main" id="{974B3E90-4043-9F9C-3D91-0B876CB631B4}"/>
              </a:ext>
            </a:extLst>
          </p:cNvPr>
          <p:cNvPicPr>
            <a:picLocks noChangeAspect="1"/>
          </p:cNvPicPr>
          <p:nvPr/>
        </p:nvPicPr>
        <p:blipFill>
          <a:blip r:embed="rId13"/>
          <a:stretch>
            <a:fillRect/>
          </a:stretch>
        </p:blipFill>
        <p:spPr>
          <a:xfrm>
            <a:off x="9346609" y="298112"/>
            <a:ext cx="2662049" cy="460453"/>
          </a:xfrm>
          <a:prstGeom prst="rect">
            <a:avLst/>
          </a:prstGeom>
        </p:spPr>
      </p:pic>
    </p:spTree>
    <p:extLst>
      <p:ext uri="{BB962C8B-B14F-4D97-AF65-F5344CB8AC3E}">
        <p14:creationId xmlns:p14="http://schemas.microsoft.com/office/powerpoint/2010/main" val="613342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DCC6006F-ED0E-F24E-AA1F-D72A0DA906D3}"/>
              </a:ext>
            </a:extLst>
          </p:cNvPr>
          <p:cNvSpPr txBox="1">
            <a:spLocks/>
          </p:cNvSpPr>
          <p:nvPr/>
        </p:nvSpPr>
        <p:spPr>
          <a:xfrm>
            <a:off x="160158" y="457844"/>
            <a:ext cx="8504355" cy="452432"/>
          </a:xfrm>
          <a:prstGeom prst="rect">
            <a:avLst/>
          </a:prstGeom>
        </p:spPr>
        <p:txBody>
          <a:bodyPr/>
          <a:lst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ZA" sz="2600" dirty="0">
                <a:solidFill>
                  <a:schemeClr val="bg1"/>
                </a:solidFill>
                <a:latin typeface="+mj-lt"/>
                <a:cs typeface="Gotham Bold" pitchFamily="2" charset="0"/>
              </a:rPr>
              <a:t>4 steps to more renewal's revenue</a:t>
            </a:r>
          </a:p>
        </p:txBody>
      </p:sp>
      <p:sp>
        <p:nvSpPr>
          <p:cNvPr id="16" name="TextBox 15">
            <a:extLst>
              <a:ext uri="{FF2B5EF4-FFF2-40B4-BE49-F238E27FC236}">
                <a16:creationId xmlns:a16="http://schemas.microsoft.com/office/drawing/2014/main" id="{9D1A8C2C-90AD-D94B-8941-3244DEADCEE2}"/>
              </a:ext>
            </a:extLst>
          </p:cNvPr>
          <p:cNvSpPr txBox="1"/>
          <p:nvPr/>
        </p:nvSpPr>
        <p:spPr>
          <a:xfrm>
            <a:off x="160158" y="897222"/>
            <a:ext cx="4725872" cy="523220"/>
          </a:xfrm>
          <a:prstGeom prst="rect">
            <a:avLst/>
          </a:prstGeom>
          <a:noFill/>
        </p:spPr>
        <p:txBody>
          <a:bodyPr wrap="square" rtlCol="0">
            <a:spAutoFit/>
          </a:bodyPr>
          <a:lstStyle/>
          <a:p>
            <a:r>
              <a:rPr lang="en-ZA" sz="1400" dirty="0">
                <a:solidFill>
                  <a:schemeClr val="bg1"/>
                </a:solidFill>
                <a:latin typeface="+mj-lt"/>
                <a:cs typeface="Gotham Book" pitchFamily="2" charset="0"/>
              </a:rPr>
              <a:t>Kick start your digital lifecycle practice, enhance cash flow, increase margins, and retain customers</a:t>
            </a:r>
          </a:p>
        </p:txBody>
      </p:sp>
      <p:grpSp>
        <p:nvGrpSpPr>
          <p:cNvPr id="45" name="Group 44">
            <a:extLst>
              <a:ext uri="{FF2B5EF4-FFF2-40B4-BE49-F238E27FC236}">
                <a16:creationId xmlns:a16="http://schemas.microsoft.com/office/drawing/2014/main" id="{CEBE68E6-039E-FD4B-BFFC-29E4EE02E03A}"/>
              </a:ext>
            </a:extLst>
          </p:cNvPr>
          <p:cNvGrpSpPr/>
          <p:nvPr/>
        </p:nvGrpSpPr>
        <p:grpSpPr>
          <a:xfrm>
            <a:off x="160158" y="2211961"/>
            <a:ext cx="2574638" cy="3269580"/>
            <a:chOff x="270162" y="2211961"/>
            <a:chExt cx="2574638" cy="3269580"/>
          </a:xfrm>
        </p:grpSpPr>
        <p:sp>
          <p:nvSpPr>
            <p:cNvPr id="20" name="TextBox 19">
              <a:extLst>
                <a:ext uri="{FF2B5EF4-FFF2-40B4-BE49-F238E27FC236}">
                  <a16:creationId xmlns:a16="http://schemas.microsoft.com/office/drawing/2014/main" id="{13C4A06B-5311-6646-82F4-B872FCCA1AF4}"/>
                </a:ext>
              </a:extLst>
            </p:cNvPr>
            <p:cNvSpPr txBox="1"/>
            <p:nvPr/>
          </p:nvSpPr>
          <p:spPr>
            <a:xfrm>
              <a:off x="270162" y="3127050"/>
              <a:ext cx="2574638" cy="2354491"/>
            </a:xfrm>
            <a:prstGeom prst="rect">
              <a:avLst/>
            </a:prstGeom>
            <a:noFill/>
          </p:spPr>
          <p:txBody>
            <a:bodyPr wrap="square" rtlCol="0">
              <a:spAutoFit/>
            </a:bodyPr>
            <a:lstStyle/>
            <a:p>
              <a:pPr algn="ctr"/>
              <a:r>
                <a:rPr lang="en-ZA" sz="2800" b="1" dirty="0">
                  <a:solidFill>
                    <a:schemeClr val="tx2"/>
                  </a:solidFill>
                  <a:latin typeface="+mj-lt"/>
                  <a:cs typeface="Gotham Bold" pitchFamily="2" charset="0"/>
                </a:rPr>
                <a:t>1</a:t>
              </a:r>
            </a:p>
            <a:p>
              <a:pPr algn="ctr"/>
              <a:br>
                <a:rPr lang="en-ZA" b="1" dirty="0">
                  <a:solidFill>
                    <a:schemeClr val="bg1"/>
                  </a:solidFill>
                  <a:latin typeface="+mj-lt"/>
                  <a:cs typeface="Gotham Bold" pitchFamily="2" charset="0"/>
                </a:rPr>
              </a:br>
              <a:r>
                <a:rPr lang="en-ZA" b="1" dirty="0">
                  <a:solidFill>
                    <a:schemeClr val="tx2"/>
                  </a:solidFill>
                  <a:cs typeface="Gotham Bold" pitchFamily="2" charset="0"/>
                </a:rPr>
                <a:t>Set up notifications</a:t>
              </a:r>
              <a:endParaRPr lang="en-ZA" sz="600" b="1" dirty="0">
                <a:solidFill>
                  <a:schemeClr val="tx2"/>
                </a:solidFill>
                <a:latin typeface="+mj-lt"/>
                <a:cs typeface="Gotham Bold" pitchFamily="2" charset="0"/>
              </a:endParaRPr>
            </a:p>
            <a:p>
              <a:pPr algn="ctr"/>
              <a:endParaRPr lang="en-ZA" sz="600" b="1" dirty="0">
                <a:solidFill>
                  <a:schemeClr val="tx2"/>
                </a:solidFill>
                <a:latin typeface="+mj-lt"/>
                <a:cs typeface="Gotham Bold" pitchFamily="2" charset="0"/>
              </a:endParaRPr>
            </a:p>
            <a:p>
              <a:pPr algn="ctr">
                <a:spcBef>
                  <a:spcPts val="600"/>
                </a:spcBef>
              </a:pPr>
              <a:r>
                <a:rPr lang="en-ZA" sz="1200" dirty="0">
                  <a:solidFill>
                    <a:schemeClr val="tx2"/>
                  </a:solidFill>
                  <a:cs typeface="Gotham Book" pitchFamily="2" charset="0"/>
                </a:rPr>
                <a:t>Select your preferences in the profile section of our e-commerce </a:t>
              </a:r>
              <a:r>
                <a:rPr lang="en-ZA" sz="1200" dirty="0" err="1">
                  <a:solidFill>
                    <a:schemeClr val="tx2"/>
                  </a:solidFill>
                  <a:cs typeface="Gotham Book" pitchFamily="2" charset="0"/>
                </a:rPr>
                <a:t>PartnerView</a:t>
              </a:r>
              <a:r>
                <a:rPr lang="en-ZA" sz="1200" dirty="0">
                  <a:solidFill>
                    <a:schemeClr val="tx2"/>
                  </a:solidFill>
                  <a:cs typeface="Gotham Book" pitchFamily="2" charset="0"/>
                </a:rPr>
                <a:t> so you receive auto-notifications on new and available renewal opportunities available</a:t>
              </a:r>
            </a:p>
          </p:txBody>
        </p:sp>
        <p:grpSp>
          <p:nvGrpSpPr>
            <p:cNvPr id="4" name="Group 3">
              <a:extLst>
                <a:ext uri="{FF2B5EF4-FFF2-40B4-BE49-F238E27FC236}">
                  <a16:creationId xmlns:a16="http://schemas.microsoft.com/office/drawing/2014/main" id="{402EF02D-4B36-234C-BDAA-1BB070FB2595}"/>
                </a:ext>
              </a:extLst>
            </p:cNvPr>
            <p:cNvGrpSpPr/>
            <p:nvPr/>
          </p:nvGrpSpPr>
          <p:grpSpPr>
            <a:xfrm>
              <a:off x="1208219" y="2211961"/>
              <a:ext cx="698525" cy="701108"/>
              <a:chOff x="504890" y="1900102"/>
              <a:chExt cx="698525" cy="701108"/>
            </a:xfrm>
          </p:grpSpPr>
          <p:sp>
            <p:nvSpPr>
              <p:cNvPr id="19" name="Oval 18">
                <a:extLst>
                  <a:ext uri="{FF2B5EF4-FFF2-40B4-BE49-F238E27FC236}">
                    <a16:creationId xmlns:a16="http://schemas.microsoft.com/office/drawing/2014/main" id="{46341D99-A7C1-1D43-9455-90470FE78517}"/>
                  </a:ext>
                </a:extLst>
              </p:cNvPr>
              <p:cNvSpPr/>
              <p:nvPr/>
            </p:nvSpPr>
            <p:spPr>
              <a:xfrm>
                <a:off x="504890" y="1900102"/>
                <a:ext cx="698525" cy="701108"/>
              </a:xfrm>
              <a:prstGeom prst="ellipse">
                <a:avLst/>
              </a:prstGeom>
              <a:solidFill>
                <a:srgbClr val="84C0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Graphic 203">
                <a:extLst>
                  <a:ext uri="{FF2B5EF4-FFF2-40B4-BE49-F238E27FC236}">
                    <a16:creationId xmlns:a16="http://schemas.microsoft.com/office/drawing/2014/main" id="{8872BB73-6B5A-124C-AEB3-1801228966C9}"/>
                  </a:ext>
                </a:extLst>
              </p:cNvPr>
              <p:cNvSpPr/>
              <p:nvPr/>
            </p:nvSpPr>
            <p:spPr>
              <a:xfrm>
                <a:off x="675844" y="2048936"/>
                <a:ext cx="342123" cy="390891"/>
              </a:xfrm>
              <a:custGeom>
                <a:avLst/>
                <a:gdLst>
                  <a:gd name="connsiteX0" fmla="*/ 2140744 w 4276725"/>
                  <a:gd name="connsiteY0" fmla="*/ 2445544 h 4886325"/>
                  <a:gd name="connsiteX1" fmla="*/ 3359944 w 4276725"/>
                  <a:gd name="connsiteY1" fmla="*/ 1226344 h 4886325"/>
                  <a:gd name="connsiteX2" fmla="*/ 2140744 w 4276725"/>
                  <a:gd name="connsiteY2" fmla="*/ 7144 h 4886325"/>
                  <a:gd name="connsiteX3" fmla="*/ 921544 w 4276725"/>
                  <a:gd name="connsiteY3" fmla="*/ 1226344 h 4886325"/>
                  <a:gd name="connsiteX4" fmla="*/ 2140744 w 4276725"/>
                  <a:gd name="connsiteY4" fmla="*/ 2445544 h 4886325"/>
                  <a:gd name="connsiteX5" fmla="*/ 2994184 w 4276725"/>
                  <a:gd name="connsiteY5" fmla="*/ 2750344 h 4886325"/>
                  <a:gd name="connsiteX6" fmla="*/ 2835116 w 4276725"/>
                  <a:gd name="connsiteY6" fmla="*/ 2750344 h 4886325"/>
                  <a:gd name="connsiteX7" fmla="*/ 2140744 w 4276725"/>
                  <a:gd name="connsiteY7" fmla="*/ 2902744 h 4886325"/>
                  <a:gd name="connsiteX8" fmla="*/ 1446371 w 4276725"/>
                  <a:gd name="connsiteY8" fmla="*/ 2750344 h 4886325"/>
                  <a:gd name="connsiteX9" fmla="*/ 1287304 w 4276725"/>
                  <a:gd name="connsiteY9" fmla="*/ 2750344 h 4886325"/>
                  <a:gd name="connsiteX10" fmla="*/ 7144 w 4276725"/>
                  <a:gd name="connsiteY10" fmla="*/ 4030504 h 4886325"/>
                  <a:gd name="connsiteX11" fmla="*/ 7144 w 4276725"/>
                  <a:gd name="connsiteY11" fmla="*/ 4426744 h 4886325"/>
                  <a:gd name="connsiteX12" fmla="*/ 464344 w 4276725"/>
                  <a:gd name="connsiteY12" fmla="*/ 4883944 h 4886325"/>
                  <a:gd name="connsiteX13" fmla="*/ 3817144 w 4276725"/>
                  <a:gd name="connsiteY13" fmla="*/ 4883944 h 4886325"/>
                  <a:gd name="connsiteX14" fmla="*/ 4274344 w 4276725"/>
                  <a:gd name="connsiteY14" fmla="*/ 4426744 h 4886325"/>
                  <a:gd name="connsiteX15" fmla="*/ 4274344 w 4276725"/>
                  <a:gd name="connsiteY15" fmla="*/ 4030504 h 4886325"/>
                  <a:gd name="connsiteX16" fmla="*/ 2994184 w 4276725"/>
                  <a:gd name="connsiteY16" fmla="*/ 27503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76725" h="4886325">
                    <a:moveTo>
                      <a:pt x="2140744" y="2445544"/>
                    </a:moveTo>
                    <a:cubicBezTo>
                      <a:pt x="2814161" y="2445544"/>
                      <a:pt x="3359944" y="1899761"/>
                      <a:pt x="3359944" y="1226344"/>
                    </a:cubicBezTo>
                    <a:cubicBezTo>
                      <a:pt x="3359944" y="552926"/>
                      <a:pt x="2814161" y="7144"/>
                      <a:pt x="2140744" y="7144"/>
                    </a:cubicBezTo>
                    <a:cubicBezTo>
                      <a:pt x="1467326" y="7144"/>
                      <a:pt x="921544" y="552926"/>
                      <a:pt x="921544" y="1226344"/>
                    </a:cubicBezTo>
                    <a:cubicBezTo>
                      <a:pt x="921544" y="1899761"/>
                      <a:pt x="1467326" y="2445544"/>
                      <a:pt x="2140744" y="2445544"/>
                    </a:cubicBezTo>
                    <a:close/>
                    <a:moveTo>
                      <a:pt x="2994184" y="2750344"/>
                    </a:moveTo>
                    <a:lnTo>
                      <a:pt x="2835116" y="2750344"/>
                    </a:lnTo>
                    <a:cubicBezTo>
                      <a:pt x="2623661" y="2847499"/>
                      <a:pt x="2388394" y="2902744"/>
                      <a:pt x="2140744" y="2902744"/>
                    </a:cubicBezTo>
                    <a:cubicBezTo>
                      <a:pt x="1893094" y="2902744"/>
                      <a:pt x="1658779" y="2847499"/>
                      <a:pt x="1446371" y="2750344"/>
                    </a:cubicBezTo>
                    <a:lnTo>
                      <a:pt x="1287304" y="2750344"/>
                    </a:lnTo>
                    <a:cubicBezTo>
                      <a:pt x="580549" y="2750344"/>
                      <a:pt x="7144" y="3323749"/>
                      <a:pt x="7144" y="4030504"/>
                    </a:cubicBezTo>
                    <a:lnTo>
                      <a:pt x="7144" y="4426744"/>
                    </a:lnTo>
                    <a:cubicBezTo>
                      <a:pt x="7144" y="4679156"/>
                      <a:pt x="211931" y="4883944"/>
                      <a:pt x="464344" y="4883944"/>
                    </a:cubicBezTo>
                    <a:lnTo>
                      <a:pt x="3817144" y="4883944"/>
                    </a:lnTo>
                    <a:cubicBezTo>
                      <a:pt x="4069556" y="4883944"/>
                      <a:pt x="4274344" y="4679156"/>
                      <a:pt x="4274344" y="4426744"/>
                    </a:cubicBezTo>
                    <a:lnTo>
                      <a:pt x="4274344" y="4030504"/>
                    </a:lnTo>
                    <a:cubicBezTo>
                      <a:pt x="4274344" y="3323749"/>
                      <a:pt x="3700939" y="2750344"/>
                      <a:pt x="2994184" y="2750344"/>
                    </a:cubicBezTo>
                    <a:close/>
                  </a:path>
                </a:pathLst>
              </a:custGeom>
              <a:solidFill>
                <a:schemeClr val="bg1"/>
              </a:solidFill>
              <a:ln w="9525" cap="flat">
                <a:noFill/>
                <a:prstDash val="solid"/>
                <a:miter/>
              </a:ln>
            </p:spPr>
            <p:txBody>
              <a:bodyPr rtlCol="0" anchor="ctr"/>
              <a:lstStyle/>
              <a:p>
                <a:endParaRPr lang="nl-NL">
                  <a:latin typeface="+mj-lt"/>
                </a:endParaRPr>
              </a:p>
            </p:txBody>
          </p:sp>
        </p:grpSp>
      </p:grpSp>
      <p:sp>
        <p:nvSpPr>
          <p:cNvPr id="34" name="TextBox 33">
            <a:extLst>
              <a:ext uri="{FF2B5EF4-FFF2-40B4-BE49-F238E27FC236}">
                <a16:creationId xmlns:a16="http://schemas.microsoft.com/office/drawing/2014/main" id="{A23AF486-0562-BB42-B690-4014303A4237}"/>
              </a:ext>
            </a:extLst>
          </p:cNvPr>
          <p:cNvSpPr txBox="1"/>
          <p:nvPr/>
        </p:nvSpPr>
        <p:spPr>
          <a:xfrm>
            <a:off x="1557481" y="6050435"/>
            <a:ext cx="9107518" cy="307392"/>
          </a:xfrm>
          <a:prstGeom prst="rect">
            <a:avLst/>
          </a:prstGeom>
          <a:noFill/>
        </p:spPr>
        <p:txBody>
          <a:bodyPr wrap="square" rtlCol="0">
            <a:spAutoFit/>
          </a:bodyPr>
          <a:lstStyle/>
          <a:p>
            <a:pPr algn="ctr">
              <a:lnSpc>
                <a:spcPct val="150000"/>
              </a:lnSpc>
            </a:pPr>
            <a:r>
              <a:rPr lang="en-ZA" sz="1050" dirty="0">
                <a:solidFill>
                  <a:schemeClr val="tx2"/>
                </a:solidFill>
                <a:latin typeface="+mj-lt"/>
                <a:cs typeface="Gotham Book" pitchFamily="2" charset="0"/>
              </a:rPr>
              <a:t>Start increasing your profitability, see how your costs get reduced and increase efficiency with </a:t>
            </a:r>
            <a:r>
              <a:rPr lang="en-ZA" sz="1050" dirty="0" err="1">
                <a:solidFill>
                  <a:schemeClr val="tx2"/>
                </a:solidFill>
                <a:latin typeface="+mj-lt"/>
                <a:cs typeface="Gotham Book" pitchFamily="2" charset="0"/>
              </a:rPr>
              <a:t>Comstor</a:t>
            </a:r>
            <a:r>
              <a:rPr lang="en-ZA" sz="1050" dirty="0">
                <a:solidFill>
                  <a:schemeClr val="tx2"/>
                </a:solidFill>
                <a:latin typeface="+mj-lt"/>
                <a:cs typeface="Gotham Book" pitchFamily="2" charset="0"/>
              </a:rPr>
              <a:t> expertise in renewals.</a:t>
            </a:r>
          </a:p>
        </p:txBody>
      </p:sp>
      <p:grpSp>
        <p:nvGrpSpPr>
          <p:cNvPr id="46" name="Group 45">
            <a:extLst>
              <a:ext uri="{FF2B5EF4-FFF2-40B4-BE49-F238E27FC236}">
                <a16:creationId xmlns:a16="http://schemas.microsoft.com/office/drawing/2014/main" id="{BCF28A24-1A63-044F-9B12-63ADB1705E4D}"/>
              </a:ext>
            </a:extLst>
          </p:cNvPr>
          <p:cNvGrpSpPr/>
          <p:nvPr/>
        </p:nvGrpSpPr>
        <p:grpSpPr>
          <a:xfrm>
            <a:off x="3232665" y="2242537"/>
            <a:ext cx="2574638" cy="3608336"/>
            <a:chOff x="3236882" y="2242537"/>
            <a:chExt cx="2574638" cy="3608336"/>
          </a:xfrm>
        </p:grpSpPr>
        <p:grpSp>
          <p:nvGrpSpPr>
            <p:cNvPr id="3" name="Group 2">
              <a:extLst>
                <a:ext uri="{FF2B5EF4-FFF2-40B4-BE49-F238E27FC236}">
                  <a16:creationId xmlns:a16="http://schemas.microsoft.com/office/drawing/2014/main" id="{4A2C4F06-063C-6B44-B68A-F99F8C8C5526}"/>
                </a:ext>
              </a:extLst>
            </p:cNvPr>
            <p:cNvGrpSpPr/>
            <p:nvPr/>
          </p:nvGrpSpPr>
          <p:grpSpPr>
            <a:xfrm>
              <a:off x="4174938" y="2242537"/>
              <a:ext cx="698525" cy="701108"/>
              <a:chOff x="504890" y="2847264"/>
              <a:chExt cx="698525" cy="701108"/>
            </a:xfrm>
          </p:grpSpPr>
          <p:sp>
            <p:nvSpPr>
              <p:cNvPr id="21" name="Oval 20">
                <a:extLst>
                  <a:ext uri="{FF2B5EF4-FFF2-40B4-BE49-F238E27FC236}">
                    <a16:creationId xmlns:a16="http://schemas.microsoft.com/office/drawing/2014/main" id="{A900260D-BC3B-BB42-8263-9ABFCE47FD8C}"/>
                  </a:ext>
                </a:extLst>
              </p:cNvPr>
              <p:cNvSpPr/>
              <p:nvPr/>
            </p:nvSpPr>
            <p:spPr>
              <a:xfrm>
                <a:off x="504890" y="2847264"/>
                <a:ext cx="698525" cy="701108"/>
              </a:xfrm>
              <a:prstGeom prst="ellipse">
                <a:avLst/>
              </a:prstGeom>
              <a:solidFill>
                <a:srgbClr val="84C0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2" name="Group 1">
                <a:extLst>
                  <a:ext uri="{FF2B5EF4-FFF2-40B4-BE49-F238E27FC236}">
                    <a16:creationId xmlns:a16="http://schemas.microsoft.com/office/drawing/2014/main" id="{469065F7-C88F-874B-AB25-19006CE5CD7B}"/>
                  </a:ext>
                </a:extLst>
              </p:cNvPr>
              <p:cNvGrpSpPr/>
              <p:nvPr/>
            </p:nvGrpSpPr>
            <p:grpSpPr>
              <a:xfrm>
                <a:off x="690442" y="2999859"/>
                <a:ext cx="323321" cy="399015"/>
                <a:chOff x="690442" y="2999859"/>
                <a:chExt cx="323321" cy="399015"/>
              </a:xfrm>
            </p:grpSpPr>
            <p:sp>
              <p:nvSpPr>
                <p:cNvPr id="6" name="Down Arrow 5">
                  <a:extLst>
                    <a:ext uri="{FF2B5EF4-FFF2-40B4-BE49-F238E27FC236}">
                      <a16:creationId xmlns:a16="http://schemas.microsoft.com/office/drawing/2014/main" id="{0B87DFDF-7DAC-AE4E-A630-70456FBE1A85}"/>
                    </a:ext>
                  </a:extLst>
                </p:cNvPr>
                <p:cNvSpPr/>
                <p:nvPr/>
              </p:nvSpPr>
              <p:spPr>
                <a:xfrm>
                  <a:off x="690442" y="2999859"/>
                  <a:ext cx="323321" cy="306814"/>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 name="Rounded Rectangle 8">
                  <a:extLst>
                    <a:ext uri="{FF2B5EF4-FFF2-40B4-BE49-F238E27FC236}">
                      <a16:creationId xmlns:a16="http://schemas.microsoft.com/office/drawing/2014/main" id="{F3626EB5-D503-DF47-B513-747735D91E9E}"/>
                    </a:ext>
                  </a:extLst>
                </p:cNvPr>
                <p:cNvSpPr/>
                <p:nvPr/>
              </p:nvSpPr>
              <p:spPr>
                <a:xfrm>
                  <a:off x="690442" y="3347867"/>
                  <a:ext cx="323321" cy="510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sp>
          <p:nvSpPr>
            <p:cNvPr id="31" name="TextBox 30">
              <a:extLst>
                <a:ext uri="{FF2B5EF4-FFF2-40B4-BE49-F238E27FC236}">
                  <a16:creationId xmlns:a16="http://schemas.microsoft.com/office/drawing/2014/main" id="{E2ABC9A0-E405-F54F-9CEA-A530ED2E3A09}"/>
                </a:ext>
              </a:extLst>
            </p:cNvPr>
            <p:cNvSpPr txBox="1"/>
            <p:nvPr/>
          </p:nvSpPr>
          <p:spPr>
            <a:xfrm>
              <a:off x="3236882" y="3127050"/>
              <a:ext cx="2574638" cy="2723823"/>
            </a:xfrm>
            <a:prstGeom prst="rect">
              <a:avLst/>
            </a:prstGeom>
            <a:noFill/>
          </p:spPr>
          <p:txBody>
            <a:bodyPr wrap="square" rtlCol="0">
              <a:spAutoFit/>
            </a:bodyPr>
            <a:lstStyle/>
            <a:p>
              <a:pPr algn="ctr"/>
              <a:r>
                <a:rPr lang="en-ZA" sz="2800" b="1" dirty="0">
                  <a:solidFill>
                    <a:schemeClr val="tx2"/>
                  </a:solidFill>
                  <a:latin typeface="+mj-lt"/>
                  <a:cs typeface="Gotham Bold" pitchFamily="2" charset="0"/>
                </a:rPr>
                <a:t>2</a:t>
              </a:r>
            </a:p>
            <a:p>
              <a:pPr algn="ctr"/>
              <a:br>
                <a:rPr lang="en-ZA" b="1" dirty="0">
                  <a:solidFill>
                    <a:schemeClr val="bg1"/>
                  </a:solidFill>
                  <a:latin typeface="+mj-lt"/>
                  <a:cs typeface="Gotham Bold" pitchFamily="2" charset="0"/>
                </a:rPr>
              </a:br>
              <a:r>
                <a:rPr lang="en-ZA" b="1" dirty="0">
                  <a:solidFill>
                    <a:schemeClr val="tx2"/>
                  </a:solidFill>
                  <a:latin typeface="+mj-lt"/>
                  <a:cs typeface="Gotham Bold" pitchFamily="2" charset="0"/>
                </a:rPr>
                <a:t>Download quotes</a:t>
              </a:r>
              <a:endParaRPr lang="en-ZA" sz="600" b="1" dirty="0">
                <a:solidFill>
                  <a:schemeClr val="tx2"/>
                </a:solidFill>
                <a:latin typeface="+mj-lt"/>
                <a:cs typeface="Gotham Bold" pitchFamily="2" charset="0"/>
              </a:endParaRPr>
            </a:p>
            <a:p>
              <a:pPr algn="ctr"/>
              <a:endParaRPr lang="en-ZA" sz="600" b="1" dirty="0">
                <a:solidFill>
                  <a:schemeClr val="tx2"/>
                </a:solidFill>
                <a:latin typeface="+mj-lt"/>
                <a:cs typeface="Gotham Bold" pitchFamily="2" charset="0"/>
              </a:endParaRPr>
            </a:p>
            <a:p>
              <a:pPr algn="ctr">
                <a:spcBef>
                  <a:spcPts val="600"/>
                </a:spcBef>
              </a:pPr>
              <a:r>
                <a:rPr lang="en-ZA" sz="1200" dirty="0">
                  <a:solidFill>
                    <a:schemeClr val="tx2"/>
                  </a:solidFill>
                  <a:cs typeface="Gotham Book" pitchFamily="2" charset="0"/>
                </a:rPr>
                <a:t>Simply download our quotes and start the renewal conversation with your customers at least 90 days before service </a:t>
              </a:r>
              <a:r>
                <a:rPr lang="en-ZA" sz="1200" dirty="0">
                  <a:solidFill>
                    <a:schemeClr val="tx2"/>
                  </a:solidFill>
                </a:rPr>
                <a:t>contract expiration</a:t>
              </a:r>
              <a:r>
                <a:rPr lang="en-ZA" sz="1200" dirty="0">
                  <a:solidFill>
                    <a:schemeClr val="tx2"/>
                  </a:solidFill>
                  <a:cs typeface="Gotham Book" pitchFamily="2" charset="0"/>
                </a:rPr>
                <a:t>; we recommend you default your renewals to three years</a:t>
              </a:r>
            </a:p>
          </p:txBody>
        </p:sp>
      </p:grpSp>
      <p:grpSp>
        <p:nvGrpSpPr>
          <p:cNvPr id="47" name="Group 46">
            <a:extLst>
              <a:ext uri="{FF2B5EF4-FFF2-40B4-BE49-F238E27FC236}">
                <a16:creationId xmlns:a16="http://schemas.microsoft.com/office/drawing/2014/main" id="{F3ECFE7C-BC9E-7342-8FCA-153F69A69AFF}"/>
              </a:ext>
            </a:extLst>
          </p:cNvPr>
          <p:cNvGrpSpPr/>
          <p:nvPr/>
        </p:nvGrpSpPr>
        <p:grpSpPr>
          <a:xfrm>
            <a:off x="6240455" y="2197985"/>
            <a:ext cx="2704072" cy="3098890"/>
            <a:chOff x="6169365" y="2197985"/>
            <a:chExt cx="2704072" cy="3098890"/>
          </a:xfrm>
        </p:grpSpPr>
        <p:grpSp>
          <p:nvGrpSpPr>
            <p:cNvPr id="5" name="Group 4">
              <a:extLst>
                <a:ext uri="{FF2B5EF4-FFF2-40B4-BE49-F238E27FC236}">
                  <a16:creationId xmlns:a16="http://schemas.microsoft.com/office/drawing/2014/main" id="{4922C876-49D4-124C-8239-ADF44CF817C4}"/>
                </a:ext>
              </a:extLst>
            </p:cNvPr>
            <p:cNvGrpSpPr/>
            <p:nvPr/>
          </p:nvGrpSpPr>
          <p:grpSpPr>
            <a:xfrm>
              <a:off x="7172139" y="2197985"/>
              <a:ext cx="698525" cy="701108"/>
              <a:chOff x="515092" y="4102282"/>
              <a:chExt cx="698525" cy="701108"/>
            </a:xfrm>
          </p:grpSpPr>
          <p:sp>
            <p:nvSpPr>
              <p:cNvPr id="23" name="Oval 22">
                <a:extLst>
                  <a:ext uri="{FF2B5EF4-FFF2-40B4-BE49-F238E27FC236}">
                    <a16:creationId xmlns:a16="http://schemas.microsoft.com/office/drawing/2014/main" id="{A828A195-AC64-7546-912C-EB4F83ECD5CB}"/>
                  </a:ext>
                </a:extLst>
              </p:cNvPr>
              <p:cNvSpPr/>
              <p:nvPr/>
            </p:nvSpPr>
            <p:spPr>
              <a:xfrm>
                <a:off x="515092" y="4102282"/>
                <a:ext cx="698525" cy="701108"/>
              </a:xfrm>
              <a:prstGeom prst="ellipse">
                <a:avLst/>
              </a:prstGeom>
              <a:solidFill>
                <a:srgbClr val="84C0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Graphic 253">
                <a:extLst>
                  <a:ext uri="{FF2B5EF4-FFF2-40B4-BE49-F238E27FC236}">
                    <a16:creationId xmlns:a16="http://schemas.microsoft.com/office/drawing/2014/main" id="{EB228CF3-64C7-FF45-AB09-48EC37B0C53B}"/>
                  </a:ext>
                </a:extLst>
              </p:cNvPr>
              <p:cNvSpPr/>
              <p:nvPr/>
            </p:nvSpPr>
            <p:spPr>
              <a:xfrm>
                <a:off x="656739" y="4281982"/>
                <a:ext cx="427722" cy="380198"/>
              </a:xfrm>
              <a:custGeom>
                <a:avLst/>
                <a:gdLst>
                  <a:gd name="connsiteX0" fmla="*/ 911692 w 1261821"/>
                  <a:gd name="connsiteY0" fmla="*/ 491085 h 1121619"/>
                  <a:gd name="connsiteX1" fmla="*/ 911692 w 1261821"/>
                  <a:gd name="connsiteY1" fmla="*/ 140579 h 1121619"/>
                  <a:gd name="connsiteX2" fmla="*/ 771489 w 1261821"/>
                  <a:gd name="connsiteY2" fmla="*/ 377 h 1121619"/>
                  <a:gd name="connsiteX3" fmla="*/ 140579 w 1261821"/>
                  <a:gd name="connsiteY3" fmla="*/ 377 h 1121619"/>
                  <a:gd name="connsiteX4" fmla="*/ 377 w 1261821"/>
                  <a:gd name="connsiteY4" fmla="*/ 140579 h 1121619"/>
                  <a:gd name="connsiteX5" fmla="*/ 377 w 1261821"/>
                  <a:gd name="connsiteY5" fmla="*/ 491085 h 1121619"/>
                  <a:gd name="connsiteX6" fmla="*/ 140579 w 1261821"/>
                  <a:gd name="connsiteY6" fmla="*/ 631287 h 1121619"/>
                  <a:gd name="connsiteX7" fmla="*/ 140579 w 1261821"/>
                  <a:gd name="connsiteY7" fmla="*/ 750021 h 1121619"/>
                  <a:gd name="connsiteX8" fmla="*/ 174534 w 1261821"/>
                  <a:gd name="connsiteY8" fmla="*/ 767108 h 1121619"/>
                  <a:gd name="connsiteX9" fmla="*/ 355921 w 1261821"/>
                  <a:gd name="connsiteY9" fmla="*/ 631068 h 1121619"/>
                  <a:gd name="connsiteX10" fmla="*/ 771489 w 1261821"/>
                  <a:gd name="connsiteY10" fmla="*/ 631068 h 1121619"/>
                  <a:gd name="connsiteX11" fmla="*/ 911692 w 1261821"/>
                  <a:gd name="connsiteY11" fmla="*/ 491085 h 1121619"/>
                  <a:gd name="connsiteX12" fmla="*/ 1121995 w 1261821"/>
                  <a:gd name="connsiteY12" fmla="*/ 350882 h 1121619"/>
                  <a:gd name="connsiteX13" fmla="*/ 981793 w 1261821"/>
                  <a:gd name="connsiteY13" fmla="*/ 350882 h 1121619"/>
                  <a:gd name="connsiteX14" fmla="*/ 981793 w 1261821"/>
                  <a:gd name="connsiteY14" fmla="*/ 491085 h 1121619"/>
                  <a:gd name="connsiteX15" fmla="*/ 771489 w 1261821"/>
                  <a:gd name="connsiteY15" fmla="*/ 701388 h 1121619"/>
                  <a:gd name="connsiteX16" fmla="*/ 420984 w 1261821"/>
                  <a:gd name="connsiteY16" fmla="*/ 701388 h 1121619"/>
                  <a:gd name="connsiteX17" fmla="*/ 420984 w 1261821"/>
                  <a:gd name="connsiteY17" fmla="*/ 841591 h 1121619"/>
                  <a:gd name="connsiteX18" fmla="*/ 561186 w 1261821"/>
                  <a:gd name="connsiteY18" fmla="*/ 981793 h 1121619"/>
                  <a:gd name="connsiteX19" fmla="*/ 836552 w 1261821"/>
                  <a:gd name="connsiteY19" fmla="*/ 981793 h 1121619"/>
                  <a:gd name="connsiteX20" fmla="*/ 1017939 w 1261821"/>
                  <a:gd name="connsiteY20" fmla="*/ 1117833 h 1121619"/>
                  <a:gd name="connsiteX21" fmla="*/ 1051894 w 1261821"/>
                  <a:gd name="connsiteY21" fmla="*/ 1100746 h 1121619"/>
                  <a:gd name="connsiteX22" fmla="*/ 1051894 w 1261821"/>
                  <a:gd name="connsiteY22" fmla="*/ 981793 h 1121619"/>
                  <a:gd name="connsiteX23" fmla="*/ 1121995 w 1261821"/>
                  <a:gd name="connsiteY23" fmla="*/ 981793 h 1121619"/>
                  <a:gd name="connsiteX24" fmla="*/ 1262198 w 1261821"/>
                  <a:gd name="connsiteY24" fmla="*/ 841591 h 1121619"/>
                  <a:gd name="connsiteX25" fmla="*/ 1262198 w 1261821"/>
                  <a:gd name="connsiteY25" fmla="*/ 491085 h 1121619"/>
                  <a:gd name="connsiteX26" fmla="*/ 1121995 w 1261821"/>
                  <a:gd name="connsiteY26" fmla="*/ 350882 h 112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61821" h="1121619">
                    <a:moveTo>
                      <a:pt x="911692" y="491085"/>
                    </a:moveTo>
                    <a:lnTo>
                      <a:pt x="911692" y="140579"/>
                    </a:lnTo>
                    <a:cubicBezTo>
                      <a:pt x="911692" y="63249"/>
                      <a:pt x="848820" y="377"/>
                      <a:pt x="771489" y="377"/>
                    </a:cubicBezTo>
                    <a:lnTo>
                      <a:pt x="140579" y="377"/>
                    </a:lnTo>
                    <a:cubicBezTo>
                      <a:pt x="63249" y="377"/>
                      <a:pt x="377" y="63249"/>
                      <a:pt x="377" y="140579"/>
                    </a:cubicBezTo>
                    <a:lnTo>
                      <a:pt x="377" y="491085"/>
                    </a:lnTo>
                    <a:cubicBezTo>
                      <a:pt x="377" y="568415"/>
                      <a:pt x="63249" y="631287"/>
                      <a:pt x="140579" y="631287"/>
                    </a:cubicBezTo>
                    <a:lnTo>
                      <a:pt x="140579" y="750021"/>
                    </a:lnTo>
                    <a:cubicBezTo>
                      <a:pt x="140579" y="767546"/>
                      <a:pt x="160514" y="777623"/>
                      <a:pt x="174534" y="767108"/>
                    </a:cubicBezTo>
                    <a:lnTo>
                      <a:pt x="355921" y="631068"/>
                    </a:lnTo>
                    <a:lnTo>
                      <a:pt x="771489" y="631068"/>
                    </a:lnTo>
                    <a:cubicBezTo>
                      <a:pt x="848820" y="631287"/>
                      <a:pt x="911692" y="568415"/>
                      <a:pt x="911692" y="491085"/>
                    </a:cubicBezTo>
                    <a:close/>
                    <a:moveTo>
                      <a:pt x="1121995" y="350882"/>
                    </a:moveTo>
                    <a:lnTo>
                      <a:pt x="981793" y="350882"/>
                    </a:lnTo>
                    <a:lnTo>
                      <a:pt x="981793" y="491085"/>
                    </a:lnTo>
                    <a:cubicBezTo>
                      <a:pt x="981793" y="606971"/>
                      <a:pt x="887375" y="701388"/>
                      <a:pt x="771489" y="701388"/>
                    </a:cubicBezTo>
                    <a:lnTo>
                      <a:pt x="420984" y="701388"/>
                    </a:lnTo>
                    <a:lnTo>
                      <a:pt x="420984" y="841591"/>
                    </a:lnTo>
                    <a:cubicBezTo>
                      <a:pt x="420984" y="918921"/>
                      <a:pt x="483856" y="981793"/>
                      <a:pt x="561186" y="981793"/>
                    </a:cubicBezTo>
                    <a:lnTo>
                      <a:pt x="836552" y="981793"/>
                    </a:lnTo>
                    <a:lnTo>
                      <a:pt x="1017939" y="1117833"/>
                    </a:lnTo>
                    <a:cubicBezTo>
                      <a:pt x="1031959" y="1128349"/>
                      <a:pt x="1051894" y="1118271"/>
                      <a:pt x="1051894" y="1100746"/>
                    </a:cubicBezTo>
                    <a:lnTo>
                      <a:pt x="1051894" y="981793"/>
                    </a:lnTo>
                    <a:lnTo>
                      <a:pt x="1121995" y="981793"/>
                    </a:lnTo>
                    <a:cubicBezTo>
                      <a:pt x="1199326" y="981793"/>
                      <a:pt x="1262198" y="918921"/>
                      <a:pt x="1262198" y="841591"/>
                    </a:cubicBezTo>
                    <a:lnTo>
                      <a:pt x="1262198" y="491085"/>
                    </a:lnTo>
                    <a:cubicBezTo>
                      <a:pt x="1262198" y="413754"/>
                      <a:pt x="1199326" y="350882"/>
                      <a:pt x="1121995" y="350882"/>
                    </a:cubicBezTo>
                    <a:close/>
                  </a:path>
                </a:pathLst>
              </a:custGeom>
              <a:solidFill>
                <a:schemeClr val="bg1"/>
              </a:solidFill>
              <a:ln w="2183" cap="flat">
                <a:noFill/>
                <a:prstDash val="solid"/>
                <a:miter/>
              </a:ln>
            </p:spPr>
            <p:txBody>
              <a:bodyPr rtlCol="0" anchor="ctr"/>
              <a:lstStyle/>
              <a:p>
                <a:endParaRPr lang="nl-NL">
                  <a:latin typeface="+mj-lt"/>
                </a:endParaRPr>
              </a:p>
            </p:txBody>
          </p:sp>
        </p:grpSp>
        <p:sp>
          <p:nvSpPr>
            <p:cNvPr id="38" name="TextBox 37">
              <a:extLst>
                <a:ext uri="{FF2B5EF4-FFF2-40B4-BE49-F238E27FC236}">
                  <a16:creationId xmlns:a16="http://schemas.microsoft.com/office/drawing/2014/main" id="{FFD00490-0203-2542-863D-73FE6B1142C2}"/>
                </a:ext>
              </a:extLst>
            </p:cNvPr>
            <p:cNvSpPr txBox="1"/>
            <p:nvPr/>
          </p:nvSpPr>
          <p:spPr>
            <a:xfrm>
              <a:off x="6169365" y="3127050"/>
              <a:ext cx="2704072" cy="2169825"/>
            </a:xfrm>
            <a:prstGeom prst="rect">
              <a:avLst/>
            </a:prstGeom>
            <a:noFill/>
          </p:spPr>
          <p:txBody>
            <a:bodyPr wrap="square" rtlCol="0">
              <a:spAutoFit/>
            </a:bodyPr>
            <a:lstStyle/>
            <a:p>
              <a:pPr algn="ctr"/>
              <a:r>
                <a:rPr lang="en-ZA" sz="2800" b="1" dirty="0">
                  <a:solidFill>
                    <a:schemeClr val="tx2"/>
                  </a:solidFill>
                  <a:latin typeface="+mj-lt"/>
                  <a:cs typeface="Gotham Bold" pitchFamily="2" charset="0"/>
                </a:rPr>
                <a:t>3</a:t>
              </a:r>
            </a:p>
            <a:p>
              <a:pPr algn="ctr"/>
              <a:br>
                <a:rPr lang="en-ZA" b="1" dirty="0">
                  <a:solidFill>
                    <a:schemeClr val="bg1"/>
                  </a:solidFill>
                  <a:latin typeface="+mj-lt"/>
                  <a:cs typeface="Gotham Bold" pitchFamily="2" charset="0"/>
                </a:rPr>
              </a:br>
              <a:r>
                <a:rPr lang="en-ZA" b="1" dirty="0">
                  <a:solidFill>
                    <a:schemeClr val="tx2"/>
                  </a:solidFill>
                  <a:latin typeface="+mj-lt"/>
                  <a:cs typeface="Gotham Bold" pitchFamily="2" charset="0"/>
                </a:rPr>
                <a:t>Talk to us</a:t>
              </a:r>
              <a:endParaRPr lang="en-ZA" sz="600" b="1" dirty="0">
                <a:solidFill>
                  <a:schemeClr val="tx2"/>
                </a:solidFill>
                <a:latin typeface="+mj-lt"/>
                <a:cs typeface="Gotham Bold" pitchFamily="2" charset="0"/>
              </a:endParaRPr>
            </a:p>
            <a:p>
              <a:pPr algn="ctr"/>
              <a:endParaRPr lang="en-ZA" sz="600" b="1" dirty="0">
                <a:solidFill>
                  <a:schemeClr val="tx2"/>
                </a:solidFill>
                <a:latin typeface="+mj-lt"/>
                <a:cs typeface="Gotham Bold" pitchFamily="2" charset="0"/>
              </a:endParaRPr>
            </a:p>
            <a:p>
              <a:pPr algn="ctr">
                <a:spcBef>
                  <a:spcPts val="600"/>
                </a:spcBef>
              </a:pPr>
              <a:r>
                <a:rPr lang="en-ZA" sz="1200" dirty="0">
                  <a:solidFill>
                    <a:schemeClr val="tx2"/>
                  </a:solidFill>
                  <a:cs typeface="Gotham Book" pitchFamily="2" charset="0"/>
                </a:rPr>
                <a:t>Talk to your </a:t>
              </a:r>
              <a:r>
                <a:rPr lang="en-ZA" sz="1200" dirty="0" err="1">
                  <a:solidFill>
                    <a:schemeClr val="tx2"/>
                  </a:solidFill>
                  <a:cs typeface="Gotham Book" pitchFamily="2" charset="0"/>
                </a:rPr>
                <a:t>Comstor</a:t>
              </a:r>
              <a:r>
                <a:rPr lang="en-ZA" sz="1200" dirty="0">
                  <a:solidFill>
                    <a:schemeClr val="tx2"/>
                  </a:solidFill>
                  <a:cs typeface="Gotham Book" pitchFamily="2" charset="0"/>
                </a:rPr>
                <a:t> service renewal expert to identify more opportunities such as co-term/consolidation or product refresh</a:t>
              </a:r>
            </a:p>
          </p:txBody>
        </p:sp>
      </p:grpSp>
      <p:grpSp>
        <p:nvGrpSpPr>
          <p:cNvPr id="48" name="Group 47">
            <a:extLst>
              <a:ext uri="{FF2B5EF4-FFF2-40B4-BE49-F238E27FC236}">
                <a16:creationId xmlns:a16="http://schemas.microsoft.com/office/drawing/2014/main" id="{2C20A912-5A75-364F-A4B6-2C8915C7F8E8}"/>
              </a:ext>
            </a:extLst>
          </p:cNvPr>
          <p:cNvGrpSpPr/>
          <p:nvPr/>
        </p:nvGrpSpPr>
        <p:grpSpPr>
          <a:xfrm>
            <a:off x="9543415" y="2242537"/>
            <a:ext cx="2243166" cy="3777613"/>
            <a:chOff x="9512935" y="2242537"/>
            <a:chExt cx="2243166" cy="3777613"/>
          </a:xfrm>
        </p:grpSpPr>
        <p:grpSp>
          <p:nvGrpSpPr>
            <p:cNvPr id="7" name="Group 6">
              <a:extLst>
                <a:ext uri="{FF2B5EF4-FFF2-40B4-BE49-F238E27FC236}">
                  <a16:creationId xmlns:a16="http://schemas.microsoft.com/office/drawing/2014/main" id="{50A73D3A-6DB6-1D4E-95D7-30CC433F9759}"/>
                </a:ext>
              </a:extLst>
            </p:cNvPr>
            <p:cNvGrpSpPr/>
            <p:nvPr/>
          </p:nvGrpSpPr>
          <p:grpSpPr>
            <a:xfrm>
              <a:off x="10285256" y="2242537"/>
              <a:ext cx="698525" cy="701108"/>
              <a:chOff x="504889" y="5227544"/>
              <a:chExt cx="698525" cy="701108"/>
            </a:xfrm>
          </p:grpSpPr>
          <p:sp>
            <p:nvSpPr>
              <p:cNvPr id="25" name="Oval 24">
                <a:extLst>
                  <a:ext uri="{FF2B5EF4-FFF2-40B4-BE49-F238E27FC236}">
                    <a16:creationId xmlns:a16="http://schemas.microsoft.com/office/drawing/2014/main" id="{5A246BF7-1098-5942-B70D-BCD27F060ED6}"/>
                  </a:ext>
                </a:extLst>
              </p:cNvPr>
              <p:cNvSpPr/>
              <p:nvPr/>
            </p:nvSpPr>
            <p:spPr>
              <a:xfrm>
                <a:off x="504889" y="5227544"/>
                <a:ext cx="698525" cy="701108"/>
              </a:xfrm>
              <a:prstGeom prst="ellipse">
                <a:avLst/>
              </a:prstGeom>
              <a:solidFill>
                <a:srgbClr val="84C0D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Graphic 79">
                <a:extLst>
                  <a:ext uri="{FF2B5EF4-FFF2-40B4-BE49-F238E27FC236}">
                    <a16:creationId xmlns:a16="http://schemas.microsoft.com/office/drawing/2014/main" id="{FBED82E8-5AEC-8947-B10D-126FA2432E45}"/>
                  </a:ext>
                </a:extLst>
              </p:cNvPr>
              <p:cNvSpPr/>
              <p:nvPr/>
            </p:nvSpPr>
            <p:spPr>
              <a:xfrm>
                <a:off x="660504" y="5348980"/>
                <a:ext cx="338661" cy="451254"/>
              </a:xfrm>
              <a:custGeom>
                <a:avLst/>
                <a:gdLst>
                  <a:gd name="connsiteX0" fmla="*/ 1299229 w 3667125"/>
                  <a:gd name="connsiteY0" fmla="*/ 7144 h 4886325"/>
                  <a:gd name="connsiteX1" fmla="*/ 1716672 w 3667125"/>
                  <a:gd name="connsiteY1" fmla="*/ 433864 h 4886325"/>
                  <a:gd name="connsiteX2" fmla="*/ 1716672 w 3667125"/>
                  <a:gd name="connsiteY2" fmla="*/ 1384945 h 4886325"/>
                  <a:gd name="connsiteX3" fmla="*/ 2392413 w 3667125"/>
                  <a:gd name="connsiteY3" fmla="*/ 1444943 h 4886325"/>
                  <a:gd name="connsiteX4" fmla="*/ 2985964 w 3667125"/>
                  <a:gd name="connsiteY4" fmla="*/ 1601629 h 4886325"/>
                  <a:gd name="connsiteX5" fmla="*/ 3664744 w 3667125"/>
                  <a:gd name="connsiteY5" fmla="*/ 2293144 h 4886325"/>
                  <a:gd name="connsiteX6" fmla="*/ 3662886 w 3667125"/>
                  <a:gd name="connsiteY6" fmla="*/ 2445544 h 4886325"/>
                  <a:gd name="connsiteX7" fmla="*/ 3297936 w 3667125"/>
                  <a:gd name="connsiteY7" fmla="*/ 3624082 h 4886325"/>
                  <a:gd name="connsiteX8" fmla="*/ 3072156 w 3667125"/>
                  <a:gd name="connsiteY8" fmla="*/ 3817144 h 4886325"/>
                  <a:gd name="connsiteX9" fmla="*/ 1438380 w 3667125"/>
                  <a:gd name="connsiteY9" fmla="*/ 3817144 h 4886325"/>
                  <a:gd name="connsiteX10" fmla="*/ 1438370 w 3667125"/>
                  <a:gd name="connsiteY10" fmla="*/ 3817125 h 4886325"/>
                  <a:gd name="connsiteX11" fmla="*/ 1020747 w 3667125"/>
                  <a:gd name="connsiteY11" fmla="*/ 3546005 h 4886325"/>
                  <a:gd name="connsiteX12" fmla="*/ 284245 w 3667125"/>
                  <a:gd name="connsiteY12" fmla="*/ 2521744 h 4886325"/>
                  <a:gd name="connsiteX13" fmla="*/ 7144 w 3667125"/>
                  <a:gd name="connsiteY13" fmla="*/ 2140744 h 4886325"/>
                  <a:gd name="connsiteX14" fmla="*/ 644442 w 3667125"/>
                  <a:gd name="connsiteY14" fmla="*/ 1720510 h 4886325"/>
                  <a:gd name="connsiteX15" fmla="*/ 881786 w 3667125"/>
                  <a:gd name="connsiteY15" fmla="*/ 1855318 h 4886325"/>
                  <a:gd name="connsiteX16" fmla="*/ 881786 w 3667125"/>
                  <a:gd name="connsiteY16" fmla="*/ 433864 h 4886325"/>
                  <a:gd name="connsiteX17" fmla="*/ 1299229 w 3667125"/>
                  <a:gd name="connsiteY17" fmla="*/ 7144 h 4886325"/>
                  <a:gd name="connsiteX18" fmla="*/ 1302544 w 3667125"/>
                  <a:gd name="connsiteY18" fmla="*/ 3969544 h 4886325"/>
                  <a:gd name="connsiteX19" fmla="*/ 3131344 w 3667125"/>
                  <a:gd name="connsiteY19" fmla="*/ 3969544 h 4886325"/>
                  <a:gd name="connsiteX20" fmla="*/ 3359944 w 3667125"/>
                  <a:gd name="connsiteY20" fmla="*/ 4198144 h 4886325"/>
                  <a:gd name="connsiteX21" fmla="*/ 3359944 w 3667125"/>
                  <a:gd name="connsiteY21" fmla="*/ 4655344 h 4886325"/>
                  <a:gd name="connsiteX22" fmla="*/ 3131344 w 3667125"/>
                  <a:gd name="connsiteY22" fmla="*/ 4883944 h 4886325"/>
                  <a:gd name="connsiteX23" fmla="*/ 1302544 w 3667125"/>
                  <a:gd name="connsiteY23" fmla="*/ 4883944 h 4886325"/>
                  <a:gd name="connsiteX24" fmla="*/ 1073944 w 3667125"/>
                  <a:gd name="connsiteY24" fmla="*/ 4655344 h 4886325"/>
                  <a:gd name="connsiteX25" fmla="*/ 1073944 w 3667125"/>
                  <a:gd name="connsiteY25" fmla="*/ 4198144 h 4886325"/>
                  <a:gd name="connsiteX26" fmla="*/ 1302544 w 3667125"/>
                  <a:gd name="connsiteY26" fmla="*/ 3969544 h 4886325"/>
                  <a:gd name="connsiteX27" fmla="*/ 2902744 w 3667125"/>
                  <a:gd name="connsiteY27" fmla="*/ 4236244 h 4886325"/>
                  <a:gd name="connsiteX28" fmla="*/ 2712244 w 3667125"/>
                  <a:gd name="connsiteY28" fmla="*/ 4426744 h 4886325"/>
                  <a:gd name="connsiteX29" fmla="*/ 2902744 w 3667125"/>
                  <a:gd name="connsiteY29" fmla="*/ 4617244 h 4886325"/>
                  <a:gd name="connsiteX30" fmla="*/ 3093244 w 3667125"/>
                  <a:gd name="connsiteY30" fmla="*/ 4426744 h 4886325"/>
                  <a:gd name="connsiteX31" fmla="*/ 2902744 w 3667125"/>
                  <a:gd name="connsiteY31" fmla="*/ 42362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67125" h="4886325">
                    <a:moveTo>
                      <a:pt x="1299229" y="7144"/>
                    </a:moveTo>
                    <a:cubicBezTo>
                      <a:pt x="1524257" y="7144"/>
                      <a:pt x="1716672" y="203835"/>
                      <a:pt x="1716672" y="433864"/>
                    </a:cubicBezTo>
                    <a:lnTo>
                      <a:pt x="1716672" y="1384945"/>
                    </a:lnTo>
                    <a:cubicBezTo>
                      <a:pt x="1879054" y="1229306"/>
                      <a:pt x="2190693" y="1210199"/>
                      <a:pt x="2392413" y="1444943"/>
                    </a:cubicBezTo>
                    <a:cubicBezTo>
                      <a:pt x="2609860" y="1308849"/>
                      <a:pt x="2897400" y="1424492"/>
                      <a:pt x="2985964" y="1601629"/>
                    </a:cubicBezTo>
                    <a:cubicBezTo>
                      <a:pt x="3454032" y="1516151"/>
                      <a:pt x="3664744" y="1810664"/>
                      <a:pt x="3664744" y="2293144"/>
                    </a:cubicBezTo>
                    <a:cubicBezTo>
                      <a:pt x="3664744" y="2319300"/>
                      <a:pt x="3662810" y="2419598"/>
                      <a:pt x="3662886" y="2445544"/>
                    </a:cubicBezTo>
                    <a:cubicBezTo>
                      <a:pt x="3664487" y="3035818"/>
                      <a:pt x="3366992" y="3177959"/>
                      <a:pt x="3297936" y="3624082"/>
                    </a:cubicBezTo>
                    <a:cubicBezTo>
                      <a:pt x="3280725" y="3735267"/>
                      <a:pt x="3184674" y="3817144"/>
                      <a:pt x="3072156" y="3817144"/>
                    </a:cubicBezTo>
                    <a:lnTo>
                      <a:pt x="1438380" y="3817144"/>
                    </a:lnTo>
                    <a:lnTo>
                      <a:pt x="1438370" y="3817125"/>
                    </a:lnTo>
                    <a:cubicBezTo>
                      <a:pt x="1263434" y="3817020"/>
                      <a:pt x="1096528" y="3716093"/>
                      <a:pt x="1020747" y="3546005"/>
                    </a:cubicBezTo>
                    <a:cubicBezTo>
                      <a:pt x="896979" y="3270866"/>
                      <a:pt x="553660" y="2637206"/>
                      <a:pt x="284245" y="2521744"/>
                    </a:cubicBezTo>
                    <a:cubicBezTo>
                      <a:pt x="110938" y="2447477"/>
                      <a:pt x="7220" y="2318061"/>
                      <a:pt x="7144" y="2140744"/>
                    </a:cubicBezTo>
                    <a:cubicBezTo>
                      <a:pt x="7010" y="1814779"/>
                      <a:pt x="341452" y="1590656"/>
                      <a:pt x="644442" y="1720510"/>
                    </a:cubicBezTo>
                    <a:cubicBezTo>
                      <a:pt x="724062" y="1754638"/>
                      <a:pt x="803224" y="1799682"/>
                      <a:pt x="881786" y="1855318"/>
                    </a:cubicBezTo>
                    <a:lnTo>
                      <a:pt x="881786" y="433864"/>
                    </a:lnTo>
                    <a:cubicBezTo>
                      <a:pt x="881786" y="210503"/>
                      <a:pt x="1077459" y="7144"/>
                      <a:pt x="1299229" y="7144"/>
                    </a:cubicBezTo>
                    <a:close/>
                    <a:moveTo>
                      <a:pt x="1302544" y="3969544"/>
                    </a:moveTo>
                    <a:lnTo>
                      <a:pt x="3131344" y="3969544"/>
                    </a:lnTo>
                    <a:cubicBezTo>
                      <a:pt x="3257598" y="3969544"/>
                      <a:pt x="3359944" y="4071890"/>
                      <a:pt x="3359944" y="4198144"/>
                    </a:cubicBezTo>
                    <a:lnTo>
                      <a:pt x="3359944" y="4655344"/>
                    </a:lnTo>
                    <a:cubicBezTo>
                      <a:pt x="3359944" y="4781598"/>
                      <a:pt x="3257598" y="4883944"/>
                      <a:pt x="3131344" y="4883944"/>
                    </a:cubicBezTo>
                    <a:lnTo>
                      <a:pt x="1302544" y="4883944"/>
                    </a:lnTo>
                    <a:cubicBezTo>
                      <a:pt x="1176290" y="4883944"/>
                      <a:pt x="1073944" y="4781598"/>
                      <a:pt x="1073944" y="4655344"/>
                    </a:cubicBezTo>
                    <a:lnTo>
                      <a:pt x="1073944" y="4198144"/>
                    </a:lnTo>
                    <a:cubicBezTo>
                      <a:pt x="1073944" y="4071890"/>
                      <a:pt x="1176290" y="3969544"/>
                      <a:pt x="1302544" y="3969544"/>
                    </a:cubicBezTo>
                    <a:close/>
                    <a:moveTo>
                      <a:pt x="2902744" y="4236244"/>
                    </a:moveTo>
                    <a:cubicBezTo>
                      <a:pt x="2797531" y="4236244"/>
                      <a:pt x="2712244" y="4321531"/>
                      <a:pt x="2712244" y="4426744"/>
                    </a:cubicBezTo>
                    <a:cubicBezTo>
                      <a:pt x="2712244" y="4531957"/>
                      <a:pt x="2797531" y="4617244"/>
                      <a:pt x="2902744" y="4617244"/>
                    </a:cubicBezTo>
                    <a:cubicBezTo>
                      <a:pt x="3007957" y="4617244"/>
                      <a:pt x="3093244" y="4531957"/>
                      <a:pt x="3093244" y="4426744"/>
                    </a:cubicBezTo>
                    <a:cubicBezTo>
                      <a:pt x="3093244" y="4321531"/>
                      <a:pt x="3007957" y="4236244"/>
                      <a:pt x="2902744" y="4236244"/>
                    </a:cubicBezTo>
                    <a:close/>
                  </a:path>
                </a:pathLst>
              </a:custGeom>
              <a:solidFill>
                <a:schemeClr val="bg1"/>
              </a:solidFill>
              <a:ln w="9525" cap="flat">
                <a:noFill/>
                <a:prstDash val="solid"/>
                <a:miter/>
              </a:ln>
            </p:spPr>
            <p:txBody>
              <a:bodyPr rtlCol="0" anchor="ctr"/>
              <a:lstStyle/>
              <a:p>
                <a:endParaRPr lang="nl-NL">
                  <a:latin typeface="+mj-lt"/>
                </a:endParaRPr>
              </a:p>
            </p:txBody>
          </p:sp>
        </p:grpSp>
        <p:sp>
          <p:nvSpPr>
            <p:cNvPr id="44" name="TextBox 43">
              <a:extLst>
                <a:ext uri="{FF2B5EF4-FFF2-40B4-BE49-F238E27FC236}">
                  <a16:creationId xmlns:a16="http://schemas.microsoft.com/office/drawing/2014/main" id="{A0FD1B14-26CF-A243-AB2E-B7B14C8CBAFC}"/>
                </a:ext>
              </a:extLst>
            </p:cNvPr>
            <p:cNvSpPr txBox="1"/>
            <p:nvPr/>
          </p:nvSpPr>
          <p:spPr>
            <a:xfrm>
              <a:off x="9512935" y="3111661"/>
              <a:ext cx="2243166" cy="2908489"/>
            </a:xfrm>
            <a:prstGeom prst="rect">
              <a:avLst/>
            </a:prstGeom>
            <a:noFill/>
          </p:spPr>
          <p:txBody>
            <a:bodyPr wrap="square" rtlCol="0">
              <a:spAutoFit/>
            </a:bodyPr>
            <a:lstStyle/>
            <a:p>
              <a:pPr algn="ctr"/>
              <a:r>
                <a:rPr lang="en-ZA" sz="2800" b="1" dirty="0">
                  <a:solidFill>
                    <a:schemeClr val="tx2"/>
                  </a:solidFill>
                  <a:latin typeface="+mj-lt"/>
                  <a:cs typeface="Gotham Bold" pitchFamily="2" charset="0"/>
                </a:rPr>
                <a:t>4</a:t>
              </a:r>
            </a:p>
            <a:p>
              <a:pPr algn="ctr"/>
              <a:br>
                <a:rPr lang="en-ZA" b="1" dirty="0">
                  <a:solidFill>
                    <a:schemeClr val="bg1"/>
                  </a:solidFill>
                  <a:latin typeface="+mj-lt"/>
                  <a:cs typeface="Gotham Bold" pitchFamily="2" charset="0"/>
                </a:rPr>
              </a:br>
              <a:r>
                <a:rPr lang="en-ZA" b="1" dirty="0">
                  <a:solidFill>
                    <a:schemeClr val="tx2"/>
                  </a:solidFill>
                  <a:cs typeface="Gotham Bold" pitchFamily="2" charset="0"/>
                </a:rPr>
                <a:t>PXP engagement with </a:t>
              </a:r>
              <a:r>
                <a:rPr lang="en-ZA" b="1" dirty="0" err="1">
                  <a:solidFill>
                    <a:schemeClr val="tx2"/>
                  </a:solidFill>
                  <a:cs typeface="Gotham Bold" pitchFamily="2" charset="0"/>
                </a:rPr>
                <a:t>Comstor</a:t>
              </a:r>
              <a:endParaRPr lang="en-ZA" sz="600" b="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lgn="ctr"/>
              <a:endParaRPr lang="en-ZA" sz="600" b="1" dirty="0">
                <a:solidFill>
                  <a:schemeClr val="tx2"/>
                </a:solidFill>
                <a:latin typeface="+mj-lt"/>
                <a:cs typeface="Gotham Bold" pitchFamily="2" charset="0"/>
              </a:endParaRPr>
            </a:p>
            <a:p>
              <a:pPr algn="ctr">
                <a:spcBef>
                  <a:spcPts val="600"/>
                </a:spcBef>
              </a:pPr>
              <a:r>
                <a:rPr lang="en-ZA" sz="1200" dirty="0">
                  <a:solidFill>
                    <a:schemeClr val="tx2"/>
                  </a:solidFill>
                  <a:cs typeface="Gotham Book" pitchFamily="2" charset="0"/>
                </a:rPr>
                <a:t>For a strategic long term improvement, start a ‘DPV’ relationship with us to get a personalised analysis and recommendations to boost your revenue</a:t>
              </a:r>
            </a:p>
          </p:txBody>
        </p:sp>
      </p:grpSp>
      <p:cxnSp>
        <p:nvCxnSpPr>
          <p:cNvPr id="27" name="Straight Connector 26">
            <a:extLst>
              <a:ext uri="{FF2B5EF4-FFF2-40B4-BE49-F238E27FC236}">
                <a16:creationId xmlns:a16="http://schemas.microsoft.com/office/drawing/2014/main" id="{63A676FD-23F6-AA4A-8336-3008C0B6CB0D}"/>
              </a:ext>
            </a:extLst>
          </p:cNvPr>
          <p:cNvCxnSpPr/>
          <p:nvPr/>
        </p:nvCxnSpPr>
        <p:spPr>
          <a:xfrm>
            <a:off x="1208219" y="5953760"/>
            <a:ext cx="9775562" cy="0"/>
          </a:xfrm>
          <a:prstGeom prst="line">
            <a:avLst/>
          </a:prstGeom>
          <a:ln>
            <a:solidFill>
              <a:srgbClr val="86C1D7">
                <a:alpha val="50196"/>
              </a:srgbClr>
            </a:solidFill>
          </a:ln>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id="{C6123271-F657-C54C-BEE8-5E77473F953D}"/>
              </a:ext>
            </a:extLst>
          </p:cNvPr>
          <p:cNvCxnSpPr>
            <a:cxnSpLocks/>
          </p:cNvCxnSpPr>
          <p:nvPr/>
        </p:nvCxnSpPr>
        <p:spPr>
          <a:xfrm>
            <a:off x="2956560" y="3100586"/>
            <a:ext cx="0" cy="2642565"/>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cxnSp>
        <p:nvCxnSpPr>
          <p:cNvPr id="51" name="Straight Connector 50">
            <a:extLst>
              <a:ext uri="{FF2B5EF4-FFF2-40B4-BE49-F238E27FC236}">
                <a16:creationId xmlns:a16="http://schemas.microsoft.com/office/drawing/2014/main" id="{DED7AC26-88CE-F74E-97EB-E387A0A2F752}"/>
              </a:ext>
            </a:extLst>
          </p:cNvPr>
          <p:cNvCxnSpPr>
            <a:cxnSpLocks/>
          </p:cNvCxnSpPr>
          <p:nvPr/>
        </p:nvCxnSpPr>
        <p:spPr>
          <a:xfrm>
            <a:off x="6024880" y="3100586"/>
            <a:ext cx="0" cy="2642565"/>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id="{38EBB483-3D26-B044-B661-5C9DF026C227}"/>
              </a:ext>
            </a:extLst>
          </p:cNvPr>
          <p:cNvCxnSpPr>
            <a:cxnSpLocks/>
          </p:cNvCxnSpPr>
          <p:nvPr/>
        </p:nvCxnSpPr>
        <p:spPr>
          <a:xfrm>
            <a:off x="9174480" y="3100586"/>
            <a:ext cx="0" cy="2642565"/>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grpSp>
        <p:nvGrpSpPr>
          <p:cNvPr id="39" name="Group 38">
            <a:extLst>
              <a:ext uri="{FF2B5EF4-FFF2-40B4-BE49-F238E27FC236}">
                <a16:creationId xmlns:a16="http://schemas.microsoft.com/office/drawing/2014/main" id="{61D51322-E28F-F24F-8CC7-BA412DD832CA}"/>
              </a:ext>
            </a:extLst>
          </p:cNvPr>
          <p:cNvGrpSpPr/>
          <p:nvPr/>
        </p:nvGrpSpPr>
        <p:grpSpPr>
          <a:xfrm>
            <a:off x="277607" y="6301740"/>
            <a:ext cx="1248738" cy="451349"/>
            <a:chOff x="277607" y="6301740"/>
            <a:chExt cx="1248738" cy="451349"/>
          </a:xfrm>
        </p:grpSpPr>
        <p:sp>
          <p:nvSpPr>
            <p:cNvPr id="40" name="Rounded Rectangle 39">
              <a:extLst>
                <a:ext uri="{FF2B5EF4-FFF2-40B4-BE49-F238E27FC236}">
                  <a16:creationId xmlns:a16="http://schemas.microsoft.com/office/drawing/2014/main" id="{36EB95A0-82A3-D447-88D4-7825C9195D5E}"/>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Beginning with solid fill">
              <a:hlinkClick r:id="rId3" action="ppaction://hlinksldjump"/>
              <a:extLst>
                <a:ext uri="{FF2B5EF4-FFF2-40B4-BE49-F238E27FC236}">
                  <a16:creationId xmlns:a16="http://schemas.microsoft.com/office/drawing/2014/main" id="{D2A426DA-00C3-974F-892A-5A220BE7A5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42" name="TextBox 41">
              <a:hlinkClick r:id="rId3" action="ppaction://hlinksldjump"/>
              <a:extLst>
                <a:ext uri="{FF2B5EF4-FFF2-40B4-BE49-F238E27FC236}">
                  <a16:creationId xmlns:a16="http://schemas.microsoft.com/office/drawing/2014/main" id="{E0FE3957-2A76-6447-ADC3-21B6D0D03654}"/>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64" name="Round Same-side Corner of Rectangle 63">
            <a:extLst>
              <a:ext uri="{FF2B5EF4-FFF2-40B4-BE49-F238E27FC236}">
                <a16:creationId xmlns:a16="http://schemas.microsoft.com/office/drawing/2014/main" id="{D10594F9-1C7F-AD42-9FCC-B353AB95F134}"/>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550C9C19-45D5-DC49-95CC-E899A763AE28}"/>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77" name="Round Same-side Corner of Rectangle 76">
            <a:extLst>
              <a:ext uri="{FF2B5EF4-FFF2-40B4-BE49-F238E27FC236}">
                <a16:creationId xmlns:a16="http://schemas.microsoft.com/office/drawing/2014/main" id="{048DF19E-48D7-4048-A267-1FF0ABD4FC41}"/>
              </a:ext>
            </a:extLst>
          </p:cNvPr>
          <p:cNvSpPr/>
          <p:nvPr/>
        </p:nvSpPr>
        <p:spPr>
          <a:xfrm rot="10800000">
            <a:off x="3055494" y="3900"/>
            <a:ext cx="3059322"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A4F6115D-119A-D640-B8E2-DD9529A7C58D}"/>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68" name="TextBox 67">
            <a:extLst>
              <a:ext uri="{FF2B5EF4-FFF2-40B4-BE49-F238E27FC236}">
                <a16:creationId xmlns:a16="http://schemas.microsoft.com/office/drawing/2014/main" id="{F20B2087-1802-0844-9709-16F3F37587FE}"/>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69" name="TextBox 68">
            <a:extLst>
              <a:ext uri="{FF2B5EF4-FFF2-40B4-BE49-F238E27FC236}">
                <a16:creationId xmlns:a16="http://schemas.microsoft.com/office/drawing/2014/main" id="{E46ABCAD-90E2-3E46-83E4-A1109DB9673D}"/>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75" name="Straight Connector 74">
            <a:extLst>
              <a:ext uri="{FF2B5EF4-FFF2-40B4-BE49-F238E27FC236}">
                <a16:creationId xmlns:a16="http://schemas.microsoft.com/office/drawing/2014/main" id="{9F183A58-D41F-A34B-BECB-3B5D98CFD96F}"/>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B82D0CA-C2A0-164A-8E38-A042CBC1F810}"/>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8D48FB0-C94A-7B40-9DD9-3D519E8B9494}"/>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screenshot of a video game&#10;&#10;Description automatically generated with medium confidence">
            <a:extLst>
              <a:ext uri="{FF2B5EF4-FFF2-40B4-BE49-F238E27FC236}">
                <a16:creationId xmlns:a16="http://schemas.microsoft.com/office/drawing/2014/main" id="{9F7AEC00-30B1-CB3B-B109-4F4C25A356DD}"/>
              </a:ext>
            </a:extLst>
          </p:cNvPr>
          <p:cNvPicPr>
            <a:picLocks noChangeAspect="1"/>
          </p:cNvPicPr>
          <p:nvPr/>
        </p:nvPicPr>
        <p:blipFill>
          <a:blip r:embed="rId10"/>
          <a:stretch>
            <a:fillRect/>
          </a:stretch>
        </p:blipFill>
        <p:spPr>
          <a:xfrm>
            <a:off x="8919141" y="6317368"/>
            <a:ext cx="2662049" cy="460453"/>
          </a:xfrm>
          <a:prstGeom prst="rect">
            <a:avLst/>
          </a:prstGeom>
        </p:spPr>
      </p:pic>
      <p:sp>
        <p:nvSpPr>
          <p:cNvPr id="15" name="TextBox 14">
            <a:extLst>
              <a:ext uri="{FF2B5EF4-FFF2-40B4-BE49-F238E27FC236}">
                <a16:creationId xmlns:a16="http://schemas.microsoft.com/office/drawing/2014/main" id="{0F4E2580-EDBD-00B5-A03A-14157B32FD40}"/>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21</a:t>
            </a:fld>
            <a:endParaRPr lang="en-US" dirty="0">
              <a:solidFill>
                <a:srgbClr val="0070C0"/>
              </a:solidFill>
            </a:endParaRPr>
          </a:p>
        </p:txBody>
      </p:sp>
    </p:spTree>
    <p:extLst>
      <p:ext uri="{BB962C8B-B14F-4D97-AF65-F5344CB8AC3E}">
        <p14:creationId xmlns:p14="http://schemas.microsoft.com/office/powerpoint/2010/main" val="2974657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3000" t="-27000" r="-23000" b="-27000"/>
          </a:stretch>
        </a:blip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50006AB-D69D-D44D-9FFF-E472056B2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93" y="-56538"/>
            <a:ext cx="2268637" cy="2268637"/>
          </a:xfrm>
          <a:prstGeom prst="rect">
            <a:avLst/>
          </a:prstGeom>
        </p:spPr>
      </p:pic>
      <p:pic>
        <p:nvPicPr>
          <p:cNvPr id="9" name="Graphic 8" descr="Beginning with solid fill">
            <a:hlinkClick r:id="rId5" action="ppaction://hlinksldjump"/>
            <a:extLst>
              <a:ext uri="{FF2B5EF4-FFF2-40B4-BE49-F238E27FC236}">
                <a16:creationId xmlns:a16="http://schemas.microsoft.com/office/drawing/2014/main" id="{1CC05E4C-5704-0D8B-4778-1E82349267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335" y="6271946"/>
            <a:ext cx="405190" cy="405190"/>
          </a:xfrm>
          <a:prstGeom prst="rect">
            <a:avLst/>
          </a:prstGeom>
        </p:spPr>
      </p:pic>
      <p:sp>
        <p:nvSpPr>
          <p:cNvPr id="10" name="TextBox 9">
            <a:hlinkClick r:id="rId5" action="ppaction://hlinksldjump"/>
            <a:extLst>
              <a:ext uri="{FF2B5EF4-FFF2-40B4-BE49-F238E27FC236}">
                <a16:creationId xmlns:a16="http://schemas.microsoft.com/office/drawing/2014/main" id="{A9D99A16-6927-2EBE-F8DB-68FADB82C187}"/>
              </a:ext>
            </a:extLst>
          </p:cNvPr>
          <p:cNvSpPr txBox="1"/>
          <p:nvPr/>
        </p:nvSpPr>
        <p:spPr>
          <a:xfrm>
            <a:off x="956525" y="6271946"/>
            <a:ext cx="760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Back to Contents</a:t>
            </a:r>
            <a:endPar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26E333C8-2CF3-508A-FCE7-CC5F44CD3D86}"/>
              </a:ext>
            </a:extLst>
          </p:cNvPr>
          <p:cNvSpPr>
            <a:spLocks noGrp="1"/>
          </p:cNvSpPr>
          <p:nvPr>
            <p:ph type="title"/>
          </p:nvPr>
        </p:nvSpPr>
        <p:spPr>
          <a:xfrm>
            <a:off x="346269" y="3076707"/>
            <a:ext cx="6055398" cy="978729"/>
          </a:xfrm>
        </p:spPr>
        <p:txBody>
          <a:bodyPr/>
          <a:lstStyle/>
          <a:p>
            <a:r>
              <a:rPr lang="es-ES" sz="3200" dirty="0" err="1">
                <a:solidFill>
                  <a:schemeClr val="bg1"/>
                </a:solidFill>
                <a:latin typeface="+mj-lt"/>
                <a:cs typeface="Gotham Bold" pitchFamily="2" charset="0"/>
              </a:rPr>
              <a:t>Maximising</a:t>
            </a:r>
            <a:r>
              <a:rPr lang="es-ES" sz="3200" dirty="0">
                <a:solidFill>
                  <a:schemeClr val="bg1"/>
                </a:solidFill>
                <a:latin typeface="+mj-lt"/>
                <a:cs typeface="Gotham Bold" pitchFamily="2" charset="0"/>
              </a:rPr>
              <a:t> </a:t>
            </a:r>
            <a:r>
              <a:rPr lang="es-ES" sz="3200" dirty="0" err="1">
                <a:solidFill>
                  <a:schemeClr val="bg1"/>
                </a:solidFill>
                <a:latin typeface="+mj-lt"/>
                <a:cs typeface="Gotham Bold" pitchFamily="2" charset="0"/>
              </a:rPr>
              <a:t>business</a:t>
            </a:r>
            <a:r>
              <a:rPr lang="es-ES" sz="3200" dirty="0">
                <a:solidFill>
                  <a:schemeClr val="bg1"/>
                </a:solidFill>
                <a:latin typeface="+mj-lt"/>
                <a:cs typeface="Gotham Bold" pitchFamily="2" charset="0"/>
              </a:rPr>
              <a:t> </a:t>
            </a:r>
            <a:r>
              <a:rPr lang="es-ES" sz="3200" dirty="0" err="1">
                <a:solidFill>
                  <a:schemeClr val="bg1"/>
                </a:solidFill>
                <a:latin typeface="+mj-lt"/>
                <a:cs typeface="Gotham Bold" pitchFamily="2" charset="0"/>
              </a:rPr>
              <a:t>outcomes</a:t>
            </a:r>
            <a:endParaRPr lang="en-US" sz="3200" dirty="0">
              <a:solidFill>
                <a:schemeClr val="bg1"/>
              </a:solidFill>
              <a:latin typeface="+mj-lt"/>
              <a:cs typeface="Gotham Bold" pitchFamily="2" charset="0"/>
            </a:endParaRPr>
          </a:p>
        </p:txBody>
      </p:sp>
      <p:sp>
        <p:nvSpPr>
          <p:cNvPr id="4" name="TextBox 3">
            <a:extLst>
              <a:ext uri="{FF2B5EF4-FFF2-40B4-BE49-F238E27FC236}">
                <a16:creationId xmlns:a16="http://schemas.microsoft.com/office/drawing/2014/main" id="{3BA1EE54-7540-9AD0-F3F4-CF6AE020BB01}"/>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22</a:t>
            </a:fld>
            <a:endParaRPr lang="en-US" dirty="0">
              <a:solidFill>
                <a:schemeClr val="bg1"/>
              </a:solidFill>
            </a:endParaRPr>
          </a:p>
        </p:txBody>
      </p:sp>
      <p:pic>
        <p:nvPicPr>
          <p:cNvPr id="6" name="Graphic 5">
            <a:extLst>
              <a:ext uri="{FF2B5EF4-FFF2-40B4-BE49-F238E27FC236}">
                <a16:creationId xmlns:a16="http://schemas.microsoft.com/office/drawing/2014/main" id="{52ADBFEE-454E-D067-947D-625464CF8F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31555" y="-54365"/>
            <a:ext cx="3264752" cy="562396"/>
          </a:xfrm>
          <a:prstGeom prst="rect">
            <a:avLst/>
          </a:prstGeom>
        </p:spPr>
      </p:pic>
    </p:spTree>
    <p:extLst>
      <p:ext uri="{BB962C8B-B14F-4D97-AF65-F5344CB8AC3E}">
        <p14:creationId xmlns:p14="http://schemas.microsoft.com/office/powerpoint/2010/main" val="932055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9D86322A-54A5-0546-8453-E40EEDD14FEA}"/>
              </a:ext>
            </a:extLst>
          </p:cNvPr>
          <p:cNvSpPr/>
          <p:nvPr/>
        </p:nvSpPr>
        <p:spPr>
          <a:xfrm>
            <a:off x="664895" y="1334783"/>
            <a:ext cx="5151561" cy="5151561"/>
          </a:xfrm>
          <a:prstGeom prst="ellipse">
            <a:avLst/>
          </a:prstGeom>
          <a:solidFill>
            <a:schemeClr val="accent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D7D85AD2-FCF1-074A-870E-9623A4163DE7}"/>
              </a:ext>
            </a:extLst>
          </p:cNvPr>
          <p:cNvSpPr/>
          <p:nvPr/>
        </p:nvSpPr>
        <p:spPr>
          <a:xfrm rot="4278169">
            <a:off x="1352922" y="2071827"/>
            <a:ext cx="3790555" cy="3790555"/>
          </a:xfrm>
          <a:custGeom>
            <a:avLst/>
            <a:gdLst>
              <a:gd name="connsiteX0" fmla="*/ 3697794 w 3790555"/>
              <a:gd name="connsiteY0" fmla="*/ 1309605 h 3790555"/>
              <a:gd name="connsiteX1" fmla="*/ 3009294 w 3790555"/>
              <a:gd name="connsiteY1" fmla="*/ 3428590 h 3790555"/>
              <a:gd name="connsiteX2" fmla="*/ 1895278 w 3790555"/>
              <a:gd name="connsiteY2" fmla="*/ 1895278 h 3790555"/>
              <a:gd name="connsiteX3" fmla="*/ 3697794 w 3790555"/>
              <a:gd name="connsiteY3" fmla="*/ 1309605 h 3790555"/>
            </a:gdLst>
            <a:ahLst/>
            <a:cxnLst>
              <a:cxn ang="0">
                <a:pos x="connsiteX0" y="connsiteY0"/>
              </a:cxn>
              <a:cxn ang="0">
                <a:pos x="connsiteX1" y="connsiteY1"/>
              </a:cxn>
              <a:cxn ang="0">
                <a:pos x="connsiteX2" y="connsiteY2"/>
              </a:cxn>
              <a:cxn ang="0">
                <a:pos x="connsiteX3" y="connsiteY3"/>
              </a:cxn>
            </a:cxnLst>
            <a:rect l="l" t="t" r="r" b="b"/>
            <a:pathLst>
              <a:path w="3790555" h="3790555">
                <a:moveTo>
                  <a:pt x="3697794" y="1309605"/>
                </a:moveTo>
                <a:cubicBezTo>
                  <a:pt x="3951523" y="2090502"/>
                  <a:pt x="3673565" y="2945969"/>
                  <a:pt x="3009294" y="3428590"/>
                </a:cubicBezTo>
                <a:lnTo>
                  <a:pt x="1895278" y="1895278"/>
                </a:lnTo>
                <a:lnTo>
                  <a:pt x="3697794" y="1309605"/>
                </a:lnTo>
                <a:close/>
              </a:path>
            </a:pathLst>
          </a:custGeom>
          <a:solidFill>
            <a:srgbClr val="F09D28">
              <a:alpha val="80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456538" tIns="1747163" rIns="236356" bIns="1171359" numCol="1" spcCol="1270" anchor="ctr" anchorCtr="0">
            <a:noAutofit/>
          </a:bodyPr>
          <a:lstStyle/>
          <a:p>
            <a:pPr marL="0" lvl="0" indent="0" algn="ctr" defTabSz="533400">
              <a:lnSpc>
                <a:spcPct val="100000"/>
              </a:lnSpc>
              <a:spcBef>
                <a:spcPct val="0"/>
              </a:spcBef>
              <a:spcAft>
                <a:spcPts val="0"/>
              </a:spcAft>
              <a:buNone/>
            </a:pPr>
            <a:endParaRPr lang="en-GB" sz="1200" b="1" i="0" kern="1200" dirty="0">
              <a:solidFill>
                <a:schemeClr val="accent1"/>
              </a:solidFill>
              <a:latin typeface="+mj-lt"/>
              <a:cs typeface="Gotham Bold" pitchFamily="2" charset="0"/>
            </a:endParaRPr>
          </a:p>
        </p:txBody>
      </p:sp>
      <p:sp>
        <p:nvSpPr>
          <p:cNvPr id="29" name="Freeform 28">
            <a:extLst>
              <a:ext uri="{FF2B5EF4-FFF2-40B4-BE49-F238E27FC236}">
                <a16:creationId xmlns:a16="http://schemas.microsoft.com/office/drawing/2014/main" id="{29995DAB-7415-5A40-B6B4-0DDE44813F44}"/>
              </a:ext>
            </a:extLst>
          </p:cNvPr>
          <p:cNvSpPr/>
          <p:nvPr/>
        </p:nvSpPr>
        <p:spPr>
          <a:xfrm>
            <a:off x="1413398" y="1961812"/>
            <a:ext cx="3790555" cy="3790555"/>
          </a:xfrm>
          <a:custGeom>
            <a:avLst/>
            <a:gdLst>
              <a:gd name="connsiteX0" fmla="*/ 1895277 w 3790555"/>
              <a:gd name="connsiteY0" fmla="*/ 0 h 3790555"/>
              <a:gd name="connsiteX1" fmla="*/ 3697793 w 3790555"/>
              <a:gd name="connsiteY1" fmla="*/ 1309605 h 3790555"/>
              <a:gd name="connsiteX2" fmla="*/ 1895278 w 3790555"/>
              <a:gd name="connsiteY2" fmla="*/ 1895278 h 3790555"/>
              <a:gd name="connsiteX3" fmla="*/ 1895277 w 3790555"/>
              <a:gd name="connsiteY3" fmla="*/ 0 h 3790555"/>
            </a:gdLst>
            <a:ahLst/>
            <a:cxnLst>
              <a:cxn ang="0">
                <a:pos x="connsiteX0" y="connsiteY0"/>
              </a:cxn>
              <a:cxn ang="0">
                <a:pos x="connsiteX1" y="connsiteY1"/>
              </a:cxn>
              <a:cxn ang="0">
                <a:pos x="connsiteX2" y="connsiteY2"/>
              </a:cxn>
              <a:cxn ang="0">
                <a:pos x="connsiteX3" y="connsiteY3"/>
              </a:cxn>
            </a:cxnLst>
            <a:rect l="l" t="t" r="r" b="b"/>
            <a:pathLst>
              <a:path w="3790555" h="3790555">
                <a:moveTo>
                  <a:pt x="1895277" y="0"/>
                </a:moveTo>
                <a:cubicBezTo>
                  <a:pt x="2716361" y="0"/>
                  <a:pt x="3444065" y="528707"/>
                  <a:pt x="3697793" y="1309605"/>
                </a:cubicBezTo>
                <a:lnTo>
                  <a:pt x="1895278" y="1895278"/>
                </a:lnTo>
                <a:cubicBezTo>
                  <a:pt x="1895278" y="1263519"/>
                  <a:pt x="1895277" y="631759"/>
                  <a:pt x="1895277" y="0"/>
                </a:cubicBezTo>
                <a:close/>
              </a:path>
            </a:pathLst>
          </a:custGeom>
          <a:solidFill>
            <a:srgbClr val="9A3385">
              <a:alpha val="80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992646" tIns="652415" rIns="609997" bIns="2356359" numCol="1" spcCol="1270" anchor="ctr" anchorCtr="0">
            <a:noAutofit/>
          </a:bodyPr>
          <a:lstStyle/>
          <a:p>
            <a:pPr lvl="0" algn="ctr" defTabSz="533400">
              <a:spcBef>
                <a:spcPct val="0"/>
              </a:spcBef>
            </a:pPr>
            <a:r>
              <a:rPr lang="en-GB" sz="1200" b="1" dirty="0">
                <a:latin typeface="Tahoma" panose="020B0604030504040204" pitchFamily="34" charset="0"/>
                <a:ea typeface="Tahoma" panose="020B0604030504040204" pitchFamily="34" charset="0"/>
                <a:cs typeface="Tahoma" panose="020B0604030504040204" pitchFamily="34" charset="0"/>
              </a:rPr>
              <a:t>Partner Experience Platform (PXP)</a:t>
            </a:r>
            <a:endParaRPr lang="en-GB" sz="1200" b="1" kern="1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0" name="Freeform 29">
            <a:extLst>
              <a:ext uri="{FF2B5EF4-FFF2-40B4-BE49-F238E27FC236}">
                <a16:creationId xmlns:a16="http://schemas.microsoft.com/office/drawing/2014/main" id="{32929406-B402-F747-A408-8B5D829F6C8C}"/>
              </a:ext>
            </a:extLst>
          </p:cNvPr>
          <p:cNvSpPr/>
          <p:nvPr/>
        </p:nvSpPr>
        <p:spPr>
          <a:xfrm>
            <a:off x="1445888" y="2062894"/>
            <a:ext cx="3790555" cy="3790555"/>
          </a:xfrm>
          <a:custGeom>
            <a:avLst/>
            <a:gdLst>
              <a:gd name="connsiteX0" fmla="*/ 3697794 w 3790555"/>
              <a:gd name="connsiteY0" fmla="*/ 1309605 h 3790555"/>
              <a:gd name="connsiteX1" fmla="*/ 3009294 w 3790555"/>
              <a:gd name="connsiteY1" fmla="*/ 3428590 h 3790555"/>
              <a:gd name="connsiteX2" fmla="*/ 1895278 w 3790555"/>
              <a:gd name="connsiteY2" fmla="*/ 1895278 h 3790555"/>
              <a:gd name="connsiteX3" fmla="*/ 3697794 w 3790555"/>
              <a:gd name="connsiteY3" fmla="*/ 1309605 h 3790555"/>
            </a:gdLst>
            <a:ahLst/>
            <a:cxnLst>
              <a:cxn ang="0">
                <a:pos x="connsiteX0" y="connsiteY0"/>
              </a:cxn>
              <a:cxn ang="0">
                <a:pos x="connsiteX1" y="connsiteY1"/>
              </a:cxn>
              <a:cxn ang="0">
                <a:pos x="connsiteX2" y="connsiteY2"/>
              </a:cxn>
              <a:cxn ang="0">
                <a:pos x="connsiteX3" y="connsiteY3"/>
              </a:cxn>
            </a:cxnLst>
            <a:rect l="l" t="t" r="r" b="b"/>
            <a:pathLst>
              <a:path w="3790555" h="3790555">
                <a:moveTo>
                  <a:pt x="3697794" y="1309605"/>
                </a:moveTo>
                <a:cubicBezTo>
                  <a:pt x="3951523" y="2090502"/>
                  <a:pt x="3673565" y="2945969"/>
                  <a:pt x="3009294" y="3428590"/>
                </a:cubicBezTo>
                <a:lnTo>
                  <a:pt x="1895278" y="1895278"/>
                </a:lnTo>
                <a:lnTo>
                  <a:pt x="3697794" y="1309605"/>
                </a:lnTo>
                <a:close/>
              </a:path>
            </a:pathLst>
          </a:custGeom>
          <a:solidFill>
            <a:srgbClr val="2BA082">
              <a:alpha val="80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456538" tIns="1747163" rIns="236356" bIns="1171359" numCol="1" spcCol="1270" anchor="ctr" anchorCtr="0">
            <a:noAutofit/>
          </a:bodyPr>
          <a:lstStyle/>
          <a:p>
            <a:pPr marL="0" lvl="0" indent="0" algn="ctr" defTabSz="533400">
              <a:lnSpc>
                <a:spcPct val="100000"/>
              </a:lnSpc>
              <a:spcBef>
                <a:spcPct val="0"/>
              </a:spcBef>
              <a:spcAft>
                <a:spcPts val="0"/>
              </a:spcAft>
              <a:buNone/>
            </a:pPr>
            <a:r>
              <a:rPr lang="en-GB" sz="1200" b="1" i="0" kern="1200" dirty="0">
                <a:solidFill>
                  <a:schemeClr val="bg1"/>
                </a:solidFill>
                <a:latin typeface="+mj-lt"/>
                <a:cs typeface="Gotham Bold" pitchFamily="2" charset="0"/>
              </a:rPr>
              <a:t>Cisco </a:t>
            </a:r>
          </a:p>
          <a:p>
            <a:pPr marL="0" lvl="0" indent="0" algn="ctr" defTabSz="533400">
              <a:lnSpc>
                <a:spcPct val="100000"/>
              </a:lnSpc>
              <a:spcBef>
                <a:spcPct val="0"/>
              </a:spcBef>
              <a:spcAft>
                <a:spcPts val="0"/>
              </a:spcAft>
              <a:buNone/>
            </a:pPr>
            <a:r>
              <a:rPr lang="en-GB" sz="1200" b="1" i="0" kern="1200" dirty="0">
                <a:solidFill>
                  <a:schemeClr val="bg1"/>
                </a:solidFill>
                <a:latin typeface="+mj-lt"/>
                <a:cs typeface="Gotham Bold" pitchFamily="2" charset="0"/>
              </a:rPr>
              <a:t>Ready</a:t>
            </a:r>
          </a:p>
        </p:txBody>
      </p:sp>
      <p:sp>
        <p:nvSpPr>
          <p:cNvPr id="32" name="Freeform 31">
            <a:extLst>
              <a:ext uri="{FF2B5EF4-FFF2-40B4-BE49-F238E27FC236}">
                <a16:creationId xmlns:a16="http://schemas.microsoft.com/office/drawing/2014/main" id="{0D8178BD-670D-644F-B2BA-19954C622721}"/>
              </a:ext>
            </a:extLst>
          </p:cNvPr>
          <p:cNvSpPr/>
          <p:nvPr/>
        </p:nvSpPr>
        <p:spPr>
          <a:xfrm>
            <a:off x="1274411" y="2062894"/>
            <a:ext cx="3790555" cy="3790555"/>
          </a:xfrm>
          <a:custGeom>
            <a:avLst/>
            <a:gdLst>
              <a:gd name="connsiteX0" fmla="*/ 781261 w 3790555"/>
              <a:gd name="connsiteY0" fmla="*/ 3428589 h 3790555"/>
              <a:gd name="connsiteX1" fmla="*/ 92761 w 3790555"/>
              <a:gd name="connsiteY1" fmla="*/ 1309604 h 3790555"/>
              <a:gd name="connsiteX2" fmla="*/ 1895278 w 3790555"/>
              <a:gd name="connsiteY2" fmla="*/ 1895278 h 3790555"/>
              <a:gd name="connsiteX3" fmla="*/ 781261 w 3790555"/>
              <a:gd name="connsiteY3" fmla="*/ 3428589 h 3790555"/>
            </a:gdLst>
            <a:ahLst/>
            <a:cxnLst>
              <a:cxn ang="0">
                <a:pos x="connsiteX0" y="connsiteY0"/>
              </a:cxn>
              <a:cxn ang="0">
                <a:pos x="connsiteX1" y="connsiteY1"/>
              </a:cxn>
              <a:cxn ang="0">
                <a:pos x="connsiteX2" y="connsiteY2"/>
              </a:cxn>
              <a:cxn ang="0">
                <a:pos x="connsiteX3" y="connsiteY3"/>
              </a:cxn>
            </a:cxnLst>
            <a:rect l="l" t="t" r="r" b="b"/>
            <a:pathLst>
              <a:path w="3790555" h="3790555">
                <a:moveTo>
                  <a:pt x="781261" y="3428589"/>
                </a:moveTo>
                <a:cubicBezTo>
                  <a:pt x="116990" y="2945968"/>
                  <a:pt x="-160968" y="2090501"/>
                  <a:pt x="92761" y="1309604"/>
                </a:cubicBezTo>
                <a:lnTo>
                  <a:pt x="1895278" y="1895278"/>
                </a:lnTo>
                <a:lnTo>
                  <a:pt x="781261" y="3428589"/>
                </a:lnTo>
                <a:close/>
              </a:path>
            </a:pathLst>
          </a:custGeom>
          <a:solidFill>
            <a:srgbClr val="274977">
              <a:alpha val="80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6355" tIns="1747163" rIns="2456539" bIns="1171359" numCol="1" spcCol="1270" anchor="ctr" anchorCtr="0">
            <a:noAutofit/>
          </a:bodyPr>
          <a:lstStyle/>
          <a:p>
            <a:pPr marL="0" lvl="0" indent="0" algn="ctr" defTabSz="533400">
              <a:lnSpc>
                <a:spcPct val="100000"/>
              </a:lnSpc>
              <a:spcBef>
                <a:spcPct val="0"/>
              </a:spcBef>
              <a:spcAft>
                <a:spcPts val="0"/>
              </a:spcAft>
              <a:buNone/>
            </a:pPr>
            <a:r>
              <a:rPr lang="en-ZA" sz="1200" b="1" i="0" kern="1200" dirty="0">
                <a:solidFill>
                  <a:schemeClr val="bg1"/>
                </a:solidFill>
                <a:latin typeface="+mj-lt"/>
                <a:cs typeface="Gotham Bold" pitchFamily="2" charset="0"/>
              </a:rPr>
              <a:t>CX </a:t>
            </a:r>
          </a:p>
          <a:p>
            <a:pPr marL="0" lvl="0" indent="0" algn="ctr" defTabSz="533400">
              <a:lnSpc>
                <a:spcPct val="100000"/>
              </a:lnSpc>
              <a:spcBef>
                <a:spcPct val="0"/>
              </a:spcBef>
              <a:spcAft>
                <a:spcPts val="0"/>
              </a:spcAft>
              <a:buNone/>
            </a:pPr>
            <a:r>
              <a:rPr lang="en-ZA" sz="1200" b="1" i="0" kern="1200" dirty="0">
                <a:solidFill>
                  <a:schemeClr val="bg1"/>
                </a:solidFill>
                <a:latin typeface="+mj-lt"/>
                <a:cs typeface="Gotham Bold" pitchFamily="2" charset="0"/>
              </a:rPr>
              <a:t>Smart IB </a:t>
            </a:r>
            <a:endParaRPr lang="en-GB" sz="1200" b="1" i="0" kern="1200" dirty="0">
              <a:solidFill>
                <a:schemeClr val="bg1"/>
              </a:solidFill>
              <a:latin typeface="+mj-lt"/>
              <a:cs typeface="Gotham Bold" pitchFamily="2" charset="0"/>
            </a:endParaRPr>
          </a:p>
        </p:txBody>
      </p:sp>
      <p:sp>
        <p:nvSpPr>
          <p:cNvPr id="33" name="Freeform 32">
            <a:extLst>
              <a:ext uri="{FF2B5EF4-FFF2-40B4-BE49-F238E27FC236}">
                <a16:creationId xmlns:a16="http://schemas.microsoft.com/office/drawing/2014/main" id="{CD4A1EAA-FCAA-8E43-BECA-08CF63D0C8C0}"/>
              </a:ext>
            </a:extLst>
          </p:cNvPr>
          <p:cNvSpPr/>
          <p:nvPr/>
        </p:nvSpPr>
        <p:spPr>
          <a:xfrm>
            <a:off x="1306901" y="1961812"/>
            <a:ext cx="3790555" cy="3790555"/>
          </a:xfrm>
          <a:custGeom>
            <a:avLst/>
            <a:gdLst>
              <a:gd name="connsiteX0" fmla="*/ 92761 w 3790555"/>
              <a:gd name="connsiteY0" fmla="*/ 1309605 h 3790555"/>
              <a:gd name="connsiteX1" fmla="*/ 1895277 w 3790555"/>
              <a:gd name="connsiteY1" fmla="*/ 0 h 3790555"/>
              <a:gd name="connsiteX2" fmla="*/ 1895278 w 3790555"/>
              <a:gd name="connsiteY2" fmla="*/ 1895278 h 3790555"/>
              <a:gd name="connsiteX3" fmla="*/ 92761 w 3790555"/>
              <a:gd name="connsiteY3" fmla="*/ 1309605 h 3790555"/>
            </a:gdLst>
            <a:ahLst/>
            <a:cxnLst>
              <a:cxn ang="0">
                <a:pos x="connsiteX0" y="connsiteY0"/>
              </a:cxn>
              <a:cxn ang="0">
                <a:pos x="connsiteX1" y="connsiteY1"/>
              </a:cxn>
              <a:cxn ang="0">
                <a:pos x="connsiteX2" y="connsiteY2"/>
              </a:cxn>
              <a:cxn ang="0">
                <a:pos x="connsiteX3" y="connsiteY3"/>
              </a:cxn>
            </a:cxnLst>
            <a:rect l="l" t="t" r="r" b="b"/>
            <a:pathLst>
              <a:path w="3790555" h="3790555">
                <a:moveTo>
                  <a:pt x="92761" y="1309605"/>
                </a:moveTo>
                <a:cubicBezTo>
                  <a:pt x="346490" y="528708"/>
                  <a:pt x="1074193" y="0"/>
                  <a:pt x="1895277" y="0"/>
                </a:cubicBezTo>
                <a:cubicBezTo>
                  <a:pt x="1895277" y="631759"/>
                  <a:pt x="1895278" y="1263519"/>
                  <a:pt x="1895278" y="1895278"/>
                </a:cubicBezTo>
                <a:lnTo>
                  <a:pt x="92761" y="1309605"/>
                </a:lnTo>
                <a:close/>
              </a:path>
            </a:pathLst>
          </a:custGeom>
          <a:solidFill>
            <a:srgbClr val="97C232">
              <a:alpha val="80000"/>
            </a:srgbClr>
          </a:solidFill>
          <a:ln>
            <a:no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09996" tIns="652415" rIns="1992647" bIns="2356359" numCol="1" spcCol="1270" anchor="ctr" anchorCtr="0">
            <a:noAutofit/>
          </a:bodyPr>
          <a:lstStyle/>
          <a:p>
            <a:pPr marL="0" lvl="0" indent="0" algn="ctr" defTabSz="533400">
              <a:lnSpc>
                <a:spcPct val="90000"/>
              </a:lnSpc>
              <a:spcBef>
                <a:spcPct val="0"/>
              </a:spcBef>
              <a:spcAft>
                <a:spcPct val="35000"/>
              </a:spcAft>
              <a:buNone/>
            </a:pPr>
            <a:r>
              <a:rPr lang="en-ZA" sz="1200" b="1" i="0" kern="1200" dirty="0">
                <a:solidFill>
                  <a:schemeClr val="bg1"/>
                </a:solidFill>
                <a:latin typeface="+mj-lt"/>
                <a:cs typeface="Gotham Bold" pitchFamily="2" charset="0"/>
              </a:rPr>
              <a:t>Smart Net Total Care Portal</a:t>
            </a:r>
            <a:endParaRPr lang="en-GB" sz="1200" b="1" i="0" kern="1200" dirty="0">
              <a:solidFill>
                <a:schemeClr val="bg1"/>
              </a:solidFill>
              <a:latin typeface="+mj-lt"/>
              <a:cs typeface="Gotham Bold" pitchFamily="2" charset="0"/>
            </a:endParaRPr>
          </a:p>
        </p:txBody>
      </p:sp>
      <p:sp>
        <p:nvSpPr>
          <p:cNvPr id="34" name="Circular Arrow 33">
            <a:extLst>
              <a:ext uri="{FF2B5EF4-FFF2-40B4-BE49-F238E27FC236}">
                <a16:creationId xmlns:a16="http://schemas.microsoft.com/office/drawing/2014/main" id="{21714397-E111-E249-8D25-3875FB8DEC71}"/>
              </a:ext>
            </a:extLst>
          </p:cNvPr>
          <p:cNvSpPr/>
          <p:nvPr/>
        </p:nvSpPr>
        <p:spPr>
          <a:xfrm>
            <a:off x="1178566" y="1727159"/>
            <a:ext cx="4259862" cy="4259862"/>
          </a:xfrm>
          <a:prstGeom prst="circularArrow">
            <a:avLst>
              <a:gd name="adj1" fmla="val 5085"/>
              <a:gd name="adj2" fmla="val 327528"/>
              <a:gd name="adj3" fmla="val 20192361"/>
              <a:gd name="adj4" fmla="val 16200324"/>
              <a:gd name="adj5" fmla="val 5932"/>
            </a:avLst>
          </a:prstGeom>
          <a:solidFill>
            <a:srgbClr val="9E2B7C"/>
          </a:solidFill>
          <a:effectLst>
            <a:outerShdw blurRad="50800" dist="38100" dir="8100000" algn="tr" rotWithShape="0">
              <a:prstClr val="black">
                <a:alpha val="40000"/>
              </a:prstClr>
            </a:outerShdw>
          </a:effectLst>
        </p:spPr>
        <p:style>
          <a:lnRef idx="0">
            <a:schemeClr val="accent4">
              <a:tint val="60000"/>
              <a:hueOff val="0"/>
              <a:satOff val="0"/>
              <a:lumOff val="0"/>
              <a:alphaOff val="0"/>
            </a:schemeClr>
          </a:lnRef>
          <a:fillRef idx="1">
            <a:scrgbClr r="0" g="0" b="0"/>
          </a:fillRef>
          <a:effectRef idx="0">
            <a:schemeClr val="accent4">
              <a:tint val="60000"/>
              <a:hueOff val="0"/>
              <a:satOff val="0"/>
              <a:lumOff val="0"/>
              <a:alphaOff val="0"/>
            </a:schemeClr>
          </a:effectRef>
          <a:fontRef idx="minor">
            <a:schemeClr val="lt1"/>
          </a:fontRef>
        </p:style>
      </p:sp>
      <p:sp>
        <p:nvSpPr>
          <p:cNvPr id="35" name="Circular Arrow 34">
            <a:extLst>
              <a:ext uri="{FF2B5EF4-FFF2-40B4-BE49-F238E27FC236}">
                <a16:creationId xmlns:a16="http://schemas.microsoft.com/office/drawing/2014/main" id="{CBD3F78B-3FA2-EE4A-B9D5-8D21917ED626}"/>
              </a:ext>
            </a:extLst>
          </p:cNvPr>
          <p:cNvSpPr/>
          <p:nvPr/>
        </p:nvSpPr>
        <p:spPr>
          <a:xfrm>
            <a:off x="1211497" y="1828207"/>
            <a:ext cx="4259862" cy="4259862"/>
          </a:xfrm>
          <a:prstGeom prst="circularArrow">
            <a:avLst>
              <a:gd name="adj1" fmla="val 5085"/>
              <a:gd name="adj2" fmla="val 327528"/>
              <a:gd name="adj3" fmla="val 2912753"/>
              <a:gd name="adj4" fmla="val 20519953"/>
              <a:gd name="adj5" fmla="val 5932"/>
            </a:avLst>
          </a:prstGeom>
          <a:solidFill>
            <a:srgbClr val="2BA082"/>
          </a:solidFill>
          <a:effectLst>
            <a:outerShdw blurRad="50800" dist="38100" dir="10800000" algn="r" rotWithShape="0">
              <a:prstClr val="black">
                <a:alpha val="40000"/>
              </a:prstClr>
            </a:outerShdw>
          </a:effectLst>
        </p:spPr>
        <p:style>
          <a:lnRef idx="0">
            <a:schemeClr val="accent4">
              <a:tint val="60000"/>
              <a:hueOff val="0"/>
              <a:satOff val="0"/>
              <a:lumOff val="0"/>
              <a:alphaOff val="0"/>
            </a:schemeClr>
          </a:lnRef>
          <a:fillRef idx="1">
            <a:scrgbClr r="0" g="0" b="0"/>
          </a:fillRef>
          <a:effectRef idx="0">
            <a:schemeClr val="accent4">
              <a:tint val="60000"/>
              <a:hueOff val="0"/>
              <a:satOff val="0"/>
              <a:lumOff val="0"/>
              <a:alphaOff val="0"/>
            </a:schemeClr>
          </a:effectRef>
          <a:fontRef idx="minor">
            <a:schemeClr val="lt1"/>
          </a:fontRef>
        </p:style>
      </p:sp>
      <p:sp>
        <p:nvSpPr>
          <p:cNvPr id="36" name="Circular Arrow 35">
            <a:extLst>
              <a:ext uri="{FF2B5EF4-FFF2-40B4-BE49-F238E27FC236}">
                <a16:creationId xmlns:a16="http://schemas.microsoft.com/office/drawing/2014/main" id="{2A6C9EAC-9936-474D-A559-DA0EBBC441A9}"/>
              </a:ext>
            </a:extLst>
          </p:cNvPr>
          <p:cNvSpPr/>
          <p:nvPr/>
        </p:nvSpPr>
        <p:spPr>
          <a:xfrm>
            <a:off x="1125496" y="1890671"/>
            <a:ext cx="4259862" cy="4259862"/>
          </a:xfrm>
          <a:prstGeom prst="circularArrow">
            <a:avLst>
              <a:gd name="adj1" fmla="val 5085"/>
              <a:gd name="adj2" fmla="val 327528"/>
              <a:gd name="adj3" fmla="val 7232777"/>
              <a:gd name="adj4" fmla="val 3239695"/>
              <a:gd name="adj5" fmla="val 5932"/>
            </a:avLst>
          </a:prstGeom>
          <a:solidFill>
            <a:srgbClr val="F09D28"/>
          </a:solidFill>
          <a:effectLst>
            <a:outerShdw blurRad="50800" dist="38100" dir="16200000" rotWithShape="0">
              <a:prstClr val="black">
                <a:alpha val="40000"/>
              </a:prstClr>
            </a:outerShdw>
          </a:effectLst>
        </p:spPr>
        <p:style>
          <a:lnRef idx="0">
            <a:schemeClr val="accent4">
              <a:tint val="60000"/>
              <a:hueOff val="0"/>
              <a:satOff val="0"/>
              <a:lumOff val="0"/>
              <a:alphaOff val="0"/>
            </a:schemeClr>
          </a:lnRef>
          <a:fillRef idx="1">
            <a:scrgbClr r="0" g="0" b="0"/>
          </a:fillRef>
          <a:effectRef idx="0">
            <a:schemeClr val="accent4">
              <a:tint val="60000"/>
              <a:hueOff val="0"/>
              <a:satOff val="0"/>
              <a:lumOff val="0"/>
              <a:alphaOff val="0"/>
            </a:schemeClr>
          </a:effectRef>
          <a:fontRef idx="minor">
            <a:schemeClr val="lt1"/>
          </a:fontRef>
        </p:style>
      </p:sp>
      <p:sp>
        <p:nvSpPr>
          <p:cNvPr id="37" name="Circular Arrow 36">
            <a:extLst>
              <a:ext uri="{FF2B5EF4-FFF2-40B4-BE49-F238E27FC236}">
                <a16:creationId xmlns:a16="http://schemas.microsoft.com/office/drawing/2014/main" id="{7B41AE61-61AA-534F-80E1-E619AA587B7D}"/>
              </a:ext>
            </a:extLst>
          </p:cNvPr>
          <p:cNvSpPr/>
          <p:nvPr/>
        </p:nvSpPr>
        <p:spPr>
          <a:xfrm>
            <a:off x="1039495" y="1828207"/>
            <a:ext cx="4259862" cy="4259862"/>
          </a:xfrm>
          <a:prstGeom prst="circularArrow">
            <a:avLst>
              <a:gd name="adj1" fmla="val 5085"/>
              <a:gd name="adj2" fmla="val 327528"/>
              <a:gd name="adj3" fmla="val 11552519"/>
              <a:gd name="adj4" fmla="val 7559718"/>
              <a:gd name="adj5" fmla="val 5932"/>
            </a:avLst>
          </a:prstGeom>
          <a:solidFill>
            <a:schemeClr val="accent1"/>
          </a:solidFill>
          <a:effectLst>
            <a:outerShdw blurRad="50800" dist="38100" dir="18900000" algn="bl" rotWithShape="0">
              <a:prstClr val="black">
                <a:alpha val="40000"/>
              </a:prstClr>
            </a:outerShdw>
          </a:effectLst>
        </p:spPr>
        <p:style>
          <a:lnRef idx="0">
            <a:schemeClr val="accent4">
              <a:tint val="60000"/>
              <a:hueOff val="0"/>
              <a:satOff val="0"/>
              <a:lumOff val="0"/>
              <a:alphaOff val="0"/>
            </a:schemeClr>
          </a:lnRef>
          <a:fillRef idx="1">
            <a:scrgbClr r="0" g="0" b="0"/>
          </a:fillRef>
          <a:effectRef idx="0">
            <a:schemeClr val="accent4">
              <a:tint val="60000"/>
              <a:hueOff val="0"/>
              <a:satOff val="0"/>
              <a:lumOff val="0"/>
              <a:alphaOff val="0"/>
            </a:schemeClr>
          </a:effectRef>
          <a:fontRef idx="minor">
            <a:schemeClr val="lt1"/>
          </a:fontRef>
        </p:style>
      </p:sp>
      <p:sp>
        <p:nvSpPr>
          <p:cNvPr id="38" name="Circular Arrow 37">
            <a:extLst>
              <a:ext uri="{FF2B5EF4-FFF2-40B4-BE49-F238E27FC236}">
                <a16:creationId xmlns:a16="http://schemas.microsoft.com/office/drawing/2014/main" id="{7FD6CE3A-63E3-7344-9ACE-1D6A38ACB434}"/>
              </a:ext>
            </a:extLst>
          </p:cNvPr>
          <p:cNvSpPr/>
          <p:nvPr/>
        </p:nvSpPr>
        <p:spPr>
          <a:xfrm>
            <a:off x="1072426" y="1727159"/>
            <a:ext cx="4259862" cy="4259862"/>
          </a:xfrm>
          <a:prstGeom prst="circularArrow">
            <a:avLst>
              <a:gd name="adj1" fmla="val 5085"/>
              <a:gd name="adj2" fmla="val 327528"/>
              <a:gd name="adj3" fmla="val 15872148"/>
              <a:gd name="adj4" fmla="val 11880111"/>
              <a:gd name="adj5" fmla="val 5932"/>
            </a:avLst>
          </a:prstGeom>
          <a:solidFill>
            <a:srgbClr val="97C232"/>
          </a:solidFill>
          <a:effectLst>
            <a:outerShdw blurRad="50800" dist="38100" dir="2700000" algn="tl" rotWithShape="0">
              <a:prstClr val="black">
                <a:alpha val="40000"/>
              </a:prstClr>
            </a:outerShdw>
          </a:effectLst>
        </p:spPr>
        <p:style>
          <a:lnRef idx="0">
            <a:schemeClr val="accent4">
              <a:tint val="60000"/>
              <a:hueOff val="0"/>
              <a:satOff val="0"/>
              <a:lumOff val="0"/>
              <a:alphaOff val="0"/>
            </a:schemeClr>
          </a:lnRef>
          <a:fillRef idx="1">
            <a:scrgbClr r="0" g="0" b="0"/>
          </a:fillRef>
          <a:effectRef idx="0">
            <a:schemeClr val="accent4">
              <a:tint val="60000"/>
              <a:hueOff val="0"/>
              <a:satOff val="0"/>
              <a:lumOff val="0"/>
              <a:alphaOff val="0"/>
            </a:schemeClr>
          </a:effectRef>
          <a:fontRef idx="minor">
            <a:schemeClr val="lt1"/>
          </a:fontRef>
        </p:style>
      </p:sp>
      <p:sp>
        <p:nvSpPr>
          <p:cNvPr id="20" name="CuadroTexto 5">
            <a:extLst>
              <a:ext uri="{FF2B5EF4-FFF2-40B4-BE49-F238E27FC236}">
                <a16:creationId xmlns:a16="http://schemas.microsoft.com/office/drawing/2014/main" id="{3CB3DBBB-9053-8B40-ADD4-F8C77CDBC3B4}"/>
              </a:ext>
            </a:extLst>
          </p:cNvPr>
          <p:cNvSpPr txBox="1"/>
          <p:nvPr/>
        </p:nvSpPr>
        <p:spPr>
          <a:xfrm>
            <a:off x="2320824" y="1411166"/>
            <a:ext cx="1839702" cy="307777"/>
          </a:xfrm>
          <a:prstGeom prst="rect">
            <a:avLst/>
          </a:prstGeom>
          <a:noFill/>
        </p:spPr>
        <p:txBody>
          <a:bodyPr wrap="square" rtlCol="0">
            <a:spAutoFit/>
          </a:bodyPr>
          <a:lstStyle/>
          <a:p>
            <a:pPr algn="ctr"/>
            <a:r>
              <a:rPr lang="es-ES" sz="1400" b="1" dirty="0" err="1">
                <a:solidFill>
                  <a:schemeClr val="tx2"/>
                </a:solidFill>
                <a:latin typeface="+mj-lt"/>
                <a:cs typeface="Gotham Bold" pitchFamily="2" charset="0"/>
              </a:rPr>
              <a:t>Renewals</a:t>
            </a:r>
            <a:endParaRPr lang="en-GB" sz="1400" b="1" dirty="0">
              <a:solidFill>
                <a:schemeClr val="tx2"/>
              </a:solidFill>
              <a:latin typeface="+mj-lt"/>
              <a:cs typeface="Gotham Bold" pitchFamily="2" charset="0"/>
            </a:endParaRPr>
          </a:p>
        </p:txBody>
      </p:sp>
      <p:sp>
        <p:nvSpPr>
          <p:cNvPr id="6" name="Title 1">
            <a:extLst>
              <a:ext uri="{FF2B5EF4-FFF2-40B4-BE49-F238E27FC236}">
                <a16:creationId xmlns:a16="http://schemas.microsoft.com/office/drawing/2014/main" id="{F89C8785-F01E-6940-8650-5924E7E4F62D}"/>
              </a:ext>
            </a:extLst>
          </p:cNvPr>
          <p:cNvSpPr txBox="1">
            <a:spLocks/>
          </p:cNvSpPr>
          <p:nvPr/>
        </p:nvSpPr>
        <p:spPr>
          <a:xfrm>
            <a:off x="259735" y="405843"/>
            <a:ext cx="5961880" cy="8002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latin typeface="+mj-lt"/>
                <a:cs typeface="Gotham Bold" pitchFamily="2" charset="0"/>
              </a:rPr>
              <a:t>How to maximise business outcomes and tools</a:t>
            </a:r>
            <a:endParaRPr lang="en-GB" dirty="0">
              <a:latin typeface="+mj-lt"/>
              <a:cs typeface="Gotham Bold" pitchFamily="2" charset="0"/>
            </a:endParaRPr>
          </a:p>
        </p:txBody>
      </p:sp>
      <p:sp>
        <p:nvSpPr>
          <p:cNvPr id="7" name="Marcador de contenido 1">
            <a:extLst>
              <a:ext uri="{FF2B5EF4-FFF2-40B4-BE49-F238E27FC236}">
                <a16:creationId xmlns:a16="http://schemas.microsoft.com/office/drawing/2014/main" id="{18308616-C742-3048-8771-896AC92FAC1F}"/>
              </a:ext>
            </a:extLst>
          </p:cNvPr>
          <p:cNvSpPr txBox="1">
            <a:spLocks/>
          </p:cNvSpPr>
          <p:nvPr/>
        </p:nvSpPr>
        <p:spPr>
          <a:xfrm>
            <a:off x="7116629" y="4049446"/>
            <a:ext cx="3682646" cy="16095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ZA" sz="1600" dirty="0">
                <a:solidFill>
                  <a:schemeClr val="bg1"/>
                </a:solidFill>
                <a:latin typeface="+mj-lt"/>
                <a:cs typeface="Gotham Book" pitchFamily="2" charset="0"/>
              </a:rPr>
              <a:t>Renewal is the best moment to deliver lifecycle management and with Cisco and </a:t>
            </a:r>
            <a:r>
              <a:rPr lang="en-ZA" sz="1600" dirty="0" err="1">
                <a:solidFill>
                  <a:schemeClr val="bg1"/>
                </a:solidFill>
                <a:latin typeface="+mj-lt"/>
                <a:cs typeface="Gotham Book" pitchFamily="2" charset="0"/>
              </a:rPr>
              <a:t>Comstor</a:t>
            </a:r>
            <a:r>
              <a:rPr lang="en-ZA" sz="1600" dirty="0">
                <a:solidFill>
                  <a:schemeClr val="bg1"/>
                </a:solidFill>
                <a:latin typeface="+mj-lt"/>
                <a:cs typeface="Gotham Book" pitchFamily="2" charset="0"/>
              </a:rPr>
              <a:t> you gain the visibility needed to reach your customers desired business outcomes while increasing your profitability.</a:t>
            </a:r>
            <a:endParaRPr lang="en-GB" sz="1600" dirty="0">
              <a:solidFill>
                <a:schemeClr val="bg1"/>
              </a:solidFill>
              <a:latin typeface="+mj-lt"/>
              <a:cs typeface="Gotham Book" pitchFamily="2" charset="0"/>
            </a:endParaRPr>
          </a:p>
        </p:txBody>
      </p:sp>
      <p:sp>
        <p:nvSpPr>
          <p:cNvPr id="13" name="Content Placeholder 12">
            <a:extLst>
              <a:ext uri="{FF2B5EF4-FFF2-40B4-BE49-F238E27FC236}">
                <a16:creationId xmlns:a16="http://schemas.microsoft.com/office/drawing/2014/main" id="{16E3B2EE-6BB4-6B7C-DB83-0948C9B32D23}"/>
              </a:ext>
            </a:extLst>
          </p:cNvPr>
          <p:cNvSpPr>
            <a:spLocks noGrp="1"/>
          </p:cNvSpPr>
          <p:nvPr>
            <p:ph sz="quarter" idx="14"/>
          </p:nvPr>
        </p:nvSpPr>
        <p:spPr/>
        <p:txBody>
          <a:bodyPr/>
          <a:lstStyle/>
          <a:p>
            <a:endParaRPr lang="es-ES"/>
          </a:p>
        </p:txBody>
      </p:sp>
      <p:sp>
        <p:nvSpPr>
          <p:cNvPr id="22" name="Marcador de contenido 1">
            <a:extLst>
              <a:ext uri="{FF2B5EF4-FFF2-40B4-BE49-F238E27FC236}">
                <a16:creationId xmlns:a16="http://schemas.microsoft.com/office/drawing/2014/main" id="{A8F25C44-F31D-3F47-9BF6-7B59BE09057B}"/>
              </a:ext>
            </a:extLst>
          </p:cNvPr>
          <p:cNvSpPr>
            <a:spLocks noGrp="1"/>
          </p:cNvSpPr>
          <p:nvPr>
            <p:ph idx="1"/>
          </p:nvPr>
        </p:nvSpPr>
        <p:spPr>
          <a:xfrm>
            <a:off x="7070555" y="1749539"/>
            <a:ext cx="5000763" cy="4980470"/>
          </a:xfrm>
        </p:spPr>
        <p:txBody>
          <a:bodyPr>
            <a:noAutofit/>
          </a:bodyPr>
          <a:lstStyle/>
          <a:p>
            <a:pPr marL="0" indent="0" fontAlgn="base">
              <a:lnSpc>
                <a:spcPct val="100000"/>
              </a:lnSpc>
              <a:buNone/>
            </a:pPr>
            <a:r>
              <a:rPr lang="en-GB" sz="1600" dirty="0">
                <a:solidFill>
                  <a:schemeClr val="bg1"/>
                </a:solidFill>
                <a:latin typeface="+mj-lt"/>
                <a:cs typeface="Gotham Book" pitchFamily="2" charset="0"/>
              </a:rPr>
              <a:t>Lifecycle management provides a reason to interact with customers with greater frequency for upselling, cross-selling, and growing an existing customer relationship, while identifying opportunities for achieving enhanced outcomes. </a:t>
            </a:r>
          </a:p>
        </p:txBody>
      </p:sp>
      <p:sp>
        <p:nvSpPr>
          <p:cNvPr id="4" name="TextBox 3">
            <a:extLst>
              <a:ext uri="{FF2B5EF4-FFF2-40B4-BE49-F238E27FC236}">
                <a16:creationId xmlns:a16="http://schemas.microsoft.com/office/drawing/2014/main" id="{34199CD5-F494-5149-B9AE-1915A34B44BF}"/>
              </a:ext>
            </a:extLst>
          </p:cNvPr>
          <p:cNvSpPr txBox="1"/>
          <p:nvPr/>
        </p:nvSpPr>
        <p:spPr>
          <a:xfrm>
            <a:off x="7086574" y="1150117"/>
            <a:ext cx="3576320" cy="369332"/>
          </a:xfrm>
          <a:prstGeom prst="rect">
            <a:avLst/>
          </a:prstGeom>
          <a:noFill/>
        </p:spPr>
        <p:txBody>
          <a:bodyPr wrap="square" rtlCol="0">
            <a:spAutoFit/>
          </a:bodyPr>
          <a:lstStyle/>
          <a:p>
            <a:r>
              <a:rPr lang="en-GB" b="1" dirty="0">
                <a:solidFill>
                  <a:schemeClr val="bg1"/>
                </a:solidFill>
                <a:latin typeface="+mj-lt"/>
                <a:cs typeface="Gotham Medium" pitchFamily="2" charset="0"/>
              </a:rPr>
              <a:t>Lifecycle management</a:t>
            </a:r>
            <a:endParaRPr lang="en-US" b="1" dirty="0">
              <a:latin typeface="+mj-lt"/>
              <a:cs typeface="Gotham Medium" pitchFamily="2" charset="0"/>
            </a:endParaRPr>
          </a:p>
        </p:txBody>
      </p:sp>
      <p:sp>
        <p:nvSpPr>
          <p:cNvPr id="11" name="TextBox 10">
            <a:extLst>
              <a:ext uri="{FF2B5EF4-FFF2-40B4-BE49-F238E27FC236}">
                <a16:creationId xmlns:a16="http://schemas.microsoft.com/office/drawing/2014/main" id="{909EA4CE-1383-914F-918F-2B771212DFBD}"/>
              </a:ext>
            </a:extLst>
          </p:cNvPr>
          <p:cNvSpPr txBox="1"/>
          <p:nvPr/>
        </p:nvSpPr>
        <p:spPr>
          <a:xfrm>
            <a:off x="7169792" y="3517501"/>
            <a:ext cx="3576320" cy="369332"/>
          </a:xfrm>
          <a:prstGeom prst="rect">
            <a:avLst/>
          </a:prstGeom>
          <a:noFill/>
        </p:spPr>
        <p:txBody>
          <a:bodyPr wrap="square" rtlCol="0">
            <a:spAutoFit/>
          </a:bodyPr>
          <a:lstStyle/>
          <a:p>
            <a:r>
              <a:rPr lang="en-GB" b="1" dirty="0">
                <a:solidFill>
                  <a:schemeClr val="bg1"/>
                </a:solidFill>
                <a:latin typeface="+mj-lt"/>
                <a:cs typeface="Gotham Medium" pitchFamily="2" charset="0"/>
              </a:rPr>
              <a:t>Renewal</a:t>
            </a:r>
            <a:endParaRPr lang="en-US" b="1" dirty="0">
              <a:latin typeface="+mj-lt"/>
              <a:cs typeface="Gotham Medium" pitchFamily="2" charset="0"/>
            </a:endParaRPr>
          </a:p>
        </p:txBody>
      </p:sp>
      <p:sp>
        <p:nvSpPr>
          <p:cNvPr id="2" name="TextBox 1">
            <a:extLst>
              <a:ext uri="{FF2B5EF4-FFF2-40B4-BE49-F238E27FC236}">
                <a16:creationId xmlns:a16="http://schemas.microsoft.com/office/drawing/2014/main" id="{9A7E6C4E-21C0-B347-A819-A37F61E1E91A}"/>
              </a:ext>
            </a:extLst>
          </p:cNvPr>
          <p:cNvSpPr txBox="1"/>
          <p:nvPr/>
        </p:nvSpPr>
        <p:spPr>
          <a:xfrm>
            <a:off x="2699987" y="4867601"/>
            <a:ext cx="1110879" cy="461665"/>
          </a:xfrm>
          <a:prstGeom prst="rect">
            <a:avLst/>
          </a:prstGeom>
          <a:noFill/>
        </p:spPr>
        <p:txBody>
          <a:bodyPr wrap="square" rtlCol="0">
            <a:spAutoFit/>
          </a:bodyPr>
          <a:lstStyle/>
          <a:p>
            <a:pPr algn="ctr"/>
            <a:r>
              <a:rPr lang="en-GB" sz="1200" b="1" dirty="0">
                <a:solidFill>
                  <a:schemeClr val="bg1"/>
                </a:solidFill>
                <a:latin typeface="+mj-lt"/>
                <a:cs typeface="Gotham Bold" pitchFamily="2" charset="0"/>
              </a:rPr>
              <a:t>Lifecycle Advantage</a:t>
            </a:r>
          </a:p>
        </p:txBody>
      </p:sp>
      <p:grpSp>
        <p:nvGrpSpPr>
          <p:cNvPr id="31" name="Group 30">
            <a:extLst>
              <a:ext uri="{FF2B5EF4-FFF2-40B4-BE49-F238E27FC236}">
                <a16:creationId xmlns:a16="http://schemas.microsoft.com/office/drawing/2014/main" id="{A4428A5E-FF04-8E48-A181-3D33BDB73FF7}"/>
              </a:ext>
            </a:extLst>
          </p:cNvPr>
          <p:cNvGrpSpPr/>
          <p:nvPr/>
        </p:nvGrpSpPr>
        <p:grpSpPr>
          <a:xfrm>
            <a:off x="277607" y="6301740"/>
            <a:ext cx="1248738" cy="451349"/>
            <a:chOff x="277607" y="6301740"/>
            <a:chExt cx="1248738" cy="451349"/>
          </a:xfrm>
        </p:grpSpPr>
        <p:sp>
          <p:nvSpPr>
            <p:cNvPr id="39" name="Rounded Rectangle 38">
              <a:extLst>
                <a:ext uri="{FF2B5EF4-FFF2-40B4-BE49-F238E27FC236}">
                  <a16:creationId xmlns:a16="http://schemas.microsoft.com/office/drawing/2014/main" id="{E5BC5F2F-F835-2047-B438-1532E8483A51}"/>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Beginning with solid fill">
              <a:hlinkClick r:id="rId3" action="ppaction://hlinksldjump"/>
              <a:extLst>
                <a:ext uri="{FF2B5EF4-FFF2-40B4-BE49-F238E27FC236}">
                  <a16:creationId xmlns:a16="http://schemas.microsoft.com/office/drawing/2014/main" id="{F3484F0F-6038-9F42-A653-9F9702F75F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41" name="TextBox 40">
              <a:hlinkClick r:id="rId3" action="ppaction://hlinksldjump"/>
              <a:extLst>
                <a:ext uri="{FF2B5EF4-FFF2-40B4-BE49-F238E27FC236}">
                  <a16:creationId xmlns:a16="http://schemas.microsoft.com/office/drawing/2014/main" id="{A10FC578-2FAA-E54D-A561-7C15DEAB7F0F}"/>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55" name="Round Same-side Corner of Rectangle 54">
            <a:extLst>
              <a:ext uri="{FF2B5EF4-FFF2-40B4-BE49-F238E27FC236}">
                <a16:creationId xmlns:a16="http://schemas.microsoft.com/office/drawing/2014/main" id="{872C87E9-4BB7-0145-8583-E926C3577E1A}"/>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563DB11F-7FCE-4C46-8B05-9F30DB567DD0}"/>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58" name="TextBox 57">
            <a:extLst>
              <a:ext uri="{FF2B5EF4-FFF2-40B4-BE49-F238E27FC236}">
                <a16:creationId xmlns:a16="http://schemas.microsoft.com/office/drawing/2014/main" id="{CB8D174A-C20E-1F44-AA44-9B308B5E5760}"/>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61" name="Round Same-side Corner of Rectangle 60">
            <a:extLst>
              <a:ext uri="{FF2B5EF4-FFF2-40B4-BE49-F238E27FC236}">
                <a16:creationId xmlns:a16="http://schemas.microsoft.com/office/drawing/2014/main" id="{597E650C-CED7-AD41-8AD6-A5BF524CFC33}"/>
              </a:ext>
            </a:extLst>
          </p:cNvPr>
          <p:cNvSpPr/>
          <p:nvPr/>
        </p:nvSpPr>
        <p:spPr>
          <a:xfrm rot="10800000">
            <a:off x="6135511" y="-4099"/>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F18B227-14B1-4B44-9608-DEAD67C4848D}"/>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60" name="TextBox 59">
            <a:extLst>
              <a:ext uri="{FF2B5EF4-FFF2-40B4-BE49-F238E27FC236}">
                <a16:creationId xmlns:a16="http://schemas.microsoft.com/office/drawing/2014/main" id="{93FA8C4E-92BD-D647-9A04-4C4C76486963}"/>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66" name="Straight Connector 65">
            <a:extLst>
              <a:ext uri="{FF2B5EF4-FFF2-40B4-BE49-F238E27FC236}">
                <a16:creationId xmlns:a16="http://schemas.microsoft.com/office/drawing/2014/main" id="{2E76173B-8F41-9C4B-8AF6-B076853D8E73}"/>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E322A86-CB39-5F43-A90E-1C48C6FA3608}"/>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DCE0B90-4672-6B4B-9B40-9B7499BF9870}"/>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FDADC3E-6089-1538-AA52-58A73FD21587}"/>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23</a:t>
            </a:fld>
            <a:endParaRPr lang="en-US" dirty="0">
              <a:solidFill>
                <a:schemeClr val="bg1"/>
              </a:solidFill>
            </a:endParaRPr>
          </a:p>
        </p:txBody>
      </p:sp>
      <p:pic>
        <p:nvPicPr>
          <p:cNvPr id="15" name="Graphic 14">
            <a:extLst>
              <a:ext uri="{FF2B5EF4-FFF2-40B4-BE49-F238E27FC236}">
                <a16:creationId xmlns:a16="http://schemas.microsoft.com/office/drawing/2014/main" id="{F107B8A0-BFBA-2FBC-1E16-A85A9F2F3F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60442" y="317052"/>
            <a:ext cx="3264752" cy="562396"/>
          </a:xfrm>
          <a:prstGeom prst="rect">
            <a:avLst/>
          </a:prstGeom>
        </p:spPr>
      </p:pic>
    </p:spTree>
    <p:extLst>
      <p:ext uri="{BB962C8B-B14F-4D97-AF65-F5344CB8AC3E}">
        <p14:creationId xmlns:p14="http://schemas.microsoft.com/office/powerpoint/2010/main" val="2000582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eature 1 Textbox">
            <a:extLst>
              <a:ext uri="{FF2B5EF4-FFF2-40B4-BE49-F238E27FC236}">
                <a16:creationId xmlns:a16="http://schemas.microsoft.com/office/drawing/2014/main" id="{987DA668-32C0-413F-A1E9-6AC8C433C9DE}"/>
              </a:ext>
            </a:extLst>
          </p:cNvPr>
          <p:cNvSpPr/>
          <p:nvPr/>
        </p:nvSpPr>
        <p:spPr>
          <a:xfrm>
            <a:off x="2136541" y="2671513"/>
            <a:ext cx="7472707" cy="3581750"/>
          </a:xfrm>
          <a:prstGeom prst="rect">
            <a:avLst/>
          </a:prstGeom>
        </p:spPr>
        <p:txBody>
          <a:bodyPr wrap="square">
            <a:spAutoFit/>
          </a:bodyPr>
          <a:lstStyle/>
          <a:p>
            <a:pPr lvl="0">
              <a:lnSpc>
                <a:spcPct val="107000"/>
              </a:lnSpc>
              <a:spcAft>
                <a:spcPts val="0"/>
              </a:spcAft>
            </a:pPr>
            <a:r>
              <a:rPr lang="en-US" sz="1400" b="1" dirty="0">
                <a:solidFill>
                  <a:schemeClr val="tx2"/>
                </a:solidFill>
                <a:effectLst/>
                <a:latin typeface="Tahoma" panose="020B0604030504040204" pitchFamily="34" charset="0"/>
                <a:ea typeface="Tahoma" panose="020B0604030504040204" pitchFamily="34" charset="0"/>
                <a:cs typeface="Tahoma" panose="020B0604030504040204" pitchFamily="34" charset="0"/>
              </a:rPr>
              <a:t>Faster innovation: </a:t>
            </a: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better intelligence speeds up your response to change and drives selling and co-selling</a:t>
            </a:r>
            <a:endParaRPr lang="en-GB" sz="14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lvl="0">
              <a:lnSpc>
                <a:spcPct val="107000"/>
              </a:lnSpc>
              <a:spcBef>
                <a:spcPts val="1800"/>
              </a:spcBef>
              <a:spcAft>
                <a:spcPts val="0"/>
              </a:spcAft>
            </a:pPr>
            <a:r>
              <a:rPr lang="en-US" sz="1400" b="1" dirty="0">
                <a:solidFill>
                  <a:schemeClr val="tx2"/>
                </a:solidFill>
                <a:effectLst/>
                <a:latin typeface="Tahoma" panose="020B0604030504040204" pitchFamily="34" charset="0"/>
                <a:ea typeface="Tahoma" panose="020B0604030504040204" pitchFamily="34" charset="0"/>
                <a:cs typeface="Tahoma" panose="020B0604030504040204" pitchFamily="34" charset="0"/>
              </a:rPr>
              <a:t>Clear path to growth and profitability: </a:t>
            </a: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you will be able to identify:</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421200" lvl="2" indent="-349200">
              <a:lnSpc>
                <a:spcPct val="107000"/>
              </a:lnSpc>
              <a:buFont typeface="Symbol" panose="05050102010706020507" pitchFamily="18" charset="2"/>
              <a:buChar char=""/>
            </a:pP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the most promising renewal and upsell opportunities</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421200" lvl="2" indent="-349200">
              <a:lnSpc>
                <a:spcPct val="107000"/>
              </a:lnSpc>
              <a:buFont typeface="Symbol" panose="05050102010706020507" pitchFamily="18" charset="2"/>
              <a:buChar char=""/>
            </a:pP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the customers with the highest growth potential</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421200" lvl="2" indent="-349200">
              <a:lnSpc>
                <a:spcPct val="107000"/>
              </a:lnSpc>
              <a:buFont typeface="Symbol" panose="05050102010706020507" pitchFamily="18" charset="2"/>
              <a:buChar char=""/>
            </a:pP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the capabilities your teams need to sell new architectures</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457200">
              <a:lnSpc>
                <a:spcPct val="107000"/>
              </a:lnSpc>
              <a:spcAft>
                <a:spcPts val="0"/>
              </a:spcAft>
            </a:pP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 </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lvl="0">
              <a:lnSpc>
                <a:spcPct val="107000"/>
              </a:lnSpc>
              <a:spcBef>
                <a:spcPts val="1200"/>
              </a:spcBef>
            </a:pPr>
            <a:r>
              <a:rPr lang="en-US" sz="1400" b="1" dirty="0">
                <a:solidFill>
                  <a:schemeClr val="tx2"/>
                </a:solidFill>
                <a:effectLst/>
                <a:latin typeface="Tahoma" panose="020B0604030504040204" pitchFamily="34" charset="0"/>
                <a:ea typeface="Tahoma" panose="020B0604030504040204" pitchFamily="34" charset="0"/>
                <a:cs typeface="Tahoma" panose="020B0604030504040204" pitchFamily="34" charset="0"/>
              </a:rPr>
              <a:t>Continuous planning: </a:t>
            </a: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we track performance against </a:t>
            </a:r>
            <a:b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b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targets in real-time, year-round, and correct course as needed</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marL="342000" indent="-342000">
              <a:lnSpc>
                <a:spcPct val="107000"/>
              </a:lnSpc>
            </a:pP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 </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pPr lvl="0">
              <a:lnSpc>
                <a:spcPct val="107000"/>
              </a:lnSpc>
              <a:spcBef>
                <a:spcPts val="1200"/>
              </a:spcBef>
            </a:pPr>
            <a:r>
              <a:rPr lang="en-US" sz="1400" b="1" dirty="0">
                <a:solidFill>
                  <a:schemeClr val="tx2"/>
                </a:solidFill>
                <a:effectLst/>
                <a:latin typeface="Tahoma" panose="020B0604030504040204" pitchFamily="34" charset="0"/>
                <a:ea typeface="Tahoma" panose="020B0604030504040204" pitchFamily="34" charset="0"/>
                <a:cs typeface="Tahoma" panose="020B0604030504040204" pitchFamily="34" charset="0"/>
              </a:rPr>
              <a:t>Connectivity and benchmarking: </a:t>
            </a: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connect with partners </a:t>
            </a:r>
            <a:b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br>
            <a:r>
              <a:rPr lang="en-US" sz="1400" dirty="0">
                <a:solidFill>
                  <a:schemeClr val="tx2"/>
                </a:solidFill>
                <a:effectLst/>
                <a:latin typeface="Tahoma" panose="020B0604030504040204" pitchFamily="34" charset="0"/>
                <a:ea typeface="Tahoma" panose="020B0604030504040204" pitchFamily="34" charset="0"/>
                <a:cs typeface="Tahoma" panose="020B0604030504040204" pitchFamily="34" charset="0"/>
              </a:rPr>
              <a:t>globally and display your performance compared to your peers</a:t>
            </a:r>
            <a:endParaRPr lang="en-GB" sz="1400"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a:p>
            <a:endParaRPr lang="en-GB" sz="1200" b="1" dirty="0">
              <a:solidFill>
                <a:schemeClr val="bg1"/>
              </a:solidFill>
              <a:latin typeface="+mj-lt"/>
              <a:cs typeface="Gotham Medium" pitchFamily="2" charset="0"/>
            </a:endParaRPr>
          </a:p>
        </p:txBody>
      </p:sp>
      <p:sp>
        <p:nvSpPr>
          <p:cNvPr id="11" name="AutoShape 3">
            <a:extLst>
              <a:ext uri="{FF2B5EF4-FFF2-40B4-BE49-F238E27FC236}">
                <a16:creationId xmlns:a16="http://schemas.microsoft.com/office/drawing/2014/main" id="{9B5C0A41-713C-4F15-9B80-EFF651279D74}"/>
              </a:ext>
            </a:extLst>
          </p:cNvPr>
          <p:cNvSpPr>
            <a:spLocks noChangeAspect="1" noChangeArrowheads="1" noTextEdit="1"/>
          </p:cNvSpPr>
          <p:nvPr/>
        </p:nvSpPr>
        <p:spPr bwMode="auto">
          <a:xfrm>
            <a:off x="3663950" y="2095500"/>
            <a:ext cx="5653088" cy="383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nvGrpSpPr>
          <p:cNvPr id="3" name="Group 2">
            <a:extLst>
              <a:ext uri="{FF2B5EF4-FFF2-40B4-BE49-F238E27FC236}">
                <a16:creationId xmlns:a16="http://schemas.microsoft.com/office/drawing/2014/main" id="{C94FCAF6-D6C1-3B47-9384-CE8E20ABACFC}"/>
              </a:ext>
            </a:extLst>
          </p:cNvPr>
          <p:cNvGrpSpPr/>
          <p:nvPr/>
        </p:nvGrpSpPr>
        <p:grpSpPr>
          <a:xfrm>
            <a:off x="1347044" y="2602793"/>
            <a:ext cx="584141" cy="586301"/>
            <a:chOff x="402164" y="2481363"/>
            <a:chExt cx="584141" cy="586301"/>
          </a:xfrm>
        </p:grpSpPr>
        <p:sp>
          <p:nvSpPr>
            <p:cNvPr id="17" name="Oval 16">
              <a:extLst>
                <a:ext uri="{FF2B5EF4-FFF2-40B4-BE49-F238E27FC236}">
                  <a16:creationId xmlns:a16="http://schemas.microsoft.com/office/drawing/2014/main" id="{73E739BD-DA30-7D43-9041-11F5A85ADD19}"/>
                </a:ext>
              </a:extLst>
            </p:cNvPr>
            <p:cNvSpPr/>
            <p:nvPr/>
          </p:nvSpPr>
          <p:spPr>
            <a:xfrm>
              <a:off x="402164" y="2481363"/>
              <a:ext cx="584141" cy="586301"/>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Graphic 37">
              <a:extLst>
                <a:ext uri="{FF2B5EF4-FFF2-40B4-BE49-F238E27FC236}">
                  <a16:creationId xmlns:a16="http://schemas.microsoft.com/office/drawing/2014/main" id="{8300B194-22E2-CF42-89CE-79399C818D9B}"/>
                </a:ext>
              </a:extLst>
            </p:cNvPr>
            <p:cNvSpPr/>
            <p:nvPr/>
          </p:nvSpPr>
          <p:spPr>
            <a:xfrm>
              <a:off x="520348" y="2674629"/>
              <a:ext cx="330688" cy="264652"/>
            </a:xfrm>
            <a:custGeom>
              <a:avLst/>
              <a:gdLst>
                <a:gd name="connsiteX0" fmla="*/ 5645944 w 6105525"/>
                <a:gd name="connsiteY0" fmla="*/ 7144 h 4886325"/>
                <a:gd name="connsiteX1" fmla="*/ 464344 w 6105525"/>
                <a:gd name="connsiteY1" fmla="*/ 7144 h 4886325"/>
                <a:gd name="connsiteX2" fmla="*/ 7144 w 6105525"/>
                <a:gd name="connsiteY2" fmla="*/ 464344 h 4886325"/>
                <a:gd name="connsiteX3" fmla="*/ 7144 w 6105525"/>
                <a:gd name="connsiteY3" fmla="*/ 3512344 h 4886325"/>
                <a:gd name="connsiteX4" fmla="*/ 464344 w 6105525"/>
                <a:gd name="connsiteY4" fmla="*/ 3969544 h 4886325"/>
                <a:gd name="connsiteX5" fmla="*/ 2750344 w 6105525"/>
                <a:gd name="connsiteY5" fmla="*/ 3969544 h 4886325"/>
                <a:gd name="connsiteX6" fmla="*/ 2750344 w 6105525"/>
                <a:gd name="connsiteY6" fmla="*/ 4274344 h 4886325"/>
                <a:gd name="connsiteX7" fmla="*/ 1073944 w 6105525"/>
                <a:gd name="connsiteY7" fmla="*/ 4274344 h 4886325"/>
                <a:gd name="connsiteX8" fmla="*/ 921544 w 6105525"/>
                <a:gd name="connsiteY8" fmla="*/ 4426744 h 4886325"/>
                <a:gd name="connsiteX9" fmla="*/ 921544 w 6105525"/>
                <a:gd name="connsiteY9" fmla="*/ 4731544 h 4886325"/>
                <a:gd name="connsiteX10" fmla="*/ 1073944 w 6105525"/>
                <a:gd name="connsiteY10" fmla="*/ 4883944 h 4886325"/>
                <a:gd name="connsiteX11" fmla="*/ 5036344 w 6105525"/>
                <a:gd name="connsiteY11" fmla="*/ 4883944 h 4886325"/>
                <a:gd name="connsiteX12" fmla="*/ 5188744 w 6105525"/>
                <a:gd name="connsiteY12" fmla="*/ 4731544 h 4886325"/>
                <a:gd name="connsiteX13" fmla="*/ 5188744 w 6105525"/>
                <a:gd name="connsiteY13" fmla="*/ 4426744 h 4886325"/>
                <a:gd name="connsiteX14" fmla="*/ 5036344 w 6105525"/>
                <a:gd name="connsiteY14" fmla="*/ 4274344 h 4886325"/>
                <a:gd name="connsiteX15" fmla="*/ 3359944 w 6105525"/>
                <a:gd name="connsiteY15" fmla="*/ 4274344 h 4886325"/>
                <a:gd name="connsiteX16" fmla="*/ 3359944 w 6105525"/>
                <a:gd name="connsiteY16" fmla="*/ 3969544 h 4886325"/>
                <a:gd name="connsiteX17" fmla="*/ 5645944 w 6105525"/>
                <a:gd name="connsiteY17" fmla="*/ 3969544 h 4886325"/>
                <a:gd name="connsiteX18" fmla="*/ 6103144 w 6105525"/>
                <a:gd name="connsiteY18" fmla="*/ 3512344 h 4886325"/>
                <a:gd name="connsiteX19" fmla="*/ 6103144 w 6105525"/>
                <a:gd name="connsiteY19" fmla="*/ 464344 h 4886325"/>
                <a:gd name="connsiteX20" fmla="*/ 5645944 w 6105525"/>
                <a:gd name="connsiteY20" fmla="*/ 7144 h 4886325"/>
                <a:gd name="connsiteX21" fmla="*/ 5493544 w 6105525"/>
                <a:gd name="connsiteY21" fmla="*/ 3359944 h 4886325"/>
                <a:gd name="connsiteX22" fmla="*/ 616744 w 6105525"/>
                <a:gd name="connsiteY22" fmla="*/ 3359944 h 4886325"/>
                <a:gd name="connsiteX23" fmla="*/ 616744 w 6105525"/>
                <a:gd name="connsiteY23" fmla="*/ 616744 h 4886325"/>
                <a:gd name="connsiteX24" fmla="*/ 5493544 w 6105525"/>
                <a:gd name="connsiteY24" fmla="*/ 6167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5525" h="4886325">
                  <a:moveTo>
                    <a:pt x="5645944" y="7144"/>
                  </a:moveTo>
                  <a:lnTo>
                    <a:pt x="464344" y="7144"/>
                  </a:lnTo>
                  <a:cubicBezTo>
                    <a:pt x="211839" y="7144"/>
                    <a:pt x="7144" y="211839"/>
                    <a:pt x="7144" y="464344"/>
                  </a:cubicBezTo>
                  <a:lnTo>
                    <a:pt x="7144" y="3512344"/>
                  </a:lnTo>
                  <a:cubicBezTo>
                    <a:pt x="7144" y="3764852"/>
                    <a:pt x="211839" y="3969544"/>
                    <a:pt x="464344" y="3969544"/>
                  </a:cubicBezTo>
                  <a:lnTo>
                    <a:pt x="2750344" y="3969544"/>
                  </a:lnTo>
                  <a:lnTo>
                    <a:pt x="2750344" y="4274344"/>
                  </a:lnTo>
                  <a:lnTo>
                    <a:pt x="1073944" y="4274344"/>
                  </a:lnTo>
                  <a:cubicBezTo>
                    <a:pt x="989771" y="4274344"/>
                    <a:pt x="921544" y="4342572"/>
                    <a:pt x="921544" y="4426744"/>
                  </a:cubicBezTo>
                  <a:lnTo>
                    <a:pt x="921544" y="4731544"/>
                  </a:lnTo>
                  <a:cubicBezTo>
                    <a:pt x="921544" y="4815716"/>
                    <a:pt x="989771" y="4883944"/>
                    <a:pt x="1073944" y="4883944"/>
                  </a:cubicBezTo>
                  <a:lnTo>
                    <a:pt x="5036344" y="4883944"/>
                  </a:lnTo>
                  <a:cubicBezTo>
                    <a:pt x="5120516" y="4883944"/>
                    <a:pt x="5188744" y="4815716"/>
                    <a:pt x="5188744" y="4731544"/>
                  </a:cubicBezTo>
                  <a:lnTo>
                    <a:pt x="5188744" y="4426744"/>
                  </a:lnTo>
                  <a:cubicBezTo>
                    <a:pt x="5188744" y="4342572"/>
                    <a:pt x="5120516" y="4274344"/>
                    <a:pt x="5036344" y="4274344"/>
                  </a:cubicBezTo>
                  <a:lnTo>
                    <a:pt x="3359944" y="4274344"/>
                  </a:lnTo>
                  <a:lnTo>
                    <a:pt x="3359944" y="3969544"/>
                  </a:lnTo>
                  <a:lnTo>
                    <a:pt x="5645944" y="3969544"/>
                  </a:lnTo>
                  <a:cubicBezTo>
                    <a:pt x="5898452" y="3969544"/>
                    <a:pt x="6103144" y="3764852"/>
                    <a:pt x="6103144" y="3512344"/>
                  </a:cubicBezTo>
                  <a:lnTo>
                    <a:pt x="6103144" y="464344"/>
                  </a:lnTo>
                  <a:cubicBezTo>
                    <a:pt x="6103144" y="211839"/>
                    <a:pt x="5898452" y="7144"/>
                    <a:pt x="5645944" y="7144"/>
                  </a:cubicBezTo>
                  <a:close/>
                  <a:moveTo>
                    <a:pt x="5493544" y="3359944"/>
                  </a:moveTo>
                  <a:lnTo>
                    <a:pt x="616744" y="3359944"/>
                  </a:lnTo>
                  <a:lnTo>
                    <a:pt x="616744" y="616744"/>
                  </a:lnTo>
                  <a:lnTo>
                    <a:pt x="5493544" y="616744"/>
                  </a:lnTo>
                  <a:close/>
                </a:path>
              </a:pathLst>
            </a:custGeom>
            <a:solidFill>
              <a:schemeClr val="bg1"/>
            </a:solidFill>
            <a:ln w="9525" cap="flat">
              <a:noFill/>
              <a:prstDash val="solid"/>
              <a:miter/>
            </a:ln>
          </p:spPr>
          <p:txBody>
            <a:bodyPr rtlCol="0" anchor="ctr"/>
            <a:lstStyle/>
            <a:p>
              <a:endParaRPr lang="nl-NL">
                <a:latin typeface="+mj-lt"/>
              </a:endParaRPr>
            </a:p>
          </p:txBody>
        </p:sp>
      </p:grpSp>
      <p:grpSp>
        <p:nvGrpSpPr>
          <p:cNvPr id="4" name="Group 3">
            <a:extLst>
              <a:ext uri="{FF2B5EF4-FFF2-40B4-BE49-F238E27FC236}">
                <a16:creationId xmlns:a16="http://schemas.microsoft.com/office/drawing/2014/main" id="{6353F45A-12C8-C048-A34A-902FE961A922}"/>
              </a:ext>
            </a:extLst>
          </p:cNvPr>
          <p:cNvGrpSpPr/>
          <p:nvPr/>
        </p:nvGrpSpPr>
        <p:grpSpPr>
          <a:xfrm>
            <a:off x="1336006" y="3596257"/>
            <a:ext cx="584141" cy="586301"/>
            <a:chOff x="402164" y="3908053"/>
            <a:chExt cx="584141" cy="586301"/>
          </a:xfrm>
        </p:grpSpPr>
        <p:sp>
          <p:nvSpPr>
            <p:cNvPr id="19" name="Oval 18">
              <a:extLst>
                <a:ext uri="{FF2B5EF4-FFF2-40B4-BE49-F238E27FC236}">
                  <a16:creationId xmlns:a16="http://schemas.microsoft.com/office/drawing/2014/main" id="{C6D39AE0-76EF-EC43-B43A-24AD8BEADB3D}"/>
                </a:ext>
              </a:extLst>
            </p:cNvPr>
            <p:cNvSpPr/>
            <p:nvPr/>
          </p:nvSpPr>
          <p:spPr>
            <a:xfrm>
              <a:off x="402164" y="3908053"/>
              <a:ext cx="584141" cy="586301"/>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Graphic 282">
              <a:extLst>
                <a:ext uri="{FF2B5EF4-FFF2-40B4-BE49-F238E27FC236}">
                  <a16:creationId xmlns:a16="http://schemas.microsoft.com/office/drawing/2014/main" id="{03F3C246-E203-2746-8249-B973B33EC3B4}"/>
                </a:ext>
              </a:extLst>
            </p:cNvPr>
            <p:cNvSpPr/>
            <p:nvPr/>
          </p:nvSpPr>
          <p:spPr>
            <a:xfrm>
              <a:off x="498129" y="4064740"/>
              <a:ext cx="392210" cy="313891"/>
            </a:xfrm>
            <a:custGeom>
              <a:avLst/>
              <a:gdLst>
                <a:gd name="connsiteX0" fmla="*/ 4655561 w 6105525"/>
                <a:gd name="connsiteY0" fmla="*/ 1835738 h 4886325"/>
                <a:gd name="connsiteX1" fmla="*/ 3207761 w 6105525"/>
                <a:gd name="connsiteY1" fmla="*/ 1835738 h 4886325"/>
                <a:gd name="connsiteX2" fmla="*/ 3207761 w 6105525"/>
                <a:gd name="connsiteY2" fmla="*/ 2369138 h 4886325"/>
                <a:gd name="connsiteX3" fmla="*/ 2521961 w 6105525"/>
                <a:gd name="connsiteY3" fmla="*/ 3054938 h 4886325"/>
                <a:gd name="connsiteX4" fmla="*/ 1836161 w 6105525"/>
                <a:gd name="connsiteY4" fmla="*/ 2369138 h 4886325"/>
                <a:gd name="connsiteX5" fmla="*/ 1836161 w 6105525"/>
                <a:gd name="connsiteY5" fmla="*/ 1210898 h 4886325"/>
                <a:gd name="connsiteX6" fmla="*/ 1217989 w 6105525"/>
                <a:gd name="connsiteY6" fmla="*/ 1582373 h 4886325"/>
                <a:gd name="connsiteX7" fmla="*/ 921761 w 6105525"/>
                <a:gd name="connsiteY7" fmla="*/ 2104343 h 4886325"/>
                <a:gd name="connsiteX8" fmla="*/ 921761 w 6105525"/>
                <a:gd name="connsiteY8" fmla="*/ 2554875 h 4886325"/>
                <a:gd name="connsiteX9" fmla="*/ 159761 w 6105525"/>
                <a:gd name="connsiteY9" fmla="*/ 2994930 h 4886325"/>
                <a:gd name="connsiteX10" fmla="*/ 48318 w 6105525"/>
                <a:gd name="connsiteY10" fmla="*/ 3411173 h 4886325"/>
                <a:gd name="connsiteX11" fmla="*/ 810319 w 6105525"/>
                <a:gd name="connsiteY11" fmla="*/ 4731338 h 4886325"/>
                <a:gd name="connsiteX12" fmla="*/ 1226561 w 6105525"/>
                <a:gd name="connsiteY12" fmla="*/ 4842781 h 4886325"/>
                <a:gd name="connsiteX13" fmla="*/ 2211446 w 6105525"/>
                <a:gd name="connsiteY13" fmla="*/ 4274138 h 4886325"/>
                <a:gd name="connsiteX14" fmla="*/ 3512561 w 6105525"/>
                <a:gd name="connsiteY14" fmla="*/ 4274138 h 4886325"/>
                <a:gd name="connsiteX15" fmla="*/ 4122161 w 6105525"/>
                <a:gd name="connsiteY15" fmla="*/ 3664538 h 4886325"/>
                <a:gd name="connsiteX16" fmla="*/ 4274561 w 6105525"/>
                <a:gd name="connsiteY16" fmla="*/ 3664538 h 4886325"/>
                <a:gd name="connsiteX17" fmla="*/ 4579361 w 6105525"/>
                <a:gd name="connsiteY17" fmla="*/ 3359738 h 4886325"/>
                <a:gd name="connsiteX18" fmla="*/ 4579361 w 6105525"/>
                <a:gd name="connsiteY18" fmla="*/ 2750138 h 4886325"/>
                <a:gd name="connsiteX19" fmla="*/ 4655561 w 6105525"/>
                <a:gd name="connsiteY19" fmla="*/ 2750138 h 4886325"/>
                <a:gd name="connsiteX20" fmla="*/ 4884161 w 6105525"/>
                <a:gd name="connsiteY20" fmla="*/ 2521538 h 4886325"/>
                <a:gd name="connsiteX21" fmla="*/ 4884161 w 6105525"/>
                <a:gd name="connsiteY21" fmla="*/ 2064338 h 4886325"/>
                <a:gd name="connsiteX22" fmla="*/ 4655561 w 6105525"/>
                <a:gd name="connsiteY22" fmla="*/ 1835738 h 4886325"/>
                <a:gd name="connsiteX23" fmla="*/ 6062404 w 6105525"/>
                <a:gd name="connsiteY23" fmla="*/ 1479503 h 4886325"/>
                <a:gd name="connsiteX24" fmla="*/ 5300404 w 6105525"/>
                <a:gd name="connsiteY24" fmla="*/ 159338 h 4886325"/>
                <a:gd name="connsiteX25" fmla="*/ 4884161 w 6105525"/>
                <a:gd name="connsiteY25" fmla="*/ 47895 h 4886325"/>
                <a:gd name="connsiteX26" fmla="*/ 3899276 w 6105525"/>
                <a:gd name="connsiteY26" fmla="*/ 616538 h 4886325"/>
                <a:gd name="connsiteX27" fmla="*/ 2925821 w 6105525"/>
                <a:gd name="connsiteY27" fmla="*/ 616538 h 4886325"/>
                <a:gd name="connsiteX28" fmla="*/ 2602924 w 6105525"/>
                <a:gd name="connsiteY28" fmla="*/ 708930 h 4886325"/>
                <a:gd name="connsiteX29" fmla="*/ 2283836 w 6105525"/>
                <a:gd name="connsiteY29" fmla="*/ 908003 h 4886325"/>
                <a:gd name="connsiteX30" fmla="*/ 2140961 w 6105525"/>
                <a:gd name="connsiteY30" fmla="*/ 1166130 h 4886325"/>
                <a:gd name="connsiteX31" fmla="*/ 2140961 w 6105525"/>
                <a:gd name="connsiteY31" fmla="*/ 2369138 h 4886325"/>
                <a:gd name="connsiteX32" fmla="*/ 2521961 w 6105525"/>
                <a:gd name="connsiteY32" fmla="*/ 2750138 h 4886325"/>
                <a:gd name="connsiteX33" fmla="*/ 2902961 w 6105525"/>
                <a:gd name="connsiteY33" fmla="*/ 2369138 h 4886325"/>
                <a:gd name="connsiteX34" fmla="*/ 2902961 w 6105525"/>
                <a:gd name="connsiteY34" fmla="*/ 1530938 h 4886325"/>
                <a:gd name="connsiteX35" fmla="*/ 4655561 w 6105525"/>
                <a:gd name="connsiteY35" fmla="*/ 1530938 h 4886325"/>
                <a:gd name="connsiteX36" fmla="*/ 5188961 w 6105525"/>
                <a:gd name="connsiteY36" fmla="*/ 2064338 h 4886325"/>
                <a:gd name="connsiteX37" fmla="*/ 5188961 w 6105525"/>
                <a:gd name="connsiteY37" fmla="*/ 2335800 h 4886325"/>
                <a:gd name="connsiteX38" fmla="*/ 5950961 w 6105525"/>
                <a:gd name="connsiteY38" fmla="*/ 1895745 h 4886325"/>
                <a:gd name="connsiteX39" fmla="*/ 6062404 w 6105525"/>
                <a:gd name="connsiteY39" fmla="*/ 1479503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05525" h="4886325">
                  <a:moveTo>
                    <a:pt x="4655561" y="1835738"/>
                  </a:moveTo>
                  <a:lnTo>
                    <a:pt x="3207761" y="1835738"/>
                  </a:lnTo>
                  <a:lnTo>
                    <a:pt x="3207761" y="2369138"/>
                  </a:lnTo>
                  <a:cubicBezTo>
                    <a:pt x="3207761" y="2747280"/>
                    <a:pt x="2900104" y="3054938"/>
                    <a:pt x="2521961" y="3054938"/>
                  </a:cubicBezTo>
                  <a:cubicBezTo>
                    <a:pt x="2143819" y="3054938"/>
                    <a:pt x="1836161" y="2747280"/>
                    <a:pt x="1836161" y="2369138"/>
                  </a:cubicBezTo>
                  <a:lnTo>
                    <a:pt x="1836161" y="1210898"/>
                  </a:lnTo>
                  <a:lnTo>
                    <a:pt x="1217989" y="1582373"/>
                  </a:lnTo>
                  <a:cubicBezTo>
                    <a:pt x="1034156" y="1691910"/>
                    <a:pt x="921761" y="1890983"/>
                    <a:pt x="921761" y="2104343"/>
                  </a:cubicBezTo>
                  <a:lnTo>
                    <a:pt x="921761" y="2554875"/>
                  </a:lnTo>
                  <a:lnTo>
                    <a:pt x="159761" y="2994930"/>
                  </a:lnTo>
                  <a:cubicBezTo>
                    <a:pt x="14028" y="3078750"/>
                    <a:pt x="-36454" y="3265440"/>
                    <a:pt x="48318" y="3411173"/>
                  </a:cubicBezTo>
                  <a:lnTo>
                    <a:pt x="810319" y="4731338"/>
                  </a:lnTo>
                  <a:cubicBezTo>
                    <a:pt x="894139" y="4877070"/>
                    <a:pt x="1080829" y="4926600"/>
                    <a:pt x="1226561" y="4842781"/>
                  </a:cubicBezTo>
                  <a:lnTo>
                    <a:pt x="2211446" y="4274138"/>
                  </a:lnTo>
                  <a:lnTo>
                    <a:pt x="3512561" y="4274138"/>
                  </a:lnTo>
                  <a:cubicBezTo>
                    <a:pt x="3848794" y="4274138"/>
                    <a:pt x="4122161" y="4000770"/>
                    <a:pt x="4122161" y="3664538"/>
                  </a:cubicBezTo>
                  <a:lnTo>
                    <a:pt x="4274561" y="3664538"/>
                  </a:lnTo>
                  <a:cubicBezTo>
                    <a:pt x="4443154" y="3664538"/>
                    <a:pt x="4579361" y="3528330"/>
                    <a:pt x="4579361" y="3359738"/>
                  </a:cubicBezTo>
                  <a:lnTo>
                    <a:pt x="4579361" y="2750138"/>
                  </a:lnTo>
                  <a:lnTo>
                    <a:pt x="4655561" y="2750138"/>
                  </a:lnTo>
                  <a:cubicBezTo>
                    <a:pt x="4782244" y="2750138"/>
                    <a:pt x="4884161" y="2648220"/>
                    <a:pt x="4884161" y="2521538"/>
                  </a:cubicBezTo>
                  <a:lnTo>
                    <a:pt x="4884161" y="2064338"/>
                  </a:lnTo>
                  <a:cubicBezTo>
                    <a:pt x="4884161" y="1937655"/>
                    <a:pt x="4782244" y="1835738"/>
                    <a:pt x="4655561" y="1835738"/>
                  </a:cubicBezTo>
                  <a:close/>
                  <a:moveTo>
                    <a:pt x="6062404" y="1479503"/>
                  </a:moveTo>
                  <a:lnTo>
                    <a:pt x="5300404" y="159338"/>
                  </a:lnTo>
                  <a:cubicBezTo>
                    <a:pt x="5216584" y="13605"/>
                    <a:pt x="5029894" y="-35925"/>
                    <a:pt x="4884161" y="47895"/>
                  </a:cubicBezTo>
                  <a:lnTo>
                    <a:pt x="3899276" y="616538"/>
                  </a:lnTo>
                  <a:lnTo>
                    <a:pt x="2925821" y="616538"/>
                  </a:lnTo>
                  <a:cubicBezTo>
                    <a:pt x="2811521" y="616538"/>
                    <a:pt x="2700079" y="648923"/>
                    <a:pt x="2602924" y="708930"/>
                  </a:cubicBezTo>
                  <a:lnTo>
                    <a:pt x="2283836" y="908003"/>
                  </a:lnTo>
                  <a:cubicBezTo>
                    <a:pt x="2194301" y="963248"/>
                    <a:pt x="2140961" y="1061355"/>
                    <a:pt x="2140961" y="1166130"/>
                  </a:cubicBezTo>
                  <a:lnTo>
                    <a:pt x="2140961" y="2369138"/>
                  </a:lnTo>
                  <a:cubicBezTo>
                    <a:pt x="2140961" y="2579640"/>
                    <a:pt x="2311459" y="2750138"/>
                    <a:pt x="2521961" y="2750138"/>
                  </a:cubicBezTo>
                  <a:cubicBezTo>
                    <a:pt x="2732464" y="2750138"/>
                    <a:pt x="2902961" y="2579640"/>
                    <a:pt x="2902961" y="2369138"/>
                  </a:cubicBezTo>
                  <a:lnTo>
                    <a:pt x="2902961" y="1530938"/>
                  </a:lnTo>
                  <a:lnTo>
                    <a:pt x="4655561" y="1530938"/>
                  </a:lnTo>
                  <a:cubicBezTo>
                    <a:pt x="4949884" y="1530938"/>
                    <a:pt x="5188961" y="1770015"/>
                    <a:pt x="5188961" y="2064338"/>
                  </a:cubicBezTo>
                  <a:lnTo>
                    <a:pt x="5188961" y="2335800"/>
                  </a:lnTo>
                  <a:lnTo>
                    <a:pt x="5950961" y="1895745"/>
                  </a:lnTo>
                  <a:cubicBezTo>
                    <a:pt x="6096694" y="1810973"/>
                    <a:pt x="6146224" y="1625235"/>
                    <a:pt x="6062404" y="1479503"/>
                  </a:cubicBezTo>
                  <a:close/>
                </a:path>
              </a:pathLst>
            </a:custGeom>
            <a:solidFill>
              <a:schemeClr val="bg1"/>
            </a:solidFill>
            <a:ln w="9525" cap="flat">
              <a:noFill/>
              <a:prstDash val="solid"/>
              <a:miter/>
            </a:ln>
          </p:spPr>
          <p:txBody>
            <a:bodyPr rtlCol="0" anchor="ctr"/>
            <a:lstStyle/>
            <a:p>
              <a:endParaRPr lang="nl-NL">
                <a:latin typeface="+mj-lt"/>
              </a:endParaRPr>
            </a:p>
          </p:txBody>
        </p:sp>
      </p:grpSp>
      <p:grpSp>
        <p:nvGrpSpPr>
          <p:cNvPr id="6" name="Group 5">
            <a:extLst>
              <a:ext uri="{FF2B5EF4-FFF2-40B4-BE49-F238E27FC236}">
                <a16:creationId xmlns:a16="http://schemas.microsoft.com/office/drawing/2014/main" id="{84358430-D91C-6E46-B211-EAE0E658EEBE}"/>
              </a:ext>
            </a:extLst>
          </p:cNvPr>
          <p:cNvGrpSpPr/>
          <p:nvPr/>
        </p:nvGrpSpPr>
        <p:grpSpPr>
          <a:xfrm>
            <a:off x="1347044" y="4552884"/>
            <a:ext cx="584141" cy="586301"/>
            <a:chOff x="402164" y="5029943"/>
            <a:chExt cx="584141" cy="586301"/>
          </a:xfrm>
        </p:grpSpPr>
        <p:sp>
          <p:nvSpPr>
            <p:cNvPr id="20" name="Oval 19">
              <a:extLst>
                <a:ext uri="{FF2B5EF4-FFF2-40B4-BE49-F238E27FC236}">
                  <a16:creationId xmlns:a16="http://schemas.microsoft.com/office/drawing/2014/main" id="{2106FD71-3325-D64C-B9D3-CA654DCF542C}"/>
                </a:ext>
              </a:extLst>
            </p:cNvPr>
            <p:cNvSpPr/>
            <p:nvPr/>
          </p:nvSpPr>
          <p:spPr>
            <a:xfrm>
              <a:off x="402164" y="5029943"/>
              <a:ext cx="584141" cy="586301"/>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Graphic 29">
              <a:extLst>
                <a:ext uri="{FF2B5EF4-FFF2-40B4-BE49-F238E27FC236}">
                  <a16:creationId xmlns:a16="http://schemas.microsoft.com/office/drawing/2014/main" id="{2C1875F1-2593-BC48-AAC9-DBBA5AD7A922}"/>
                </a:ext>
              </a:extLst>
            </p:cNvPr>
            <p:cNvSpPr/>
            <p:nvPr/>
          </p:nvSpPr>
          <p:spPr>
            <a:xfrm>
              <a:off x="508497" y="5210763"/>
              <a:ext cx="383309" cy="287668"/>
            </a:xfrm>
            <a:custGeom>
              <a:avLst/>
              <a:gdLst>
                <a:gd name="connsiteX0" fmla="*/ 4731544 w 4886325"/>
                <a:gd name="connsiteY0" fmla="*/ 3055144 h 3667125"/>
                <a:gd name="connsiteX1" fmla="*/ 616744 w 4886325"/>
                <a:gd name="connsiteY1" fmla="*/ 3055144 h 3667125"/>
                <a:gd name="connsiteX2" fmla="*/ 616744 w 4886325"/>
                <a:gd name="connsiteY2" fmla="*/ 159544 h 3667125"/>
                <a:gd name="connsiteX3" fmla="*/ 464344 w 4886325"/>
                <a:gd name="connsiteY3" fmla="*/ 7144 h 3667125"/>
                <a:gd name="connsiteX4" fmla="*/ 159544 w 4886325"/>
                <a:gd name="connsiteY4" fmla="*/ 7144 h 3667125"/>
                <a:gd name="connsiteX5" fmla="*/ 7144 w 4886325"/>
                <a:gd name="connsiteY5" fmla="*/ 159544 h 3667125"/>
                <a:gd name="connsiteX6" fmla="*/ 7144 w 4886325"/>
                <a:gd name="connsiteY6" fmla="*/ 3359944 h 3667125"/>
                <a:gd name="connsiteX7" fmla="*/ 311944 w 4886325"/>
                <a:gd name="connsiteY7" fmla="*/ 3664744 h 3667125"/>
                <a:gd name="connsiteX8" fmla="*/ 4731544 w 4886325"/>
                <a:gd name="connsiteY8" fmla="*/ 3664744 h 3667125"/>
                <a:gd name="connsiteX9" fmla="*/ 4883944 w 4886325"/>
                <a:gd name="connsiteY9" fmla="*/ 3512344 h 3667125"/>
                <a:gd name="connsiteX10" fmla="*/ 4883944 w 4886325"/>
                <a:gd name="connsiteY10" fmla="*/ 3207544 h 3667125"/>
                <a:gd name="connsiteX11" fmla="*/ 4731544 w 4886325"/>
                <a:gd name="connsiteY11" fmla="*/ 3055144 h 3667125"/>
                <a:gd name="connsiteX12" fmla="*/ 4426744 w 4886325"/>
                <a:gd name="connsiteY12" fmla="*/ 311944 h 3667125"/>
                <a:gd name="connsiteX13" fmla="*/ 3302222 w 4886325"/>
                <a:gd name="connsiteY13" fmla="*/ 311944 h 3667125"/>
                <a:gd name="connsiteX14" fmla="*/ 3140583 w 4886325"/>
                <a:gd name="connsiteY14" fmla="*/ 702183 h 3667125"/>
                <a:gd name="connsiteX15" fmla="*/ 3449193 w 4886325"/>
                <a:gd name="connsiteY15" fmla="*/ 1010793 h 3667125"/>
                <a:gd name="connsiteX16" fmla="*/ 2750344 w 4886325"/>
                <a:gd name="connsiteY16" fmla="*/ 1709738 h 3667125"/>
                <a:gd name="connsiteX17" fmla="*/ 2051495 w 4886325"/>
                <a:gd name="connsiteY17" fmla="*/ 1010888 h 3667125"/>
                <a:gd name="connsiteX18" fmla="*/ 1620488 w 4886325"/>
                <a:gd name="connsiteY18" fmla="*/ 1010888 h 3667125"/>
                <a:gd name="connsiteX19" fmla="*/ 966216 w 4886325"/>
                <a:gd name="connsiteY19" fmla="*/ 1665161 h 3667125"/>
                <a:gd name="connsiteX20" fmla="*/ 966216 w 4886325"/>
                <a:gd name="connsiteY20" fmla="*/ 1880711 h 3667125"/>
                <a:gd name="connsiteX21" fmla="*/ 1181672 w 4886325"/>
                <a:gd name="connsiteY21" fmla="*/ 2096167 h 3667125"/>
                <a:gd name="connsiteX22" fmla="*/ 1397222 w 4886325"/>
                <a:gd name="connsiteY22" fmla="*/ 2096167 h 3667125"/>
                <a:gd name="connsiteX23" fmla="*/ 1835944 w 4886325"/>
                <a:gd name="connsiteY23" fmla="*/ 1657350 h 3667125"/>
                <a:gd name="connsiteX24" fmla="*/ 2534793 w 4886325"/>
                <a:gd name="connsiteY24" fmla="*/ 2356199 h 3667125"/>
                <a:gd name="connsiteX25" fmla="*/ 2965799 w 4886325"/>
                <a:gd name="connsiteY25" fmla="*/ 2356199 h 3667125"/>
                <a:gd name="connsiteX26" fmla="*/ 3880199 w 4886325"/>
                <a:gd name="connsiteY26" fmla="*/ 1441799 h 3667125"/>
                <a:gd name="connsiteX27" fmla="*/ 4188809 w 4886325"/>
                <a:gd name="connsiteY27" fmla="*/ 1750409 h 3667125"/>
                <a:gd name="connsiteX28" fmla="*/ 4579049 w 4886325"/>
                <a:gd name="connsiteY28" fmla="*/ 1588770 h 3667125"/>
                <a:gd name="connsiteX29" fmla="*/ 4579049 w 4886325"/>
                <a:gd name="connsiteY29" fmla="*/ 464344 h 3667125"/>
                <a:gd name="connsiteX30" fmla="*/ 4426744 w 4886325"/>
                <a:gd name="connsiteY30" fmla="*/ 3119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6325" h="3667125">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moveTo>
                    <a:pt x="4426744" y="311944"/>
                  </a:moveTo>
                  <a:lnTo>
                    <a:pt x="3302222" y="311944"/>
                  </a:lnTo>
                  <a:cubicBezTo>
                    <a:pt x="3098578" y="311944"/>
                    <a:pt x="2996565" y="558165"/>
                    <a:pt x="3140583" y="702183"/>
                  </a:cubicBezTo>
                  <a:lnTo>
                    <a:pt x="3449193" y="1010793"/>
                  </a:lnTo>
                  <a:lnTo>
                    <a:pt x="2750344" y="1709738"/>
                  </a:lnTo>
                  <a:lnTo>
                    <a:pt x="2051495" y="1010888"/>
                  </a:lnTo>
                  <a:cubicBezTo>
                    <a:pt x="1932432" y="891826"/>
                    <a:pt x="1739456" y="891826"/>
                    <a:pt x="1620488" y="1010888"/>
                  </a:cubicBezTo>
                  <a:lnTo>
                    <a:pt x="966216" y="1665161"/>
                  </a:lnTo>
                  <a:cubicBezTo>
                    <a:pt x="906685" y="1724692"/>
                    <a:pt x="906685" y="1821180"/>
                    <a:pt x="966216" y="1880711"/>
                  </a:cubicBezTo>
                  <a:lnTo>
                    <a:pt x="1181672" y="2096167"/>
                  </a:lnTo>
                  <a:cubicBezTo>
                    <a:pt x="1241203" y="2155698"/>
                    <a:pt x="1337691" y="2155698"/>
                    <a:pt x="1397222" y="2096167"/>
                  </a:cubicBezTo>
                  <a:lnTo>
                    <a:pt x="1835944" y="1657350"/>
                  </a:lnTo>
                  <a:lnTo>
                    <a:pt x="2534793" y="2356199"/>
                  </a:lnTo>
                  <a:cubicBezTo>
                    <a:pt x="2653856" y="2475262"/>
                    <a:pt x="2846832" y="2475262"/>
                    <a:pt x="2965799" y="2356199"/>
                  </a:cubicBezTo>
                  <a:lnTo>
                    <a:pt x="3880199" y="1441799"/>
                  </a:lnTo>
                  <a:lnTo>
                    <a:pt x="4188809" y="1750409"/>
                  </a:lnTo>
                  <a:cubicBezTo>
                    <a:pt x="4332828" y="1894427"/>
                    <a:pt x="4579049" y="1792414"/>
                    <a:pt x="4579049" y="1588770"/>
                  </a:cubicBezTo>
                  <a:lnTo>
                    <a:pt x="4579049" y="464344"/>
                  </a:lnTo>
                  <a:cubicBezTo>
                    <a:pt x="4579144" y="380143"/>
                    <a:pt x="4510945" y="311944"/>
                    <a:pt x="4426744" y="311944"/>
                  </a:cubicBezTo>
                  <a:close/>
                </a:path>
              </a:pathLst>
            </a:custGeom>
            <a:solidFill>
              <a:schemeClr val="bg1"/>
            </a:solidFill>
            <a:ln w="9525" cap="flat">
              <a:noFill/>
              <a:prstDash val="solid"/>
              <a:miter/>
            </a:ln>
          </p:spPr>
          <p:txBody>
            <a:bodyPr rtlCol="0" anchor="ctr"/>
            <a:lstStyle/>
            <a:p>
              <a:endParaRPr lang="nl-NL">
                <a:latin typeface="+mj-lt"/>
              </a:endParaRPr>
            </a:p>
          </p:txBody>
        </p:sp>
      </p:grpSp>
      <p:sp>
        <p:nvSpPr>
          <p:cNvPr id="22" name="Title 2">
            <a:extLst>
              <a:ext uri="{FF2B5EF4-FFF2-40B4-BE49-F238E27FC236}">
                <a16:creationId xmlns:a16="http://schemas.microsoft.com/office/drawing/2014/main" id="{565E5F86-A0C7-A346-A744-FDC60A6EB15B}"/>
              </a:ext>
            </a:extLst>
          </p:cNvPr>
          <p:cNvSpPr txBox="1">
            <a:spLocks/>
          </p:cNvSpPr>
          <p:nvPr/>
        </p:nvSpPr>
        <p:spPr>
          <a:xfrm>
            <a:off x="277607" y="528083"/>
            <a:ext cx="6785666" cy="7503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s-ES" sz="2800" dirty="0">
                <a:solidFill>
                  <a:schemeClr val="bg1"/>
                </a:solidFill>
                <a:latin typeface="+mj-lt"/>
                <a:cs typeface="Gotham Bold" pitchFamily="2" charset="0"/>
              </a:rPr>
              <a:t>Cisco Partner </a:t>
            </a:r>
            <a:r>
              <a:rPr lang="es-ES" sz="2800" dirty="0" err="1">
                <a:solidFill>
                  <a:schemeClr val="bg1"/>
                </a:solidFill>
                <a:latin typeface="+mj-lt"/>
                <a:cs typeface="Gotham Bold" pitchFamily="2" charset="0"/>
              </a:rPr>
              <a:t>Experience</a:t>
            </a:r>
            <a:r>
              <a:rPr lang="es-ES" sz="2800" dirty="0">
                <a:solidFill>
                  <a:schemeClr val="bg1"/>
                </a:solidFill>
                <a:latin typeface="+mj-lt"/>
                <a:cs typeface="Gotham Bold" pitchFamily="2" charset="0"/>
              </a:rPr>
              <a:t> </a:t>
            </a:r>
            <a:r>
              <a:rPr lang="es-ES" sz="2800" dirty="0" err="1">
                <a:solidFill>
                  <a:schemeClr val="bg1"/>
                </a:solidFill>
                <a:latin typeface="+mj-lt"/>
                <a:cs typeface="Gotham Bold" pitchFamily="2" charset="0"/>
              </a:rPr>
              <a:t>Platform</a:t>
            </a:r>
            <a:r>
              <a:rPr lang="es-ES" sz="2800" dirty="0">
                <a:solidFill>
                  <a:schemeClr val="bg1"/>
                </a:solidFill>
                <a:latin typeface="+mj-lt"/>
                <a:cs typeface="Gotham Bold" pitchFamily="2" charset="0"/>
              </a:rPr>
              <a:t> (PXP)</a:t>
            </a:r>
            <a:endParaRPr lang="en-GB" sz="2800" dirty="0">
              <a:solidFill>
                <a:schemeClr val="bg1"/>
              </a:solidFill>
              <a:latin typeface="+mj-lt"/>
              <a:cs typeface="Gotham Bold" pitchFamily="2" charset="0"/>
            </a:endParaRPr>
          </a:p>
        </p:txBody>
      </p:sp>
      <p:sp>
        <p:nvSpPr>
          <p:cNvPr id="2" name="TextBox 1">
            <a:extLst>
              <a:ext uri="{FF2B5EF4-FFF2-40B4-BE49-F238E27FC236}">
                <a16:creationId xmlns:a16="http://schemas.microsoft.com/office/drawing/2014/main" id="{CB7E5640-3087-4CA3-A50F-12861E61121B}"/>
              </a:ext>
            </a:extLst>
          </p:cNvPr>
          <p:cNvSpPr txBox="1"/>
          <p:nvPr/>
        </p:nvSpPr>
        <p:spPr>
          <a:xfrm>
            <a:off x="2136541" y="1956462"/>
            <a:ext cx="5062220" cy="646331"/>
          </a:xfrm>
          <a:prstGeom prst="rect">
            <a:avLst/>
          </a:prstGeom>
          <a:noFill/>
        </p:spPr>
        <p:txBody>
          <a:bodyPr wrap="square" rtlCol="0">
            <a:spAutoFit/>
          </a:bodyPr>
          <a:lstStyle/>
          <a:p>
            <a:r>
              <a:rPr lang="en-US" sz="1800" b="1" dirty="0">
                <a:solidFill>
                  <a:schemeClr val="tx2"/>
                </a:solidFill>
                <a:effectLst/>
                <a:latin typeface="Tahoma" panose="020B0604030504040204" pitchFamily="34" charset="0"/>
                <a:ea typeface="Tahoma" panose="020B0604030504040204" pitchFamily="34" charset="0"/>
                <a:cs typeface="Tahoma" panose="020B0604030504040204" pitchFamily="34" charset="0"/>
              </a:rPr>
              <a:t>Your one-stop place for everything you need to grow your Cisco business</a:t>
            </a:r>
            <a:endParaRPr lang="en-GB" sz="1800" b="1" dirty="0">
              <a:solidFill>
                <a:schemeClr val="tx2"/>
              </a:solidFill>
              <a:effectLst/>
              <a:latin typeface="Tahoma" panose="020B0604030504040204" pitchFamily="34" charset="0"/>
              <a:ea typeface="Tahoma" panose="020B0604030504040204" pitchFamily="34" charset="0"/>
              <a:cs typeface="Tahoma" panose="020B0604030504040204" pitchFamily="34" charset="0"/>
            </a:endParaRPr>
          </a:p>
        </p:txBody>
      </p:sp>
      <p:grpSp>
        <p:nvGrpSpPr>
          <p:cNvPr id="28" name="Group 27">
            <a:extLst>
              <a:ext uri="{FF2B5EF4-FFF2-40B4-BE49-F238E27FC236}">
                <a16:creationId xmlns:a16="http://schemas.microsoft.com/office/drawing/2014/main" id="{42AF223A-DEED-DC42-A488-5F31C6134E10}"/>
              </a:ext>
            </a:extLst>
          </p:cNvPr>
          <p:cNvGrpSpPr/>
          <p:nvPr/>
        </p:nvGrpSpPr>
        <p:grpSpPr>
          <a:xfrm>
            <a:off x="7499021" y="3369770"/>
            <a:ext cx="4650839" cy="2835830"/>
            <a:chOff x="6619156" y="692253"/>
            <a:chExt cx="5395764" cy="3290045"/>
          </a:xfrm>
        </p:grpSpPr>
        <p:pic>
          <p:nvPicPr>
            <p:cNvPr id="14" name="Picture 13" descr="Graphical user interface, application&#10;&#10;Description generated with very high confidence">
              <a:extLst>
                <a:ext uri="{FF2B5EF4-FFF2-40B4-BE49-F238E27FC236}">
                  <a16:creationId xmlns:a16="http://schemas.microsoft.com/office/drawing/2014/main" id="{1DBA0765-5E4D-43A8-94F3-034332CA1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156" y="692253"/>
              <a:ext cx="5395764" cy="3290045"/>
            </a:xfrm>
            <a:prstGeom prst="rect">
              <a:avLst/>
            </a:prstGeom>
          </p:spPr>
        </p:pic>
        <p:sp>
          <p:nvSpPr>
            <p:cNvPr id="26" name="Freeform 25">
              <a:extLst>
                <a:ext uri="{FF2B5EF4-FFF2-40B4-BE49-F238E27FC236}">
                  <a16:creationId xmlns:a16="http://schemas.microsoft.com/office/drawing/2014/main" id="{B01ACFAE-1FC6-694C-A779-A690C6918FE2}"/>
                </a:ext>
              </a:extLst>
            </p:cNvPr>
            <p:cNvSpPr/>
            <p:nvPr/>
          </p:nvSpPr>
          <p:spPr>
            <a:xfrm>
              <a:off x="7207044" y="1315368"/>
              <a:ext cx="2900253" cy="1817692"/>
            </a:xfrm>
            <a:custGeom>
              <a:avLst/>
              <a:gdLst>
                <a:gd name="connsiteX0" fmla="*/ 0 w 2890684"/>
                <a:gd name="connsiteY0" fmla="*/ 0 h 1805705"/>
                <a:gd name="connsiteX1" fmla="*/ 2890684 w 2890684"/>
                <a:gd name="connsiteY1" fmla="*/ 0 h 1805705"/>
                <a:gd name="connsiteX2" fmla="*/ 2890684 w 2890684"/>
                <a:gd name="connsiteY2" fmla="*/ 576924 h 1805705"/>
                <a:gd name="connsiteX3" fmla="*/ 2251555 w 2890684"/>
                <a:gd name="connsiteY3" fmla="*/ 576924 h 1805705"/>
                <a:gd name="connsiteX4" fmla="*/ 2132229 w 2890684"/>
                <a:gd name="connsiteY4" fmla="*/ 809664 h 1805705"/>
                <a:gd name="connsiteX5" fmla="*/ 2132229 w 2890684"/>
                <a:gd name="connsiteY5" fmla="*/ 1740594 h 1805705"/>
                <a:gd name="connsiteX6" fmla="*/ 2145374 w 2890684"/>
                <a:gd name="connsiteY6" fmla="*/ 1805705 h 1805705"/>
                <a:gd name="connsiteX7" fmla="*/ 0 w 2890684"/>
                <a:gd name="connsiteY7" fmla="*/ 1805705 h 180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84" h="1805705">
                  <a:moveTo>
                    <a:pt x="0" y="0"/>
                  </a:moveTo>
                  <a:lnTo>
                    <a:pt x="2890684" y="0"/>
                  </a:lnTo>
                  <a:lnTo>
                    <a:pt x="2890684" y="576924"/>
                  </a:lnTo>
                  <a:lnTo>
                    <a:pt x="2251555" y="576924"/>
                  </a:lnTo>
                  <a:cubicBezTo>
                    <a:pt x="2123016" y="576924"/>
                    <a:pt x="2132229" y="659860"/>
                    <a:pt x="2132229" y="809664"/>
                  </a:cubicBezTo>
                  <a:lnTo>
                    <a:pt x="2132229" y="1740594"/>
                  </a:lnTo>
                  <a:lnTo>
                    <a:pt x="2145374" y="1805705"/>
                  </a:lnTo>
                  <a:lnTo>
                    <a:pt x="0" y="1805705"/>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Rectangle 26">
              <a:extLst>
                <a:ext uri="{FF2B5EF4-FFF2-40B4-BE49-F238E27FC236}">
                  <a16:creationId xmlns:a16="http://schemas.microsoft.com/office/drawing/2014/main" id="{7F5E48FE-FDE2-3F44-9171-C009BC50351D}"/>
                </a:ext>
              </a:extLst>
            </p:cNvPr>
            <p:cNvSpPr/>
            <p:nvPr/>
          </p:nvSpPr>
          <p:spPr>
            <a:xfrm>
              <a:off x="9406393" y="1971923"/>
              <a:ext cx="2337684" cy="1653872"/>
            </a:xfrm>
            <a:prstGeom prst="rect">
              <a:avLst/>
            </a:prstGeom>
            <a:blipFill dpi="0" rotWithShape="1">
              <a:blip r:embed="rId5"/>
              <a:srcRect/>
              <a:stretch>
                <a:fillRect l="-13000" r="-16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B1742C11-8FFB-E84F-A66E-97AF14C543D7}"/>
              </a:ext>
            </a:extLst>
          </p:cNvPr>
          <p:cNvGrpSpPr/>
          <p:nvPr/>
        </p:nvGrpSpPr>
        <p:grpSpPr>
          <a:xfrm>
            <a:off x="1347044" y="5449868"/>
            <a:ext cx="584141" cy="586301"/>
            <a:chOff x="402164" y="5638505"/>
            <a:chExt cx="584141" cy="586301"/>
          </a:xfrm>
        </p:grpSpPr>
        <p:sp>
          <p:nvSpPr>
            <p:cNvPr id="21" name="Oval 20">
              <a:extLst>
                <a:ext uri="{FF2B5EF4-FFF2-40B4-BE49-F238E27FC236}">
                  <a16:creationId xmlns:a16="http://schemas.microsoft.com/office/drawing/2014/main" id="{FA9A808F-FA66-E44A-BC97-80AD2626C8A2}"/>
                </a:ext>
              </a:extLst>
            </p:cNvPr>
            <p:cNvSpPr/>
            <p:nvPr/>
          </p:nvSpPr>
          <p:spPr>
            <a:xfrm>
              <a:off x="402164" y="5638505"/>
              <a:ext cx="584141" cy="586301"/>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Graphic 69">
              <a:extLst>
                <a:ext uri="{FF2B5EF4-FFF2-40B4-BE49-F238E27FC236}">
                  <a16:creationId xmlns:a16="http://schemas.microsoft.com/office/drawing/2014/main" id="{7897DF42-0CF4-3D4D-85BB-B5086E2AF99D}"/>
                </a:ext>
              </a:extLst>
            </p:cNvPr>
            <p:cNvSpPr/>
            <p:nvPr/>
          </p:nvSpPr>
          <p:spPr>
            <a:xfrm>
              <a:off x="489959" y="5746737"/>
              <a:ext cx="386477" cy="396646"/>
            </a:xfrm>
            <a:custGeom>
              <a:avLst/>
              <a:gdLst>
                <a:gd name="connsiteX0" fmla="*/ 349568 w 361950"/>
                <a:gd name="connsiteY0" fmla="*/ 268376 h 371475"/>
                <a:gd name="connsiteX1" fmla="*/ 228029 w 361950"/>
                <a:gd name="connsiteY1" fmla="*/ 359054 h 371475"/>
                <a:gd name="connsiteX2" fmla="*/ 228028 w 361950"/>
                <a:gd name="connsiteY2" fmla="*/ 378104 h 371475"/>
                <a:gd name="connsiteX3" fmla="*/ 189928 w 361950"/>
                <a:gd name="connsiteY3" fmla="*/ 342194 h 371475"/>
                <a:gd name="connsiteX4" fmla="*/ 225552 w 361950"/>
                <a:gd name="connsiteY4" fmla="*/ 304094 h 371475"/>
                <a:gd name="connsiteX5" fmla="*/ 225552 w 361950"/>
                <a:gd name="connsiteY5" fmla="*/ 331526 h 371475"/>
                <a:gd name="connsiteX6" fmla="*/ 324041 w 361950"/>
                <a:gd name="connsiteY6" fmla="*/ 253421 h 371475"/>
                <a:gd name="connsiteX7" fmla="*/ 334518 w 361950"/>
                <a:gd name="connsiteY7" fmla="*/ 129025 h 371475"/>
                <a:gd name="connsiteX8" fmla="*/ 357569 w 361950"/>
                <a:gd name="connsiteY8" fmla="*/ 114261 h 371475"/>
                <a:gd name="connsiteX9" fmla="*/ 349568 w 361950"/>
                <a:gd name="connsiteY9" fmla="*/ 268376 h 371475"/>
                <a:gd name="connsiteX10" fmla="*/ 261176 w 361950"/>
                <a:gd name="connsiteY10" fmla="*/ 43205 h 371475"/>
                <a:gd name="connsiteX11" fmla="*/ 296799 w 361950"/>
                <a:gd name="connsiteY11" fmla="*/ 67970 h 371475"/>
                <a:gd name="connsiteX12" fmla="*/ 275844 w 361950"/>
                <a:gd name="connsiteY12" fmla="*/ 80352 h 371475"/>
                <a:gd name="connsiteX13" fmla="*/ 326136 w 361950"/>
                <a:gd name="connsiteY13" fmla="*/ 92735 h 371475"/>
                <a:gd name="connsiteX14" fmla="*/ 338709 w 361950"/>
                <a:gd name="connsiteY14" fmla="*/ 43205 h 371475"/>
                <a:gd name="connsiteX15" fmla="*/ 319659 w 361950"/>
                <a:gd name="connsiteY15" fmla="*/ 55587 h 371475"/>
                <a:gd name="connsiteX16" fmla="*/ 273558 w 361950"/>
                <a:gd name="connsiteY16" fmla="*/ 20535 h 371475"/>
                <a:gd name="connsiteX17" fmla="*/ 47244 w 361950"/>
                <a:gd name="connsiteY17" fmla="*/ 68160 h 371475"/>
                <a:gd name="connsiteX18" fmla="*/ 70295 w 361950"/>
                <a:gd name="connsiteY18" fmla="*/ 80543 h 371475"/>
                <a:gd name="connsiteX19" fmla="*/ 261176 w 361950"/>
                <a:gd name="connsiteY19" fmla="*/ 43205 h 371475"/>
                <a:gd name="connsiteX20" fmla="*/ 44387 w 361950"/>
                <a:gd name="connsiteY20" fmla="*/ 141407 h 371475"/>
                <a:gd name="connsiteX21" fmla="*/ 65627 w 361950"/>
                <a:gd name="connsiteY21" fmla="*/ 151694 h 371475"/>
                <a:gd name="connsiteX22" fmla="*/ 50768 w 361950"/>
                <a:gd name="connsiteY22" fmla="*/ 104069 h 371475"/>
                <a:gd name="connsiteX23" fmla="*/ 0 w 361950"/>
                <a:gd name="connsiteY23" fmla="*/ 118452 h 371475"/>
                <a:gd name="connsiteX24" fmla="*/ 21145 w 361950"/>
                <a:gd name="connsiteY24" fmla="*/ 130739 h 371475"/>
                <a:gd name="connsiteX25" fmla="*/ 107918 w 361950"/>
                <a:gd name="connsiteY25" fmla="*/ 340289 h 371475"/>
                <a:gd name="connsiteX26" fmla="*/ 167164 w 361950"/>
                <a:gd name="connsiteY26" fmla="*/ 358768 h 371475"/>
                <a:gd name="connsiteX27" fmla="*/ 167164 w 361950"/>
                <a:gd name="connsiteY27" fmla="*/ 334289 h 371475"/>
                <a:gd name="connsiteX28" fmla="*/ 120587 w 361950"/>
                <a:gd name="connsiteY28" fmla="*/ 315810 h 371475"/>
                <a:gd name="connsiteX29" fmla="*/ 44387 w 361950"/>
                <a:gd name="connsiteY29" fmla="*/ 141407 h 371475"/>
                <a:gd name="connsiteX30" fmla="*/ 191167 w 361950"/>
                <a:gd name="connsiteY30" fmla="*/ 269900 h 371475"/>
                <a:gd name="connsiteX31" fmla="*/ 183737 w 361950"/>
                <a:gd name="connsiteY31" fmla="*/ 269900 h 371475"/>
                <a:gd name="connsiteX32" fmla="*/ 175641 w 361950"/>
                <a:gd name="connsiteY32" fmla="*/ 288950 h 371475"/>
                <a:gd name="connsiteX33" fmla="*/ 156591 w 361950"/>
                <a:gd name="connsiteY33" fmla="*/ 284663 h 371475"/>
                <a:gd name="connsiteX34" fmla="*/ 157448 w 361950"/>
                <a:gd name="connsiteY34" fmla="*/ 263804 h 371475"/>
                <a:gd name="connsiteX35" fmla="*/ 150686 w 361950"/>
                <a:gd name="connsiteY35" fmla="*/ 260851 h 371475"/>
                <a:gd name="connsiteX36" fmla="*/ 135827 w 361950"/>
                <a:gd name="connsiteY36" fmla="*/ 275519 h 371475"/>
                <a:gd name="connsiteX37" fmla="*/ 119920 w 361950"/>
                <a:gd name="connsiteY37" fmla="*/ 264280 h 371475"/>
                <a:gd name="connsiteX38" fmla="*/ 128683 w 361950"/>
                <a:gd name="connsiteY38" fmla="*/ 245230 h 371475"/>
                <a:gd name="connsiteX39" fmla="*/ 123539 w 361950"/>
                <a:gd name="connsiteY39" fmla="*/ 239896 h 371475"/>
                <a:gd name="connsiteX40" fmla="*/ 104489 w 361950"/>
                <a:gd name="connsiteY40" fmla="*/ 247706 h 371475"/>
                <a:gd name="connsiteX41" fmla="*/ 93726 w 361950"/>
                <a:gd name="connsiteY41" fmla="*/ 231800 h 371475"/>
                <a:gd name="connsiteX42" fmla="*/ 109061 w 361950"/>
                <a:gd name="connsiteY42" fmla="*/ 217607 h 371475"/>
                <a:gd name="connsiteX43" fmla="*/ 106394 w 361950"/>
                <a:gd name="connsiteY43" fmla="*/ 210749 h 371475"/>
                <a:gd name="connsiteX44" fmla="*/ 85534 w 361950"/>
                <a:gd name="connsiteY44" fmla="*/ 210749 h 371475"/>
                <a:gd name="connsiteX45" fmla="*/ 82106 w 361950"/>
                <a:gd name="connsiteY45" fmla="*/ 191699 h 371475"/>
                <a:gd name="connsiteX46" fmla="*/ 101822 w 361950"/>
                <a:gd name="connsiteY46" fmla="*/ 184175 h 371475"/>
                <a:gd name="connsiteX47" fmla="*/ 101822 w 361950"/>
                <a:gd name="connsiteY47" fmla="*/ 176745 h 371475"/>
                <a:gd name="connsiteX48" fmla="*/ 82772 w 361950"/>
                <a:gd name="connsiteY48" fmla="*/ 168649 h 371475"/>
                <a:gd name="connsiteX49" fmla="*/ 87058 w 361950"/>
                <a:gd name="connsiteY49" fmla="*/ 149599 h 371475"/>
                <a:gd name="connsiteX50" fmla="*/ 107918 w 361950"/>
                <a:gd name="connsiteY50" fmla="*/ 150456 h 371475"/>
                <a:gd name="connsiteX51" fmla="*/ 110871 w 361950"/>
                <a:gd name="connsiteY51" fmla="*/ 143693 h 371475"/>
                <a:gd name="connsiteX52" fmla="*/ 96203 w 361950"/>
                <a:gd name="connsiteY52" fmla="*/ 128834 h 371475"/>
                <a:gd name="connsiteX53" fmla="*/ 107442 w 361950"/>
                <a:gd name="connsiteY53" fmla="*/ 112928 h 371475"/>
                <a:gd name="connsiteX54" fmla="*/ 126492 w 361950"/>
                <a:gd name="connsiteY54" fmla="*/ 121691 h 371475"/>
                <a:gd name="connsiteX55" fmla="*/ 131826 w 361950"/>
                <a:gd name="connsiteY55" fmla="*/ 116547 h 371475"/>
                <a:gd name="connsiteX56" fmla="*/ 123920 w 361950"/>
                <a:gd name="connsiteY56" fmla="*/ 97497 h 371475"/>
                <a:gd name="connsiteX57" fmla="*/ 140399 w 361950"/>
                <a:gd name="connsiteY57" fmla="*/ 87115 h 371475"/>
                <a:gd name="connsiteX58" fmla="*/ 154591 w 361950"/>
                <a:gd name="connsiteY58" fmla="*/ 102450 h 371475"/>
                <a:gd name="connsiteX59" fmla="*/ 161449 w 361950"/>
                <a:gd name="connsiteY59" fmla="*/ 99783 h 371475"/>
                <a:gd name="connsiteX60" fmla="*/ 161449 w 361950"/>
                <a:gd name="connsiteY60" fmla="*/ 78923 h 371475"/>
                <a:gd name="connsiteX61" fmla="*/ 180499 w 361950"/>
                <a:gd name="connsiteY61" fmla="*/ 75590 h 371475"/>
                <a:gd name="connsiteX62" fmla="*/ 187738 w 361950"/>
                <a:gd name="connsiteY62" fmla="*/ 95116 h 371475"/>
                <a:gd name="connsiteX63" fmla="*/ 195072 w 361950"/>
                <a:gd name="connsiteY63" fmla="*/ 95116 h 371475"/>
                <a:gd name="connsiteX64" fmla="*/ 203264 w 361950"/>
                <a:gd name="connsiteY64" fmla="*/ 76066 h 371475"/>
                <a:gd name="connsiteX65" fmla="*/ 222314 w 361950"/>
                <a:gd name="connsiteY65" fmla="*/ 80352 h 371475"/>
                <a:gd name="connsiteX66" fmla="*/ 221456 w 361950"/>
                <a:gd name="connsiteY66" fmla="*/ 101212 h 371475"/>
                <a:gd name="connsiteX67" fmla="*/ 228219 w 361950"/>
                <a:gd name="connsiteY67" fmla="*/ 104165 h 371475"/>
                <a:gd name="connsiteX68" fmla="*/ 243173 w 361950"/>
                <a:gd name="connsiteY68" fmla="*/ 88925 h 371475"/>
                <a:gd name="connsiteX69" fmla="*/ 259175 w 361950"/>
                <a:gd name="connsiteY69" fmla="*/ 100164 h 371475"/>
                <a:gd name="connsiteX70" fmla="*/ 250412 w 361950"/>
                <a:gd name="connsiteY70" fmla="*/ 119214 h 371475"/>
                <a:gd name="connsiteX71" fmla="*/ 255461 w 361950"/>
                <a:gd name="connsiteY71" fmla="*/ 124548 h 371475"/>
                <a:gd name="connsiteX72" fmla="*/ 274511 w 361950"/>
                <a:gd name="connsiteY72" fmla="*/ 116738 h 371475"/>
                <a:gd name="connsiteX73" fmla="*/ 284988 w 361950"/>
                <a:gd name="connsiteY73" fmla="*/ 133121 h 371475"/>
                <a:gd name="connsiteX74" fmla="*/ 269939 w 361950"/>
                <a:gd name="connsiteY74" fmla="*/ 147503 h 371475"/>
                <a:gd name="connsiteX75" fmla="*/ 272606 w 361950"/>
                <a:gd name="connsiteY75" fmla="*/ 154361 h 371475"/>
                <a:gd name="connsiteX76" fmla="*/ 293465 w 361950"/>
                <a:gd name="connsiteY76" fmla="*/ 154361 h 371475"/>
                <a:gd name="connsiteX77" fmla="*/ 296799 w 361950"/>
                <a:gd name="connsiteY77" fmla="*/ 173411 h 371475"/>
                <a:gd name="connsiteX78" fmla="*/ 277749 w 361950"/>
                <a:gd name="connsiteY78" fmla="*/ 180650 h 371475"/>
                <a:gd name="connsiteX79" fmla="*/ 277749 w 361950"/>
                <a:gd name="connsiteY79" fmla="*/ 187985 h 371475"/>
                <a:gd name="connsiteX80" fmla="*/ 296799 w 361950"/>
                <a:gd name="connsiteY80" fmla="*/ 196176 h 371475"/>
                <a:gd name="connsiteX81" fmla="*/ 292608 w 361950"/>
                <a:gd name="connsiteY81" fmla="*/ 215226 h 371475"/>
                <a:gd name="connsiteX82" fmla="*/ 271748 w 361950"/>
                <a:gd name="connsiteY82" fmla="*/ 214464 h 371475"/>
                <a:gd name="connsiteX83" fmla="*/ 268796 w 361950"/>
                <a:gd name="connsiteY83" fmla="*/ 221132 h 371475"/>
                <a:gd name="connsiteX84" fmla="*/ 283369 w 361950"/>
                <a:gd name="connsiteY84" fmla="*/ 235991 h 371475"/>
                <a:gd name="connsiteX85" fmla="*/ 272225 w 361950"/>
                <a:gd name="connsiteY85" fmla="*/ 251993 h 371475"/>
                <a:gd name="connsiteX86" fmla="*/ 253175 w 361950"/>
                <a:gd name="connsiteY86" fmla="*/ 243230 h 371475"/>
                <a:gd name="connsiteX87" fmla="*/ 247841 w 361950"/>
                <a:gd name="connsiteY87" fmla="*/ 248278 h 371475"/>
                <a:gd name="connsiteX88" fmla="*/ 255651 w 361950"/>
                <a:gd name="connsiteY88" fmla="*/ 267328 h 371475"/>
                <a:gd name="connsiteX89" fmla="*/ 239173 w 361950"/>
                <a:gd name="connsiteY89" fmla="*/ 277805 h 371475"/>
                <a:gd name="connsiteX90" fmla="*/ 225076 w 361950"/>
                <a:gd name="connsiteY90" fmla="*/ 262470 h 371475"/>
                <a:gd name="connsiteX91" fmla="*/ 218218 w 361950"/>
                <a:gd name="connsiteY91" fmla="*/ 265137 h 371475"/>
                <a:gd name="connsiteX92" fmla="*/ 218218 w 361950"/>
                <a:gd name="connsiteY92" fmla="*/ 285997 h 371475"/>
                <a:gd name="connsiteX93" fmla="*/ 199168 w 361950"/>
                <a:gd name="connsiteY93" fmla="*/ 289331 h 371475"/>
                <a:gd name="connsiteX94" fmla="*/ 196787 w 361950"/>
                <a:gd name="connsiteY94" fmla="*/ 223894 h 371475"/>
                <a:gd name="connsiteX95" fmla="*/ 231244 w 361950"/>
                <a:gd name="connsiteY95" fmla="*/ 174844 h 371475"/>
                <a:gd name="connsiteX96" fmla="*/ 182194 w 361950"/>
                <a:gd name="connsiteY96" fmla="*/ 140387 h 371475"/>
                <a:gd name="connsiteX97" fmla="*/ 147733 w 361950"/>
                <a:gd name="connsiteY97" fmla="*/ 189413 h 371475"/>
                <a:gd name="connsiteX98" fmla="*/ 196456 w 361950"/>
                <a:gd name="connsiteY98" fmla="*/ 224331 h 371475"/>
                <a:gd name="connsiteX99" fmla="*/ 196786 w 361950"/>
                <a:gd name="connsiteY99" fmla="*/ 2242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61950" h="371475">
                  <a:moveTo>
                    <a:pt x="349568" y="268376"/>
                  </a:moveTo>
                  <a:cubicBezTo>
                    <a:pt x="324281" y="314936"/>
                    <a:pt x="279862" y="348076"/>
                    <a:pt x="228029" y="359054"/>
                  </a:cubicBezTo>
                  <a:lnTo>
                    <a:pt x="228028" y="378104"/>
                  </a:lnTo>
                  <a:lnTo>
                    <a:pt x="189928" y="342194"/>
                  </a:lnTo>
                  <a:lnTo>
                    <a:pt x="225552" y="304094"/>
                  </a:lnTo>
                  <a:lnTo>
                    <a:pt x="225552" y="331526"/>
                  </a:lnTo>
                  <a:cubicBezTo>
                    <a:pt x="267796" y="320283"/>
                    <a:pt x="303469" y="291993"/>
                    <a:pt x="324041" y="253421"/>
                  </a:cubicBezTo>
                  <a:cubicBezTo>
                    <a:pt x="346095" y="215652"/>
                    <a:pt x="349944" y="169951"/>
                    <a:pt x="334518" y="129025"/>
                  </a:cubicBezTo>
                  <a:lnTo>
                    <a:pt x="357569" y="114261"/>
                  </a:lnTo>
                  <a:cubicBezTo>
                    <a:pt x="376881" y="164442"/>
                    <a:pt x="373973" y="220464"/>
                    <a:pt x="349568" y="268376"/>
                  </a:cubicBezTo>
                  <a:close/>
                  <a:moveTo>
                    <a:pt x="261176" y="43205"/>
                  </a:moveTo>
                  <a:cubicBezTo>
                    <a:pt x="273832" y="50274"/>
                    <a:pt x="285763" y="58569"/>
                    <a:pt x="296799" y="67970"/>
                  </a:cubicBezTo>
                  <a:lnTo>
                    <a:pt x="275844" y="80352"/>
                  </a:lnTo>
                  <a:lnTo>
                    <a:pt x="326136" y="92735"/>
                  </a:lnTo>
                  <a:lnTo>
                    <a:pt x="338709" y="43205"/>
                  </a:lnTo>
                  <a:lnTo>
                    <a:pt x="319659" y="55587"/>
                  </a:lnTo>
                  <a:cubicBezTo>
                    <a:pt x="306562" y="41185"/>
                    <a:pt x="290937" y="29305"/>
                    <a:pt x="273558" y="20535"/>
                  </a:cubicBezTo>
                  <a:cubicBezTo>
                    <a:pt x="196405" y="-19515"/>
                    <a:pt x="101712" y="412"/>
                    <a:pt x="47244" y="68160"/>
                  </a:cubicBezTo>
                  <a:lnTo>
                    <a:pt x="70295" y="80543"/>
                  </a:lnTo>
                  <a:cubicBezTo>
                    <a:pt x="114491" y="26726"/>
                    <a:pt x="194120" y="10248"/>
                    <a:pt x="261176" y="43205"/>
                  </a:cubicBezTo>
                  <a:close/>
                  <a:moveTo>
                    <a:pt x="44387" y="141407"/>
                  </a:moveTo>
                  <a:lnTo>
                    <a:pt x="65627" y="151694"/>
                  </a:lnTo>
                  <a:lnTo>
                    <a:pt x="50768" y="104069"/>
                  </a:lnTo>
                  <a:lnTo>
                    <a:pt x="0" y="118452"/>
                  </a:lnTo>
                  <a:lnTo>
                    <a:pt x="21145" y="130739"/>
                  </a:lnTo>
                  <a:cubicBezTo>
                    <a:pt x="-5160" y="212414"/>
                    <a:pt x="31573" y="301121"/>
                    <a:pt x="107918" y="340289"/>
                  </a:cubicBezTo>
                  <a:cubicBezTo>
                    <a:pt x="126190" y="350447"/>
                    <a:pt x="146357" y="356737"/>
                    <a:pt x="167164" y="358768"/>
                  </a:cubicBezTo>
                  <a:lnTo>
                    <a:pt x="167164" y="334289"/>
                  </a:lnTo>
                  <a:cubicBezTo>
                    <a:pt x="150304" y="328097"/>
                    <a:pt x="135446" y="321906"/>
                    <a:pt x="120587" y="315810"/>
                  </a:cubicBezTo>
                  <a:cubicBezTo>
                    <a:pt x="55055" y="280949"/>
                    <a:pt x="23241" y="207035"/>
                    <a:pt x="44387" y="141407"/>
                  </a:cubicBezTo>
                  <a:close/>
                  <a:moveTo>
                    <a:pt x="191167" y="269900"/>
                  </a:moveTo>
                  <a:cubicBezTo>
                    <a:pt x="188690" y="269900"/>
                    <a:pt x="186214" y="269900"/>
                    <a:pt x="183737" y="269900"/>
                  </a:cubicBezTo>
                  <a:lnTo>
                    <a:pt x="175641" y="288950"/>
                  </a:lnTo>
                  <a:lnTo>
                    <a:pt x="156591" y="284663"/>
                  </a:lnTo>
                  <a:lnTo>
                    <a:pt x="157448" y="263804"/>
                  </a:lnTo>
                  <a:cubicBezTo>
                    <a:pt x="155162" y="262946"/>
                    <a:pt x="152876" y="261899"/>
                    <a:pt x="150686" y="260851"/>
                  </a:cubicBezTo>
                  <a:lnTo>
                    <a:pt x="135827" y="275519"/>
                  </a:lnTo>
                  <a:lnTo>
                    <a:pt x="119920" y="264280"/>
                  </a:lnTo>
                  <a:lnTo>
                    <a:pt x="128683" y="245230"/>
                  </a:lnTo>
                  <a:cubicBezTo>
                    <a:pt x="126873" y="243515"/>
                    <a:pt x="125158" y="241706"/>
                    <a:pt x="123539" y="239896"/>
                  </a:cubicBezTo>
                  <a:lnTo>
                    <a:pt x="104489" y="247706"/>
                  </a:lnTo>
                  <a:lnTo>
                    <a:pt x="93726" y="231800"/>
                  </a:lnTo>
                  <a:lnTo>
                    <a:pt x="109061" y="217607"/>
                  </a:lnTo>
                  <a:cubicBezTo>
                    <a:pt x="108049" y="215371"/>
                    <a:pt x="107159" y="213082"/>
                    <a:pt x="106394" y="210749"/>
                  </a:cubicBezTo>
                  <a:lnTo>
                    <a:pt x="85534" y="210749"/>
                  </a:lnTo>
                  <a:lnTo>
                    <a:pt x="82106" y="191699"/>
                  </a:lnTo>
                  <a:lnTo>
                    <a:pt x="101822" y="184175"/>
                  </a:lnTo>
                  <a:cubicBezTo>
                    <a:pt x="101679" y="181700"/>
                    <a:pt x="101679" y="179220"/>
                    <a:pt x="101822" y="176745"/>
                  </a:cubicBezTo>
                  <a:lnTo>
                    <a:pt x="82772" y="168649"/>
                  </a:lnTo>
                  <a:lnTo>
                    <a:pt x="87058" y="149599"/>
                  </a:lnTo>
                  <a:lnTo>
                    <a:pt x="107918" y="150456"/>
                  </a:lnTo>
                  <a:cubicBezTo>
                    <a:pt x="108776" y="148170"/>
                    <a:pt x="109823" y="145979"/>
                    <a:pt x="110871" y="143693"/>
                  </a:cubicBezTo>
                  <a:lnTo>
                    <a:pt x="96203" y="128834"/>
                  </a:lnTo>
                  <a:lnTo>
                    <a:pt x="107442" y="112928"/>
                  </a:lnTo>
                  <a:lnTo>
                    <a:pt x="126492" y="121691"/>
                  </a:lnTo>
                  <a:cubicBezTo>
                    <a:pt x="128175" y="119880"/>
                    <a:pt x="129956" y="118163"/>
                    <a:pt x="131826" y="116547"/>
                  </a:cubicBezTo>
                  <a:lnTo>
                    <a:pt x="123920" y="97497"/>
                  </a:lnTo>
                  <a:lnTo>
                    <a:pt x="140399" y="87115"/>
                  </a:lnTo>
                  <a:lnTo>
                    <a:pt x="154591" y="102450"/>
                  </a:lnTo>
                  <a:cubicBezTo>
                    <a:pt x="156813" y="101406"/>
                    <a:pt x="159105" y="100515"/>
                    <a:pt x="161449" y="99783"/>
                  </a:cubicBezTo>
                  <a:lnTo>
                    <a:pt x="161449" y="78923"/>
                  </a:lnTo>
                  <a:lnTo>
                    <a:pt x="180499" y="75590"/>
                  </a:lnTo>
                  <a:lnTo>
                    <a:pt x="187738" y="95116"/>
                  </a:lnTo>
                  <a:cubicBezTo>
                    <a:pt x="190214" y="95116"/>
                    <a:pt x="192691" y="95116"/>
                    <a:pt x="195072" y="95116"/>
                  </a:cubicBezTo>
                  <a:lnTo>
                    <a:pt x="203264" y="76066"/>
                  </a:lnTo>
                  <a:lnTo>
                    <a:pt x="222314" y="80352"/>
                  </a:lnTo>
                  <a:lnTo>
                    <a:pt x="221456" y="101212"/>
                  </a:lnTo>
                  <a:cubicBezTo>
                    <a:pt x="223759" y="102081"/>
                    <a:pt x="226016" y="103066"/>
                    <a:pt x="228219" y="104165"/>
                  </a:cubicBezTo>
                  <a:lnTo>
                    <a:pt x="243173" y="88925"/>
                  </a:lnTo>
                  <a:lnTo>
                    <a:pt x="259175" y="100164"/>
                  </a:lnTo>
                  <a:lnTo>
                    <a:pt x="250412" y="119214"/>
                  </a:lnTo>
                  <a:cubicBezTo>
                    <a:pt x="252127" y="120929"/>
                    <a:pt x="253841" y="122643"/>
                    <a:pt x="255461" y="124548"/>
                  </a:cubicBezTo>
                  <a:lnTo>
                    <a:pt x="274511" y="116738"/>
                  </a:lnTo>
                  <a:lnTo>
                    <a:pt x="284988" y="133121"/>
                  </a:lnTo>
                  <a:lnTo>
                    <a:pt x="269939" y="147503"/>
                  </a:lnTo>
                  <a:cubicBezTo>
                    <a:pt x="270942" y="149743"/>
                    <a:pt x="271832" y="152032"/>
                    <a:pt x="272606" y="154361"/>
                  </a:cubicBezTo>
                  <a:lnTo>
                    <a:pt x="293465" y="154361"/>
                  </a:lnTo>
                  <a:lnTo>
                    <a:pt x="296799" y="173411"/>
                  </a:lnTo>
                  <a:lnTo>
                    <a:pt x="277749" y="180650"/>
                  </a:lnTo>
                  <a:cubicBezTo>
                    <a:pt x="277749" y="183127"/>
                    <a:pt x="277749" y="185603"/>
                    <a:pt x="277749" y="187985"/>
                  </a:cubicBezTo>
                  <a:lnTo>
                    <a:pt x="296799" y="196176"/>
                  </a:lnTo>
                  <a:lnTo>
                    <a:pt x="292608" y="215226"/>
                  </a:lnTo>
                  <a:lnTo>
                    <a:pt x="271748" y="214464"/>
                  </a:lnTo>
                  <a:cubicBezTo>
                    <a:pt x="270891" y="216750"/>
                    <a:pt x="269843" y="218941"/>
                    <a:pt x="268796" y="221132"/>
                  </a:cubicBezTo>
                  <a:lnTo>
                    <a:pt x="283369" y="235991"/>
                  </a:lnTo>
                  <a:lnTo>
                    <a:pt x="272225" y="251993"/>
                  </a:lnTo>
                  <a:lnTo>
                    <a:pt x="253175" y="243230"/>
                  </a:lnTo>
                  <a:cubicBezTo>
                    <a:pt x="251460" y="245039"/>
                    <a:pt x="249650" y="246659"/>
                    <a:pt x="247841" y="248278"/>
                  </a:cubicBezTo>
                  <a:lnTo>
                    <a:pt x="255651" y="267328"/>
                  </a:lnTo>
                  <a:lnTo>
                    <a:pt x="239173" y="277805"/>
                  </a:lnTo>
                  <a:lnTo>
                    <a:pt x="225076" y="262470"/>
                  </a:lnTo>
                  <a:cubicBezTo>
                    <a:pt x="222790" y="263423"/>
                    <a:pt x="220504" y="264375"/>
                    <a:pt x="218218" y="265137"/>
                  </a:cubicBezTo>
                  <a:lnTo>
                    <a:pt x="218218" y="285997"/>
                  </a:lnTo>
                  <a:lnTo>
                    <a:pt x="199168" y="289331"/>
                  </a:lnTo>
                  <a:close/>
                  <a:moveTo>
                    <a:pt x="196787" y="223894"/>
                  </a:moveTo>
                  <a:cubicBezTo>
                    <a:pt x="219846" y="219864"/>
                    <a:pt x="235273" y="197904"/>
                    <a:pt x="231244" y="174844"/>
                  </a:cubicBezTo>
                  <a:cubicBezTo>
                    <a:pt x="227214" y="151784"/>
                    <a:pt x="205254" y="136357"/>
                    <a:pt x="182194" y="140387"/>
                  </a:cubicBezTo>
                  <a:cubicBezTo>
                    <a:pt x="159143" y="144415"/>
                    <a:pt x="143718" y="166360"/>
                    <a:pt x="147733" y="189413"/>
                  </a:cubicBezTo>
                  <a:cubicBezTo>
                    <a:pt x="151545" y="212510"/>
                    <a:pt x="173359" y="228143"/>
                    <a:pt x="196456" y="224331"/>
                  </a:cubicBezTo>
                  <a:cubicBezTo>
                    <a:pt x="196566" y="224312"/>
                    <a:pt x="196676" y="224294"/>
                    <a:pt x="196786" y="224275"/>
                  </a:cubicBezTo>
                  <a:close/>
                </a:path>
              </a:pathLst>
            </a:custGeom>
            <a:solidFill>
              <a:schemeClr val="bg1"/>
            </a:solidFill>
            <a:ln w="9525"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8F2542E2-7660-4A4A-88AB-EE7145EBD998}"/>
              </a:ext>
            </a:extLst>
          </p:cNvPr>
          <p:cNvGrpSpPr/>
          <p:nvPr/>
        </p:nvGrpSpPr>
        <p:grpSpPr>
          <a:xfrm>
            <a:off x="277607" y="6301740"/>
            <a:ext cx="1248738" cy="451349"/>
            <a:chOff x="277607" y="6301740"/>
            <a:chExt cx="1248738" cy="451349"/>
          </a:xfrm>
        </p:grpSpPr>
        <p:sp>
          <p:nvSpPr>
            <p:cNvPr id="33" name="Rounded Rectangle 32">
              <a:extLst>
                <a:ext uri="{FF2B5EF4-FFF2-40B4-BE49-F238E27FC236}">
                  <a16:creationId xmlns:a16="http://schemas.microsoft.com/office/drawing/2014/main" id="{8EB86A14-350A-5E40-A5A1-6E1527E6F9FE}"/>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Beginning with solid fill">
              <a:hlinkClick r:id="rId6" action="ppaction://hlinksldjump"/>
              <a:extLst>
                <a:ext uri="{FF2B5EF4-FFF2-40B4-BE49-F238E27FC236}">
                  <a16:creationId xmlns:a16="http://schemas.microsoft.com/office/drawing/2014/main" id="{6A6B2196-8461-FA47-80E3-FA146475E6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2958" y="6324819"/>
              <a:ext cx="405190" cy="405190"/>
            </a:xfrm>
            <a:prstGeom prst="rect">
              <a:avLst/>
            </a:prstGeom>
          </p:spPr>
        </p:pic>
        <p:sp>
          <p:nvSpPr>
            <p:cNvPr id="35" name="TextBox 34">
              <a:hlinkClick r:id="rId6" action="ppaction://hlinksldjump"/>
              <a:extLst>
                <a:ext uri="{FF2B5EF4-FFF2-40B4-BE49-F238E27FC236}">
                  <a16:creationId xmlns:a16="http://schemas.microsoft.com/office/drawing/2014/main" id="{923A4E01-D220-8647-9F02-4B6BE8C454EA}"/>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6"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49" name="Round Same-side Corner of Rectangle 48">
            <a:extLst>
              <a:ext uri="{FF2B5EF4-FFF2-40B4-BE49-F238E27FC236}">
                <a16:creationId xmlns:a16="http://schemas.microsoft.com/office/drawing/2014/main" id="{FDA1F6D1-BA0A-C741-98B9-68002AB4B58A}"/>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23418797-61F0-3A49-9E3A-DBAFCFDA8400}"/>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52" name="TextBox 51">
            <a:extLst>
              <a:ext uri="{FF2B5EF4-FFF2-40B4-BE49-F238E27FC236}">
                <a16:creationId xmlns:a16="http://schemas.microsoft.com/office/drawing/2014/main" id="{6D1A1E91-4BAF-F84E-BCEF-77B00B6EAC7E}"/>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0"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63" name="Round Same-side Corner of Rectangle 62">
            <a:extLst>
              <a:ext uri="{FF2B5EF4-FFF2-40B4-BE49-F238E27FC236}">
                <a16:creationId xmlns:a16="http://schemas.microsoft.com/office/drawing/2014/main" id="{EEC52E06-E05F-674C-B58F-59AA41B6DA13}"/>
              </a:ext>
            </a:extLst>
          </p:cNvPr>
          <p:cNvSpPr/>
          <p:nvPr/>
        </p:nvSpPr>
        <p:spPr>
          <a:xfrm rot="10800000">
            <a:off x="6135511" y="-4099"/>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EACDBBCA-BD63-9548-9503-566EA4AB6FFD}"/>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1"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1"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54" name="TextBox 53">
            <a:extLst>
              <a:ext uri="{FF2B5EF4-FFF2-40B4-BE49-F238E27FC236}">
                <a16:creationId xmlns:a16="http://schemas.microsoft.com/office/drawing/2014/main" id="{BF50A380-2E8C-0B4D-B1AD-C8DBDA68DC3B}"/>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2"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60" name="Straight Connector 59">
            <a:extLst>
              <a:ext uri="{FF2B5EF4-FFF2-40B4-BE49-F238E27FC236}">
                <a16:creationId xmlns:a16="http://schemas.microsoft.com/office/drawing/2014/main" id="{97913A42-E385-0449-8983-E988C295EBF2}"/>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8B81D15-7AC2-954A-9C53-C9DB2994FF8E}"/>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CEE0380-E97F-BE47-A1CE-016043EAC790}"/>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descr="A screenshot of a video game&#10;&#10;Description automatically generated with medium confidence">
            <a:extLst>
              <a:ext uri="{FF2B5EF4-FFF2-40B4-BE49-F238E27FC236}">
                <a16:creationId xmlns:a16="http://schemas.microsoft.com/office/drawing/2014/main" id="{BE602CDB-592E-0EFD-8F96-23C7AE8F1A35}"/>
              </a:ext>
            </a:extLst>
          </p:cNvPr>
          <p:cNvPicPr>
            <a:picLocks noChangeAspect="1"/>
          </p:cNvPicPr>
          <p:nvPr/>
        </p:nvPicPr>
        <p:blipFill>
          <a:blip r:embed="rId13"/>
          <a:stretch>
            <a:fillRect/>
          </a:stretch>
        </p:blipFill>
        <p:spPr>
          <a:xfrm>
            <a:off x="8764425" y="6389034"/>
            <a:ext cx="2662049" cy="460453"/>
          </a:xfrm>
          <a:prstGeom prst="rect">
            <a:avLst/>
          </a:prstGeom>
        </p:spPr>
      </p:pic>
      <p:sp>
        <p:nvSpPr>
          <p:cNvPr id="15" name="TextBox 14">
            <a:extLst>
              <a:ext uri="{FF2B5EF4-FFF2-40B4-BE49-F238E27FC236}">
                <a16:creationId xmlns:a16="http://schemas.microsoft.com/office/drawing/2014/main" id="{6EC45E16-5C05-1FA5-C2C8-34105C3B24A7}"/>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24</a:t>
            </a:fld>
            <a:endParaRPr lang="en-US" dirty="0">
              <a:solidFill>
                <a:srgbClr val="0070C0"/>
              </a:solidFill>
            </a:endParaRPr>
          </a:p>
        </p:txBody>
      </p:sp>
    </p:spTree>
    <p:extLst>
      <p:ext uri="{BB962C8B-B14F-4D97-AF65-F5344CB8AC3E}">
        <p14:creationId xmlns:p14="http://schemas.microsoft.com/office/powerpoint/2010/main" val="3111143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B902534-0E3E-4B4B-B466-5F112C232311}"/>
              </a:ext>
            </a:extLst>
          </p:cNvPr>
          <p:cNvSpPr txBox="1">
            <a:spLocks/>
          </p:cNvSpPr>
          <p:nvPr/>
        </p:nvSpPr>
        <p:spPr>
          <a:xfrm>
            <a:off x="651079" y="565819"/>
            <a:ext cx="3997897" cy="80021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dirty="0">
                <a:solidFill>
                  <a:schemeClr val="bg1"/>
                </a:solidFill>
                <a:latin typeface="+mj-lt"/>
                <a:cs typeface="Gotham Bold" pitchFamily="2" charset="0"/>
              </a:rPr>
              <a:t>Cisco Ready for Partners</a:t>
            </a:r>
          </a:p>
        </p:txBody>
      </p:sp>
      <p:sp>
        <p:nvSpPr>
          <p:cNvPr id="26" name="Rectángulo 4">
            <a:extLst>
              <a:ext uri="{FF2B5EF4-FFF2-40B4-BE49-F238E27FC236}">
                <a16:creationId xmlns:a16="http://schemas.microsoft.com/office/drawing/2014/main" id="{433B8325-2978-7E45-8DF0-26CD92D7AF51}"/>
              </a:ext>
            </a:extLst>
          </p:cNvPr>
          <p:cNvSpPr/>
          <p:nvPr/>
        </p:nvSpPr>
        <p:spPr>
          <a:xfrm>
            <a:off x="532181" y="1562631"/>
            <a:ext cx="3443355" cy="3170099"/>
          </a:xfrm>
          <a:prstGeom prst="rect">
            <a:avLst/>
          </a:prstGeom>
        </p:spPr>
        <p:txBody>
          <a:bodyPr wrap="square">
            <a:spAutoFit/>
          </a:bodyPr>
          <a:lstStyle/>
          <a:p>
            <a:pPr>
              <a:spcBef>
                <a:spcPts val="400"/>
              </a:spcBef>
            </a:pPr>
            <a:r>
              <a:rPr lang="en-GB" sz="2000" dirty="0">
                <a:solidFill>
                  <a:schemeClr val="bg1"/>
                </a:solidFill>
                <a:latin typeface="+mj-lt"/>
                <a:cs typeface="Gotham Book" pitchFamily="2" charset="0"/>
              </a:rPr>
              <a:t>Cisco Ready helps understand customers’ install base including hardware, software and service contract details by providing visibility into:</a:t>
            </a:r>
          </a:p>
          <a:p>
            <a:endParaRPr lang="en-GB" sz="1600" dirty="0">
              <a:solidFill>
                <a:schemeClr val="bg1"/>
              </a:solidFill>
              <a:latin typeface="+mj-lt"/>
              <a:cs typeface="Gotham Book" pitchFamily="2" charset="0"/>
            </a:endParaRPr>
          </a:p>
          <a:p>
            <a:pPr marL="171450" indent="-171450">
              <a:buFont typeface="Arial" panose="020B0604020202020204" pitchFamily="34" charset="0"/>
              <a:buChar char="•"/>
            </a:pPr>
            <a:r>
              <a:rPr lang="en-GB" sz="1600" dirty="0">
                <a:solidFill>
                  <a:schemeClr val="bg1"/>
                </a:solidFill>
                <a:latin typeface="+mj-lt"/>
                <a:cs typeface="Gotham Book" pitchFamily="2" charset="0"/>
              </a:rPr>
              <a:t>Product Refresh Opportunity </a:t>
            </a:r>
          </a:p>
          <a:p>
            <a:pPr marL="171450" indent="-171450">
              <a:buFont typeface="Arial" panose="020B0604020202020204" pitchFamily="34" charset="0"/>
              <a:buChar char="•"/>
            </a:pPr>
            <a:r>
              <a:rPr lang="en-GB" sz="1600" dirty="0">
                <a:solidFill>
                  <a:schemeClr val="bg1"/>
                </a:solidFill>
                <a:latin typeface="+mj-lt"/>
                <a:cs typeface="Gotham Book" pitchFamily="2" charset="0"/>
              </a:rPr>
              <a:t>Service Renewal Opportunity </a:t>
            </a:r>
          </a:p>
          <a:p>
            <a:pPr marL="171450" indent="-171450">
              <a:buFont typeface="Arial" panose="020B0604020202020204" pitchFamily="34" charset="0"/>
              <a:buChar char="•"/>
            </a:pPr>
            <a:r>
              <a:rPr lang="en-GB" sz="1600" dirty="0">
                <a:solidFill>
                  <a:schemeClr val="bg1"/>
                </a:solidFill>
                <a:latin typeface="+mj-lt"/>
                <a:cs typeface="Gotham Book" pitchFamily="2" charset="0"/>
              </a:rPr>
              <a:t>New Service Attach Opportunity </a:t>
            </a:r>
          </a:p>
          <a:p>
            <a:pPr marL="171450" indent="-171450">
              <a:buFont typeface="Arial" panose="020B0604020202020204" pitchFamily="34" charset="0"/>
              <a:buChar char="•"/>
            </a:pPr>
            <a:r>
              <a:rPr lang="en-GB" sz="1600" dirty="0">
                <a:solidFill>
                  <a:schemeClr val="bg1"/>
                </a:solidFill>
                <a:latin typeface="+mj-lt"/>
                <a:cs typeface="Gotham Book" pitchFamily="2" charset="0"/>
              </a:rPr>
              <a:t>Subscription Renewal Opportunity</a:t>
            </a:r>
          </a:p>
        </p:txBody>
      </p:sp>
      <p:grpSp>
        <p:nvGrpSpPr>
          <p:cNvPr id="2" name="Group 1">
            <a:extLst>
              <a:ext uri="{FF2B5EF4-FFF2-40B4-BE49-F238E27FC236}">
                <a16:creationId xmlns:a16="http://schemas.microsoft.com/office/drawing/2014/main" id="{F4F8990C-5BAD-784B-83C7-2398B4ED00B9}"/>
              </a:ext>
            </a:extLst>
          </p:cNvPr>
          <p:cNvGrpSpPr/>
          <p:nvPr/>
        </p:nvGrpSpPr>
        <p:grpSpPr>
          <a:xfrm>
            <a:off x="3773709" y="1169446"/>
            <a:ext cx="8950959" cy="5168171"/>
            <a:chOff x="4142040" y="1600200"/>
            <a:chExt cx="8049959" cy="4647945"/>
          </a:xfrm>
        </p:grpSpPr>
        <p:sp>
          <p:nvSpPr>
            <p:cNvPr id="29" name="Rectangle 28">
              <a:extLst>
                <a:ext uri="{FF2B5EF4-FFF2-40B4-BE49-F238E27FC236}">
                  <a16:creationId xmlns:a16="http://schemas.microsoft.com/office/drawing/2014/main" id="{D5A21D85-4280-CF42-AFE7-68641C0B91CD}"/>
                </a:ext>
              </a:extLst>
            </p:cNvPr>
            <p:cNvSpPr/>
            <p:nvPr/>
          </p:nvSpPr>
          <p:spPr>
            <a:xfrm>
              <a:off x="5057775" y="2414838"/>
              <a:ext cx="6229350" cy="34650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screenshot of a computer&#10;&#10;Description automatically generated with medium confidence">
              <a:extLst>
                <a:ext uri="{FF2B5EF4-FFF2-40B4-BE49-F238E27FC236}">
                  <a16:creationId xmlns:a16="http://schemas.microsoft.com/office/drawing/2014/main" id="{2FAD75C6-2906-994A-874A-2C397927134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2040" y="1600200"/>
              <a:ext cx="8049959" cy="4647945"/>
            </a:xfrm>
            <a:prstGeom prst="rect">
              <a:avLst/>
            </a:prstGeom>
          </p:spPr>
        </p:pic>
        <p:pic>
          <p:nvPicPr>
            <p:cNvPr id="28" name="Imagen 2">
              <a:extLst>
                <a:ext uri="{FF2B5EF4-FFF2-40B4-BE49-F238E27FC236}">
                  <a16:creationId xmlns:a16="http://schemas.microsoft.com/office/drawing/2014/main" id="{D04B7426-088D-1E4B-976B-EB7E6003BB59}"/>
                </a:ext>
              </a:extLst>
            </p:cNvPr>
            <p:cNvPicPr>
              <a:picLocks noChangeAspect="1"/>
            </p:cNvPicPr>
            <p:nvPr/>
          </p:nvPicPr>
          <p:blipFill>
            <a:blip r:embed="rId3"/>
            <a:stretch>
              <a:fillRect/>
            </a:stretch>
          </p:blipFill>
          <p:spPr>
            <a:xfrm>
              <a:off x="5189604" y="1851526"/>
              <a:ext cx="5966901" cy="2839165"/>
            </a:xfrm>
            <a:prstGeom prst="rect">
              <a:avLst/>
            </a:prstGeom>
          </p:spPr>
        </p:pic>
      </p:grpSp>
      <p:grpSp>
        <p:nvGrpSpPr>
          <p:cNvPr id="14" name="Group 13">
            <a:extLst>
              <a:ext uri="{FF2B5EF4-FFF2-40B4-BE49-F238E27FC236}">
                <a16:creationId xmlns:a16="http://schemas.microsoft.com/office/drawing/2014/main" id="{7B4213E4-3545-8941-B53B-FA41A3B5C950}"/>
              </a:ext>
            </a:extLst>
          </p:cNvPr>
          <p:cNvGrpSpPr/>
          <p:nvPr/>
        </p:nvGrpSpPr>
        <p:grpSpPr>
          <a:xfrm>
            <a:off x="277607" y="6301740"/>
            <a:ext cx="1248738" cy="451349"/>
            <a:chOff x="277607" y="6301740"/>
            <a:chExt cx="1248738" cy="451349"/>
          </a:xfrm>
        </p:grpSpPr>
        <p:sp>
          <p:nvSpPr>
            <p:cNvPr id="15" name="Rounded Rectangle 14">
              <a:extLst>
                <a:ext uri="{FF2B5EF4-FFF2-40B4-BE49-F238E27FC236}">
                  <a16:creationId xmlns:a16="http://schemas.microsoft.com/office/drawing/2014/main" id="{A2D92CBB-5DE2-5441-8C0B-5B32EE46C8D1}"/>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Beginning with solid fill">
              <a:hlinkClick r:id="rId4" action="ppaction://hlinksldjump"/>
              <a:extLst>
                <a:ext uri="{FF2B5EF4-FFF2-40B4-BE49-F238E27FC236}">
                  <a16:creationId xmlns:a16="http://schemas.microsoft.com/office/drawing/2014/main" id="{CEFC0535-6356-EE42-82E9-3395212B47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958" y="6324819"/>
              <a:ext cx="405190" cy="405190"/>
            </a:xfrm>
            <a:prstGeom prst="rect">
              <a:avLst/>
            </a:prstGeom>
          </p:spPr>
        </p:pic>
        <p:sp>
          <p:nvSpPr>
            <p:cNvPr id="17" name="TextBox 16">
              <a:hlinkClick r:id="rId4" action="ppaction://hlinksldjump"/>
              <a:extLst>
                <a:ext uri="{FF2B5EF4-FFF2-40B4-BE49-F238E27FC236}">
                  <a16:creationId xmlns:a16="http://schemas.microsoft.com/office/drawing/2014/main" id="{E1DD7288-B644-F84E-BD7F-3EDA59BFA227}"/>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4"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ound Same-side Corner of Rectangle 35">
            <a:extLst>
              <a:ext uri="{FF2B5EF4-FFF2-40B4-BE49-F238E27FC236}">
                <a16:creationId xmlns:a16="http://schemas.microsoft.com/office/drawing/2014/main" id="{372638F4-6EB4-4A4C-BE0F-DCBBEFC74891}"/>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CD6436F-9B85-9E41-9E97-0BF7106ABDEF}"/>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39" name="TextBox 38">
            <a:extLst>
              <a:ext uri="{FF2B5EF4-FFF2-40B4-BE49-F238E27FC236}">
                <a16:creationId xmlns:a16="http://schemas.microsoft.com/office/drawing/2014/main" id="{CCE1A9A9-CB13-2B40-A141-9E509ECF1689}"/>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49" name="Round Same-side Corner of Rectangle 48">
            <a:extLst>
              <a:ext uri="{FF2B5EF4-FFF2-40B4-BE49-F238E27FC236}">
                <a16:creationId xmlns:a16="http://schemas.microsoft.com/office/drawing/2014/main" id="{EAD4A08E-45F6-2649-BBF0-9F4B0589323A}"/>
              </a:ext>
            </a:extLst>
          </p:cNvPr>
          <p:cNvSpPr/>
          <p:nvPr/>
        </p:nvSpPr>
        <p:spPr>
          <a:xfrm rot="10800000">
            <a:off x="6135511" y="-4099"/>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76039C5-E399-D84C-9699-DFBE49711997}"/>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41" name="TextBox 40">
            <a:extLst>
              <a:ext uri="{FF2B5EF4-FFF2-40B4-BE49-F238E27FC236}">
                <a16:creationId xmlns:a16="http://schemas.microsoft.com/office/drawing/2014/main" id="{EE76604A-B977-5449-8151-9FCD1D257710}"/>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47" name="Straight Connector 46">
            <a:extLst>
              <a:ext uri="{FF2B5EF4-FFF2-40B4-BE49-F238E27FC236}">
                <a16:creationId xmlns:a16="http://schemas.microsoft.com/office/drawing/2014/main" id="{684B0E3D-0621-9942-962B-B2E1E29FC189}"/>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2FA139-CDD4-4F4E-9ECF-043FF6B6F08B}"/>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6EAED1-9397-773A-8D27-ABA1209D11F7}"/>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25</a:t>
            </a:fld>
            <a:endParaRPr lang="en-US" dirty="0">
              <a:solidFill>
                <a:srgbClr val="0070C0"/>
              </a:solidFill>
            </a:endParaRPr>
          </a:p>
        </p:txBody>
      </p:sp>
      <p:pic>
        <p:nvPicPr>
          <p:cNvPr id="11" name="Picture 10" descr="A screenshot of a video game&#10;&#10;Description automatically generated with medium confidence">
            <a:extLst>
              <a:ext uri="{FF2B5EF4-FFF2-40B4-BE49-F238E27FC236}">
                <a16:creationId xmlns:a16="http://schemas.microsoft.com/office/drawing/2014/main" id="{24A330FA-712C-80B7-167E-8F0CB395C54D}"/>
              </a:ext>
            </a:extLst>
          </p:cNvPr>
          <p:cNvPicPr>
            <a:picLocks noChangeAspect="1"/>
          </p:cNvPicPr>
          <p:nvPr/>
        </p:nvPicPr>
        <p:blipFill>
          <a:blip r:embed="rId11"/>
          <a:stretch>
            <a:fillRect/>
          </a:stretch>
        </p:blipFill>
        <p:spPr>
          <a:xfrm>
            <a:off x="8764425" y="6373556"/>
            <a:ext cx="2662049" cy="460453"/>
          </a:xfrm>
          <a:prstGeom prst="rect">
            <a:avLst/>
          </a:prstGeom>
        </p:spPr>
      </p:pic>
    </p:spTree>
    <p:extLst>
      <p:ext uri="{BB962C8B-B14F-4D97-AF65-F5344CB8AC3E}">
        <p14:creationId xmlns:p14="http://schemas.microsoft.com/office/powerpoint/2010/main" val="520225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F3AF86-00CA-4670-86F6-71BD66D0B2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85777" y="2922379"/>
            <a:ext cx="3674423" cy="1814381"/>
          </a:xfrm>
          <a:prstGeom prst="rect">
            <a:avLst/>
          </a:prstGeom>
          <a:ln>
            <a:noFill/>
          </a:ln>
        </p:spPr>
      </p:pic>
      <p:pic>
        <p:nvPicPr>
          <p:cNvPr id="6" name="Picture 5">
            <a:extLst>
              <a:ext uri="{FF2B5EF4-FFF2-40B4-BE49-F238E27FC236}">
                <a16:creationId xmlns:a16="http://schemas.microsoft.com/office/drawing/2014/main" id="{3B4D3EF6-5CB5-4131-8FAF-6FD462A2FD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630" y="2922379"/>
            <a:ext cx="3653732" cy="1814382"/>
          </a:xfrm>
          <a:prstGeom prst="rect">
            <a:avLst/>
          </a:prstGeom>
          <a:ln>
            <a:noFill/>
          </a:ln>
        </p:spPr>
      </p:pic>
      <p:pic>
        <p:nvPicPr>
          <p:cNvPr id="7" name="Picture 6">
            <a:extLst>
              <a:ext uri="{FF2B5EF4-FFF2-40B4-BE49-F238E27FC236}">
                <a16:creationId xmlns:a16="http://schemas.microsoft.com/office/drawing/2014/main" id="{D8FB3734-D3EB-46EB-B9D1-9082B46DB81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382053" y="2922380"/>
            <a:ext cx="3498447" cy="1814381"/>
          </a:xfrm>
          <a:prstGeom prst="rect">
            <a:avLst/>
          </a:prstGeom>
        </p:spPr>
      </p:pic>
      <p:sp>
        <p:nvSpPr>
          <p:cNvPr id="8" name="Rectangle 7">
            <a:extLst>
              <a:ext uri="{FF2B5EF4-FFF2-40B4-BE49-F238E27FC236}">
                <a16:creationId xmlns:a16="http://schemas.microsoft.com/office/drawing/2014/main" id="{3FC47E5C-C381-4212-9543-2B0B26A9F10C}"/>
              </a:ext>
            </a:extLst>
          </p:cNvPr>
          <p:cNvSpPr/>
          <p:nvPr/>
        </p:nvSpPr>
        <p:spPr>
          <a:xfrm>
            <a:off x="538630" y="2388293"/>
            <a:ext cx="3653731" cy="534086"/>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lIns="0" rtlCol="0" anchor="ctr" anchorCtr="1"/>
          <a:lstStyle/>
          <a:p>
            <a:pPr lvl="0" algn="ctr">
              <a:defRPr/>
            </a:pPr>
            <a:r>
              <a:rPr lang="en-GB" sz="1600" b="1" dirty="0">
                <a:solidFill>
                  <a:schemeClr val="bg1"/>
                </a:solidFill>
                <a:latin typeface="+mj-lt"/>
                <a:cs typeface="Gotham Bold" pitchFamily="2" charset="0"/>
              </a:rPr>
              <a:t>  New service attach</a:t>
            </a:r>
            <a:endParaRPr lang="en-US" sz="1600" b="1" dirty="0">
              <a:solidFill>
                <a:schemeClr val="bg1"/>
              </a:solidFill>
              <a:latin typeface="+mj-lt"/>
              <a:cs typeface="Gotham Bold" pitchFamily="2" charset="0"/>
            </a:endParaRPr>
          </a:p>
        </p:txBody>
      </p:sp>
      <p:sp>
        <p:nvSpPr>
          <p:cNvPr id="9" name="Rectangle 8">
            <a:extLst>
              <a:ext uri="{FF2B5EF4-FFF2-40B4-BE49-F238E27FC236}">
                <a16:creationId xmlns:a16="http://schemas.microsoft.com/office/drawing/2014/main" id="{0BF6B55D-56EE-4C9A-95B8-CA6206323194}"/>
              </a:ext>
            </a:extLst>
          </p:cNvPr>
          <p:cNvSpPr/>
          <p:nvPr/>
        </p:nvSpPr>
        <p:spPr>
          <a:xfrm>
            <a:off x="8085777" y="2381212"/>
            <a:ext cx="3674423" cy="541169"/>
          </a:xfrm>
          <a:prstGeom prst="rect">
            <a:avLst/>
          </a:prstGeom>
          <a:solidFill>
            <a:srgbClr val="21A588"/>
          </a:solidFill>
          <a:ln>
            <a:noFill/>
          </a:ln>
        </p:spPr>
        <p:style>
          <a:lnRef idx="2">
            <a:schemeClr val="accent4">
              <a:shade val="50000"/>
            </a:schemeClr>
          </a:lnRef>
          <a:fillRef idx="1">
            <a:schemeClr val="accent4"/>
          </a:fillRef>
          <a:effectRef idx="0">
            <a:schemeClr val="accent4"/>
          </a:effectRef>
          <a:fontRef idx="minor">
            <a:schemeClr val="lt1"/>
          </a:fontRef>
        </p:style>
        <p:txBody>
          <a:bodyPr lIns="0" rtlCol="0" anchor="ctr" anchorCtr="1"/>
          <a:lstStyle/>
          <a:p>
            <a:pPr algn="ctr"/>
            <a:r>
              <a:rPr lang="en-US" sz="1600" b="1" dirty="0">
                <a:solidFill>
                  <a:schemeClr val="bg1"/>
                </a:solidFill>
                <a:latin typeface="+mj-lt"/>
                <a:cs typeface="Gotham Bold" pitchFamily="2" charset="0"/>
              </a:rPr>
              <a:t>Product refresh</a:t>
            </a:r>
          </a:p>
        </p:txBody>
      </p:sp>
      <p:sp>
        <p:nvSpPr>
          <p:cNvPr id="10" name="Rectangle 9">
            <a:extLst>
              <a:ext uri="{FF2B5EF4-FFF2-40B4-BE49-F238E27FC236}">
                <a16:creationId xmlns:a16="http://schemas.microsoft.com/office/drawing/2014/main" id="{97EFDFAF-8BD7-4589-97C3-0B9E132FB327}"/>
              </a:ext>
            </a:extLst>
          </p:cNvPr>
          <p:cNvSpPr/>
          <p:nvPr/>
        </p:nvSpPr>
        <p:spPr>
          <a:xfrm>
            <a:off x="4382054" y="2384564"/>
            <a:ext cx="3498447" cy="53781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nchorCtr="1"/>
          <a:lstStyle/>
          <a:p>
            <a:pPr algn="ctr"/>
            <a:r>
              <a:rPr lang="en-US" sz="1600" b="1" dirty="0">
                <a:solidFill>
                  <a:schemeClr val="accent1"/>
                </a:solidFill>
                <a:latin typeface="+mj-lt"/>
                <a:cs typeface="Gotham Bold" pitchFamily="2" charset="0"/>
              </a:rPr>
              <a:t>Renewals</a:t>
            </a:r>
            <a:endParaRPr lang="en-US" sz="700" b="1" dirty="0">
              <a:solidFill>
                <a:schemeClr val="accent1"/>
              </a:solidFill>
              <a:latin typeface="+mj-lt"/>
              <a:cs typeface="Gotham Bold" pitchFamily="2" charset="0"/>
            </a:endParaRPr>
          </a:p>
        </p:txBody>
      </p:sp>
      <p:sp>
        <p:nvSpPr>
          <p:cNvPr id="11" name="Rectangle 10">
            <a:extLst>
              <a:ext uri="{FF2B5EF4-FFF2-40B4-BE49-F238E27FC236}">
                <a16:creationId xmlns:a16="http://schemas.microsoft.com/office/drawing/2014/main" id="{D4528E61-E0B2-4331-88FC-EB3ADFC50E3D}"/>
              </a:ext>
            </a:extLst>
          </p:cNvPr>
          <p:cNvSpPr/>
          <p:nvPr/>
        </p:nvSpPr>
        <p:spPr>
          <a:xfrm>
            <a:off x="538630" y="4736760"/>
            <a:ext cx="3653732" cy="1425784"/>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nchorCtr="1"/>
          <a:lstStyle/>
          <a:p>
            <a:pPr lvl="0" algn="ctr">
              <a:defRPr/>
            </a:pPr>
            <a:endParaRPr lang="en-GB" sz="1050" b="1" dirty="0">
              <a:solidFill>
                <a:schemeClr val="bg1"/>
              </a:solidFill>
              <a:latin typeface="+mj-lt"/>
              <a:cs typeface="Gotham Bold" pitchFamily="2" charset="0"/>
            </a:endParaRPr>
          </a:p>
        </p:txBody>
      </p:sp>
      <p:sp>
        <p:nvSpPr>
          <p:cNvPr id="12" name="Rectangle 11">
            <a:extLst>
              <a:ext uri="{FF2B5EF4-FFF2-40B4-BE49-F238E27FC236}">
                <a16:creationId xmlns:a16="http://schemas.microsoft.com/office/drawing/2014/main" id="{D4C86D9D-0943-4378-B04E-25013DD3DD77}"/>
              </a:ext>
            </a:extLst>
          </p:cNvPr>
          <p:cNvSpPr/>
          <p:nvPr/>
        </p:nvSpPr>
        <p:spPr>
          <a:xfrm>
            <a:off x="8067619" y="4736760"/>
            <a:ext cx="3692581" cy="1410040"/>
          </a:xfrm>
          <a:prstGeom prst="rect">
            <a:avLst/>
          </a:prstGeom>
          <a:solidFill>
            <a:srgbClr val="21A5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nchorCtr="1"/>
          <a:lstStyle/>
          <a:p>
            <a:pPr lvl="0" algn="ctr">
              <a:defRPr/>
            </a:pPr>
            <a:endParaRPr kumimoji="0" lang="en-US" sz="800" b="1" u="none" strike="noStrike" kern="1200" cap="none" spc="0" normalizeH="0" baseline="0" noProof="0" dirty="0">
              <a:ln>
                <a:noFill/>
              </a:ln>
              <a:solidFill>
                <a:schemeClr val="bg1"/>
              </a:solidFill>
              <a:effectLst/>
              <a:uLnTx/>
              <a:uFillTx/>
              <a:latin typeface="+mj-lt"/>
              <a:cs typeface="Gotham Bold" pitchFamily="2" charset="0"/>
            </a:endParaRPr>
          </a:p>
        </p:txBody>
      </p:sp>
      <p:sp>
        <p:nvSpPr>
          <p:cNvPr id="13" name="Rectangle 12">
            <a:extLst>
              <a:ext uri="{FF2B5EF4-FFF2-40B4-BE49-F238E27FC236}">
                <a16:creationId xmlns:a16="http://schemas.microsoft.com/office/drawing/2014/main" id="{C2713C2F-7080-4810-A090-C55901D94F48}"/>
              </a:ext>
            </a:extLst>
          </p:cNvPr>
          <p:cNvSpPr/>
          <p:nvPr/>
        </p:nvSpPr>
        <p:spPr>
          <a:xfrm>
            <a:off x="4382053" y="4736759"/>
            <a:ext cx="3498448" cy="1425784"/>
          </a:xfrm>
          <a:prstGeom prst="rect">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lIns="0" rtlCol="0" anchor="ctr" anchorCtr="1"/>
          <a:lstStyle/>
          <a:p>
            <a:pPr lvl="0" algn="ctr">
              <a:defRPr/>
            </a:pPr>
            <a:r>
              <a:rPr kumimoji="0" lang="en-US" sz="900" b="1" u="none" strike="noStrike" kern="1200" cap="none" spc="0" normalizeH="0" baseline="0" noProof="0" dirty="0">
                <a:ln>
                  <a:noFill/>
                </a:ln>
                <a:solidFill>
                  <a:schemeClr val="accent1"/>
                </a:solidFill>
                <a:effectLst/>
                <a:uLnTx/>
                <a:uFillTx/>
                <a:latin typeface="+mj-lt"/>
                <a:cs typeface="Gotham Bold" pitchFamily="2" charset="0"/>
              </a:rPr>
              <a:t> </a:t>
            </a:r>
            <a:endParaRPr kumimoji="0" lang="en-US" sz="1000" b="1" u="none" strike="noStrike" kern="1200" cap="none" spc="0" normalizeH="0" baseline="0" noProof="0" dirty="0">
              <a:ln>
                <a:noFill/>
              </a:ln>
              <a:solidFill>
                <a:schemeClr val="accent1"/>
              </a:solidFill>
              <a:effectLst/>
              <a:uLnTx/>
              <a:uFillTx/>
              <a:latin typeface="+mj-lt"/>
              <a:cs typeface="Gotham Bold" pitchFamily="2" charset="0"/>
            </a:endParaRPr>
          </a:p>
        </p:txBody>
      </p:sp>
      <p:sp>
        <p:nvSpPr>
          <p:cNvPr id="2" name="Oval 1">
            <a:extLst>
              <a:ext uri="{FF2B5EF4-FFF2-40B4-BE49-F238E27FC236}">
                <a16:creationId xmlns:a16="http://schemas.microsoft.com/office/drawing/2014/main" id="{4093AC5E-A862-3447-A651-CDEE12548820}"/>
              </a:ext>
            </a:extLst>
          </p:cNvPr>
          <p:cNvSpPr/>
          <p:nvPr/>
        </p:nvSpPr>
        <p:spPr>
          <a:xfrm rot="2357421">
            <a:off x="1439498" y="1074257"/>
            <a:ext cx="1426308" cy="1436315"/>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j-lt"/>
              <a:cs typeface="Gotham Black" pitchFamily="2" charset="0"/>
            </a:endParaRPr>
          </a:p>
        </p:txBody>
      </p:sp>
      <p:sp>
        <p:nvSpPr>
          <p:cNvPr id="17" name="Rectangle 16">
            <a:extLst>
              <a:ext uri="{FF2B5EF4-FFF2-40B4-BE49-F238E27FC236}">
                <a16:creationId xmlns:a16="http://schemas.microsoft.com/office/drawing/2014/main" id="{6C3EF994-F2A5-ED4B-91D1-6D45FD175453}"/>
              </a:ext>
            </a:extLst>
          </p:cNvPr>
          <p:cNvSpPr/>
          <p:nvPr/>
        </p:nvSpPr>
        <p:spPr>
          <a:xfrm rot="20583815">
            <a:off x="1426837" y="1328733"/>
            <a:ext cx="1521570" cy="923330"/>
          </a:xfrm>
          <a:prstGeom prst="rect">
            <a:avLst/>
          </a:prstGeom>
        </p:spPr>
        <p:txBody>
          <a:bodyPr wrap="none">
            <a:spAutoFit/>
          </a:bodyPr>
          <a:lstStyle/>
          <a:p>
            <a:pPr algn="ctr"/>
            <a:r>
              <a:rPr lang="en-ZA" b="1" dirty="0" err="1">
                <a:solidFill>
                  <a:schemeClr val="bg1"/>
                </a:solidFill>
                <a:latin typeface="+mj-lt"/>
                <a:cs typeface="Gotham Bold" pitchFamily="2" charset="0"/>
              </a:rPr>
              <a:t>Comstor</a:t>
            </a:r>
            <a:r>
              <a:rPr lang="en-ZA" b="1" dirty="0">
                <a:solidFill>
                  <a:schemeClr val="bg1"/>
                </a:solidFill>
                <a:latin typeface="+mj-lt"/>
                <a:cs typeface="Gotham Bold" pitchFamily="2" charset="0"/>
              </a:rPr>
              <a:t> </a:t>
            </a:r>
          </a:p>
          <a:p>
            <a:pPr algn="ctr"/>
            <a:r>
              <a:rPr lang="en-ZA" b="1" dirty="0">
                <a:solidFill>
                  <a:schemeClr val="bg1"/>
                </a:solidFill>
                <a:latin typeface="+mj-lt"/>
                <a:cs typeface="Gotham Bold" pitchFamily="2" charset="0"/>
              </a:rPr>
              <a:t>Icebreaker </a:t>
            </a:r>
          </a:p>
          <a:p>
            <a:pPr algn="ctr"/>
            <a:r>
              <a:rPr lang="en-ZA" b="1" dirty="0">
                <a:solidFill>
                  <a:schemeClr val="bg1"/>
                </a:solidFill>
                <a:latin typeface="+mj-lt"/>
                <a:cs typeface="Gotham Bold" pitchFamily="2" charset="0"/>
              </a:rPr>
              <a:t>Program</a:t>
            </a:r>
            <a:endParaRPr lang="en-GB" b="1" dirty="0">
              <a:solidFill>
                <a:schemeClr val="bg1"/>
              </a:solidFill>
              <a:latin typeface="+mj-lt"/>
              <a:cs typeface="Gotham Bold" pitchFamily="2" charset="0"/>
            </a:endParaRPr>
          </a:p>
        </p:txBody>
      </p:sp>
      <p:sp>
        <p:nvSpPr>
          <p:cNvPr id="19" name="Title 1">
            <a:extLst>
              <a:ext uri="{FF2B5EF4-FFF2-40B4-BE49-F238E27FC236}">
                <a16:creationId xmlns:a16="http://schemas.microsoft.com/office/drawing/2014/main" id="{E31E5C9C-40E6-4A46-B8BE-1717DE098048}"/>
              </a:ext>
            </a:extLst>
          </p:cNvPr>
          <p:cNvSpPr txBox="1">
            <a:spLocks/>
          </p:cNvSpPr>
          <p:nvPr/>
        </p:nvSpPr>
        <p:spPr>
          <a:xfrm>
            <a:off x="382958" y="484148"/>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solidFill>
                  <a:schemeClr val="bg1"/>
                </a:solidFill>
                <a:latin typeface="+mj-lt"/>
                <a:cs typeface="Gotham Bold" pitchFamily="2" charset="0"/>
              </a:rPr>
              <a:t>Comstor Icebreaker</a:t>
            </a:r>
            <a:endParaRPr lang="en-GB" dirty="0">
              <a:solidFill>
                <a:schemeClr val="bg1"/>
              </a:solidFill>
              <a:latin typeface="+mj-lt"/>
              <a:cs typeface="Gotham Bold" pitchFamily="2" charset="0"/>
            </a:endParaRPr>
          </a:p>
        </p:txBody>
      </p:sp>
      <p:sp>
        <p:nvSpPr>
          <p:cNvPr id="4" name="TextBox 3">
            <a:extLst>
              <a:ext uri="{FF2B5EF4-FFF2-40B4-BE49-F238E27FC236}">
                <a16:creationId xmlns:a16="http://schemas.microsoft.com/office/drawing/2014/main" id="{CB0A28B6-CD63-DB4C-865B-BA1BF500B3EB}"/>
              </a:ext>
            </a:extLst>
          </p:cNvPr>
          <p:cNvSpPr txBox="1"/>
          <p:nvPr/>
        </p:nvSpPr>
        <p:spPr>
          <a:xfrm>
            <a:off x="765295" y="4839728"/>
            <a:ext cx="3200400" cy="954107"/>
          </a:xfrm>
          <a:prstGeom prst="rect">
            <a:avLst/>
          </a:prstGeom>
          <a:noFill/>
        </p:spPr>
        <p:txBody>
          <a:bodyPr wrap="square" rtlCol="0">
            <a:spAutoFit/>
          </a:bodyPr>
          <a:lstStyle/>
          <a:p>
            <a:pPr algn="ctr"/>
            <a:r>
              <a:rPr lang="en-ZA" sz="1400" dirty="0">
                <a:solidFill>
                  <a:schemeClr val="bg1"/>
                </a:solidFill>
                <a:latin typeface="+mj-lt"/>
                <a:cs typeface="Gotham Book" pitchFamily="2" charset="0"/>
              </a:rPr>
              <a:t>Increased IB visibility results in a secure and compliant network; reducing response times and allowing an efficient troubleshooting</a:t>
            </a:r>
            <a:endParaRPr lang="en-US" sz="1400" dirty="0">
              <a:solidFill>
                <a:schemeClr val="bg1"/>
              </a:solidFill>
              <a:latin typeface="+mj-lt"/>
              <a:cs typeface="Gotham Book" pitchFamily="2" charset="0"/>
            </a:endParaRPr>
          </a:p>
        </p:txBody>
      </p:sp>
      <p:sp>
        <p:nvSpPr>
          <p:cNvPr id="20" name="TextBox 19">
            <a:extLst>
              <a:ext uri="{FF2B5EF4-FFF2-40B4-BE49-F238E27FC236}">
                <a16:creationId xmlns:a16="http://schemas.microsoft.com/office/drawing/2014/main" id="{571F1702-9118-9246-9116-5C656C4147B2}"/>
              </a:ext>
            </a:extLst>
          </p:cNvPr>
          <p:cNvSpPr txBox="1"/>
          <p:nvPr/>
        </p:nvSpPr>
        <p:spPr>
          <a:xfrm>
            <a:off x="4523256" y="4839728"/>
            <a:ext cx="3200400" cy="954107"/>
          </a:xfrm>
          <a:prstGeom prst="rect">
            <a:avLst/>
          </a:prstGeom>
          <a:noFill/>
        </p:spPr>
        <p:txBody>
          <a:bodyPr wrap="square" rtlCol="0">
            <a:spAutoFit/>
          </a:bodyPr>
          <a:lstStyle/>
          <a:p>
            <a:pPr algn="ctr"/>
            <a:r>
              <a:rPr lang="en-ZA" sz="1400" dirty="0">
                <a:solidFill>
                  <a:schemeClr val="accent1"/>
                </a:solidFill>
                <a:latin typeface="+mj-lt"/>
                <a:cs typeface="Gotham Book" pitchFamily="2" charset="0"/>
              </a:rPr>
              <a:t>Consolidating and co-terming active contracts, simplifies contract management process and helps budgeting ahead</a:t>
            </a:r>
            <a:endParaRPr lang="en-US" sz="1050" dirty="0">
              <a:solidFill>
                <a:schemeClr val="accent1"/>
              </a:solidFill>
              <a:latin typeface="+mj-lt"/>
              <a:cs typeface="Gotham Book" pitchFamily="2" charset="0"/>
            </a:endParaRPr>
          </a:p>
        </p:txBody>
      </p:sp>
      <p:sp>
        <p:nvSpPr>
          <p:cNvPr id="21" name="TextBox 20">
            <a:extLst>
              <a:ext uri="{FF2B5EF4-FFF2-40B4-BE49-F238E27FC236}">
                <a16:creationId xmlns:a16="http://schemas.microsoft.com/office/drawing/2014/main" id="{80105846-58EF-D041-9988-C3AAA2F78414}"/>
              </a:ext>
            </a:extLst>
          </p:cNvPr>
          <p:cNvSpPr txBox="1"/>
          <p:nvPr/>
        </p:nvSpPr>
        <p:spPr>
          <a:xfrm>
            <a:off x="8313709" y="4839727"/>
            <a:ext cx="3200400" cy="954107"/>
          </a:xfrm>
          <a:prstGeom prst="rect">
            <a:avLst/>
          </a:prstGeom>
          <a:noFill/>
        </p:spPr>
        <p:txBody>
          <a:bodyPr wrap="square" rtlCol="0">
            <a:spAutoFit/>
          </a:bodyPr>
          <a:lstStyle/>
          <a:p>
            <a:pPr algn="ctr"/>
            <a:r>
              <a:rPr lang="en-ZA" sz="1400" dirty="0">
                <a:solidFill>
                  <a:schemeClr val="bg1"/>
                </a:solidFill>
                <a:latin typeface="+mj-lt"/>
                <a:cs typeface="Gotham Book" pitchFamily="2" charset="0"/>
              </a:rPr>
              <a:t>Identify what devices in the network are obsolete. Ensure the infrastructure is up to date and eligible to new system features</a:t>
            </a:r>
            <a:endParaRPr lang="en-US" sz="900" dirty="0">
              <a:solidFill>
                <a:schemeClr val="bg1"/>
              </a:solidFill>
              <a:latin typeface="+mj-lt"/>
              <a:cs typeface="Gotham Book" pitchFamily="2" charset="0"/>
            </a:endParaRPr>
          </a:p>
        </p:txBody>
      </p:sp>
      <p:sp>
        <p:nvSpPr>
          <p:cNvPr id="3" name="Rectangle 2">
            <a:extLst>
              <a:ext uri="{FF2B5EF4-FFF2-40B4-BE49-F238E27FC236}">
                <a16:creationId xmlns:a16="http://schemas.microsoft.com/office/drawing/2014/main" id="{25881BD4-F66E-43FF-A063-77F18466DB8A}"/>
              </a:ext>
            </a:extLst>
          </p:cNvPr>
          <p:cNvSpPr/>
          <p:nvPr/>
        </p:nvSpPr>
        <p:spPr>
          <a:xfrm>
            <a:off x="4106224" y="1464985"/>
            <a:ext cx="6507044" cy="984885"/>
          </a:xfrm>
          <a:prstGeom prst="rect">
            <a:avLst/>
          </a:prstGeom>
        </p:spPr>
        <p:txBody>
          <a:bodyPr wrap="square">
            <a:spAutoFit/>
          </a:bodyPr>
          <a:lstStyle/>
          <a:p>
            <a:pPr lvl="0">
              <a:defRPr/>
            </a:pPr>
            <a:r>
              <a:rPr lang="en-GB" sz="1400" dirty="0">
                <a:solidFill>
                  <a:schemeClr val="tx2"/>
                </a:solidFill>
                <a:latin typeface="+mj-lt"/>
                <a:cs typeface="Gotham Book" pitchFamily="2" charset="0"/>
              </a:rPr>
              <a:t>The program for Comstor partners to give full visibility on Cisco solutions status, offering unique opportunities to up-sell and cross-sell based on a personalised </a:t>
            </a:r>
            <a:r>
              <a:rPr lang="en-GB" sz="1600" b="1" dirty="0">
                <a:solidFill>
                  <a:schemeClr val="tx2"/>
                </a:solidFill>
                <a:latin typeface="+mj-lt"/>
                <a:cs typeface="Gotham Bold" pitchFamily="2" charset="0"/>
              </a:rPr>
              <a:t>“Smart Icebreaker report” </a:t>
            </a:r>
            <a:r>
              <a:rPr lang="en-GB" sz="1400" dirty="0">
                <a:solidFill>
                  <a:schemeClr val="tx2"/>
                </a:solidFill>
                <a:latin typeface="+mj-lt"/>
                <a:cs typeface="Gotham Book" pitchFamily="2" charset="0"/>
              </a:rPr>
              <a:t>that Comstor experts prepare.</a:t>
            </a:r>
          </a:p>
        </p:txBody>
      </p:sp>
      <p:sp>
        <p:nvSpPr>
          <p:cNvPr id="23" name="Rectangle 22">
            <a:extLst>
              <a:ext uri="{FF2B5EF4-FFF2-40B4-BE49-F238E27FC236}">
                <a16:creationId xmlns:a16="http://schemas.microsoft.com/office/drawing/2014/main" id="{4A06E2DF-AD85-4949-A807-F2AEAF830924}"/>
              </a:ext>
            </a:extLst>
          </p:cNvPr>
          <p:cNvSpPr/>
          <p:nvPr/>
        </p:nvSpPr>
        <p:spPr>
          <a:xfrm>
            <a:off x="1325345" y="6204063"/>
            <a:ext cx="9752157" cy="276999"/>
          </a:xfrm>
          <a:prstGeom prst="rect">
            <a:avLst/>
          </a:prstGeom>
        </p:spPr>
        <p:txBody>
          <a:bodyPr wrap="square">
            <a:spAutoFit/>
          </a:bodyPr>
          <a:lstStyle/>
          <a:p>
            <a:pPr lvl="0">
              <a:defRPr/>
            </a:pPr>
            <a:r>
              <a:rPr lang="en-ZA" sz="1200" dirty="0" err="1">
                <a:solidFill>
                  <a:schemeClr val="tx2"/>
                </a:solidFill>
                <a:latin typeface="+mj-lt"/>
                <a:cs typeface="Gotham Book" pitchFamily="2" charset="0"/>
              </a:rPr>
              <a:t>Fnd</a:t>
            </a:r>
            <a:r>
              <a:rPr lang="en-ZA" sz="1200" dirty="0">
                <a:solidFill>
                  <a:schemeClr val="tx2"/>
                </a:solidFill>
                <a:latin typeface="+mj-lt"/>
                <a:cs typeface="Gotham Book" pitchFamily="2" charset="0"/>
              </a:rPr>
              <a:t> out more, </a:t>
            </a:r>
            <a:r>
              <a:rPr lang="en-ZA" sz="1200" dirty="0" err="1">
                <a:solidFill>
                  <a:schemeClr val="tx2"/>
                </a:solidFill>
                <a:latin typeface="+mj-lt"/>
                <a:cs typeface="Gotham Book" pitchFamily="2" charset="0"/>
              </a:rPr>
              <a:t>clicik</a:t>
            </a:r>
            <a:r>
              <a:rPr lang="en-ZA" sz="1200" dirty="0">
                <a:solidFill>
                  <a:schemeClr val="tx2"/>
                </a:solidFill>
                <a:latin typeface="+mj-lt"/>
                <a:cs typeface="Gotham Book" pitchFamily="2" charset="0"/>
              </a:rPr>
              <a:t> here to watch </a:t>
            </a:r>
            <a:r>
              <a:rPr lang="en-ZA" sz="1200" dirty="0" err="1">
                <a:solidFill>
                  <a:schemeClr val="tx2"/>
                </a:solidFill>
                <a:latin typeface="+mj-lt"/>
                <a:cs typeface="Gotham Book" pitchFamily="2" charset="0"/>
              </a:rPr>
              <a:t>Comstor</a:t>
            </a:r>
            <a:r>
              <a:rPr lang="en-ZA" sz="1200" dirty="0">
                <a:solidFill>
                  <a:schemeClr val="tx2"/>
                </a:solidFill>
                <a:latin typeface="+mj-lt"/>
                <a:cs typeface="Gotham Book" pitchFamily="2" charset="0"/>
              </a:rPr>
              <a:t> icebreaker video - </a:t>
            </a:r>
            <a:r>
              <a:rPr lang="en-ZA" sz="1200" u="sng" dirty="0">
                <a:solidFill>
                  <a:schemeClr val="tx2"/>
                </a:solidFill>
                <a:latin typeface="+mj-lt"/>
                <a:cs typeface="Gotham Book" pitchFamily="2" charset="0"/>
                <a:hlinkClick r:id="rId6">
                  <a:extLst>
                    <a:ext uri="{A12FA001-AC4F-418D-AE19-62706E023703}">
                      <ahyp:hlinkClr xmlns:ahyp="http://schemas.microsoft.com/office/drawing/2018/hyperlinkcolor" val="tx"/>
                    </a:ext>
                  </a:extLst>
                </a:hlinkClick>
              </a:rPr>
              <a:t>https://fast.Wistia.Net/embed/iframe/zu3tpcy6pa</a:t>
            </a:r>
            <a:endParaRPr lang="en-GB" sz="1000" dirty="0">
              <a:solidFill>
                <a:schemeClr val="tx2"/>
              </a:solidFill>
              <a:latin typeface="+mj-lt"/>
              <a:cs typeface="Gotham Book" pitchFamily="2" charset="0"/>
            </a:endParaRPr>
          </a:p>
        </p:txBody>
      </p:sp>
      <p:grpSp>
        <p:nvGrpSpPr>
          <p:cNvPr id="29" name="Group 28">
            <a:extLst>
              <a:ext uri="{FF2B5EF4-FFF2-40B4-BE49-F238E27FC236}">
                <a16:creationId xmlns:a16="http://schemas.microsoft.com/office/drawing/2014/main" id="{A276A9FA-831A-D74E-BCCA-DC470B7AD093}"/>
              </a:ext>
            </a:extLst>
          </p:cNvPr>
          <p:cNvGrpSpPr/>
          <p:nvPr/>
        </p:nvGrpSpPr>
        <p:grpSpPr>
          <a:xfrm>
            <a:off x="277607" y="6301740"/>
            <a:ext cx="1248738" cy="451349"/>
            <a:chOff x="277607" y="6301740"/>
            <a:chExt cx="1248738" cy="451349"/>
          </a:xfrm>
        </p:grpSpPr>
        <p:sp>
          <p:nvSpPr>
            <p:cNvPr id="30" name="Rounded Rectangle 29">
              <a:extLst>
                <a:ext uri="{FF2B5EF4-FFF2-40B4-BE49-F238E27FC236}">
                  <a16:creationId xmlns:a16="http://schemas.microsoft.com/office/drawing/2014/main" id="{9771E64B-F1E1-9B43-86B3-18133A332C4E}"/>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descr="Beginning with solid fill">
              <a:hlinkClick r:id="rId7" action="ppaction://hlinksldjump"/>
              <a:extLst>
                <a:ext uri="{FF2B5EF4-FFF2-40B4-BE49-F238E27FC236}">
                  <a16:creationId xmlns:a16="http://schemas.microsoft.com/office/drawing/2014/main" id="{A976A1E1-E1C1-3A4C-B8B7-CCBB6B5F37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958" y="6324819"/>
              <a:ext cx="405190" cy="405190"/>
            </a:xfrm>
            <a:prstGeom prst="rect">
              <a:avLst/>
            </a:prstGeom>
          </p:spPr>
        </p:pic>
        <p:sp>
          <p:nvSpPr>
            <p:cNvPr id="32" name="TextBox 31">
              <a:hlinkClick r:id="rId7" action="ppaction://hlinksldjump"/>
              <a:extLst>
                <a:ext uri="{FF2B5EF4-FFF2-40B4-BE49-F238E27FC236}">
                  <a16:creationId xmlns:a16="http://schemas.microsoft.com/office/drawing/2014/main" id="{79B6C450-4414-1F4C-B6E0-2096B6924A57}"/>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7"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46" name="Round Same-side Corner of Rectangle 45">
            <a:extLst>
              <a:ext uri="{FF2B5EF4-FFF2-40B4-BE49-F238E27FC236}">
                <a16:creationId xmlns:a16="http://schemas.microsoft.com/office/drawing/2014/main" id="{7D646DF2-8833-6C4A-B2E1-D48E08FE27C5}"/>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639266EE-0AFC-BE4B-87CA-672FB437F8F6}"/>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49" name="TextBox 48">
            <a:extLst>
              <a:ext uri="{FF2B5EF4-FFF2-40B4-BE49-F238E27FC236}">
                <a16:creationId xmlns:a16="http://schemas.microsoft.com/office/drawing/2014/main" id="{DAB154F2-179D-6D44-8767-6651133075CE}"/>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1"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1"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60" name="Round Same-side Corner of Rectangle 59">
            <a:extLst>
              <a:ext uri="{FF2B5EF4-FFF2-40B4-BE49-F238E27FC236}">
                <a16:creationId xmlns:a16="http://schemas.microsoft.com/office/drawing/2014/main" id="{E74AA9B6-51AF-D84B-978F-D23E73D99136}"/>
              </a:ext>
            </a:extLst>
          </p:cNvPr>
          <p:cNvSpPr/>
          <p:nvPr/>
        </p:nvSpPr>
        <p:spPr>
          <a:xfrm rot="10800000">
            <a:off x="6135511" y="-4099"/>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A445E5EB-2FF2-5C4B-B3E9-441773E28CB8}"/>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2"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2"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51" name="TextBox 50">
            <a:extLst>
              <a:ext uri="{FF2B5EF4-FFF2-40B4-BE49-F238E27FC236}">
                <a16:creationId xmlns:a16="http://schemas.microsoft.com/office/drawing/2014/main" id="{DDB28059-4702-0C49-8A11-D5F22F9DA66A}"/>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3"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57" name="Straight Connector 56">
            <a:extLst>
              <a:ext uri="{FF2B5EF4-FFF2-40B4-BE49-F238E27FC236}">
                <a16:creationId xmlns:a16="http://schemas.microsoft.com/office/drawing/2014/main" id="{435A595E-34AE-AB47-B391-9C2BFB974279}"/>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369CE0D-4046-6942-B783-B2A993172816}"/>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A2CC39-8C99-D349-A426-363561B93458}"/>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A screenshot of a video game&#10;&#10;Description automatically generated with medium confidence">
            <a:extLst>
              <a:ext uri="{FF2B5EF4-FFF2-40B4-BE49-F238E27FC236}">
                <a16:creationId xmlns:a16="http://schemas.microsoft.com/office/drawing/2014/main" id="{E02B3B54-1ED1-4B52-C3DC-EF30F18BEE79}"/>
              </a:ext>
            </a:extLst>
          </p:cNvPr>
          <p:cNvPicPr>
            <a:picLocks noChangeAspect="1"/>
          </p:cNvPicPr>
          <p:nvPr/>
        </p:nvPicPr>
        <p:blipFill>
          <a:blip r:embed="rId14"/>
          <a:stretch>
            <a:fillRect/>
          </a:stretch>
        </p:blipFill>
        <p:spPr>
          <a:xfrm>
            <a:off x="8688750" y="6404366"/>
            <a:ext cx="2662049" cy="460453"/>
          </a:xfrm>
          <a:prstGeom prst="rect">
            <a:avLst/>
          </a:prstGeom>
        </p:spPr>
      </p:pic>
      <p:sp>
        <p:nvSpPr>
          <p:cNvPr id="18" name="TextBox 17">
            <a:extLst>
              <a:ext uri="{FF2B5EF4-FFF2-40B4-BE49-F238E27FC236}">
                <a16:creationId xmlns:a16="http://schemas.microsoft.com/office/drawing/2014/main" id="{8AADF1FB-DE16-3608-799F-C81A4CE22986}"/>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26</a:t>
            </a:fld>
            <a:endParaRPr lang="en-US" dirty="0">
              <a:solidFill>
                <a:srgbClr val="0070C0"/>
              </a:solidFill>
            </a:endParaRPr>
          </a:p>
        </p:txBody>
      </p:sp>
    </p:spTree>
    <p:extLst>
      <p:ext uri="{BB962C8B-B14F-4D97-AF65-F5344CB8AC3E}">
        <p14:creationId xmlns:p14="http://schemas.microsoft.com/office/powerpoint/2010/main" val="3759853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contenido 3">
            <a:extLst>
              <a:ext uri="{FF2B5EF4-FFF2-40B4-BE49-F238E27FC236}">
                <a16:creationId xmlns:a16="http://schemas.microsoft.com/office/drawing/2014/main" id="{4EE402A4-10C0-4870-A467-044A4860EA09}"/>
              </a:ext>
            </a:extLst>
          </p:cNvPr>
          <p:cNvSpPr txBox="1">
            <a:spLocks/>
          </p:cNvSpPr>
          <p:nvPr/>
        </p:nvSpPr>
        <p:spPr>
          <a:xfrm>
            <a:off x="834393" y="3110485"/>
            <a:ext cx="3060513" cy="1365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None/>
            </a:pPr>
            <a:r>
              <a:rPr lang="es-ES" sz="1400" b="1" dirty="0" err="1">
                <a:solidFill>
                  <a:schemeClr val="bg1"/>
                </a:solidFill>
                <a:latin typeface="+mj-lt"/>
                <a:cs typeface="Gotham Bold" pitchFamily="2" charset="0"/>
              </a:rPr>
              <a:t>Growth</a:t>
            </a:r>
            <a:r>
              <a:rPr lang="es-ES" sz="1400" b="1" dirty="0">
                <a:solidFill>
                  <a:schemeClr val="bg1"/>
                </a:solidFill>
                <a:latin typeface="+mj-lt"/>
                <a:cs typeface="Gotham Bold" pitchFamily="2" charset="0"/>
              </a:rPr>
              <a:t> </a:t>
            </a:r>
            <a:r>
              <a:rPr lang="es-ES" sz="1400" b="1" dirty="0" err="1">
                <a:solidFill>
                  <a:schemeClr val="bg1"/>
                </a:solidFill>
                <a:latin typeface="+mj-lt"/>
                <a:cs typeface="Gotham Bold" pitchFamily="2" charset="0"/>
              </a:rPr>
              <a:t>track</a:t>
            </a:r>
            <a:r>
              <a:rPr lang="es-ES" sz="1400" b="1" dirty="0">
                <a:solidFill>
                  <a:schemeClr val="bg1"/>
                </a:solidFill>
                <a:latin typeface="+mj-lt"/>
                <a:cs typeface="Gotham Bold" pitchFamily="2" charset="0"/>
              </a:rPr>
              <a:t>:</a:t>
            </a:r>
            <a:endParaRPr lang="es-ES" sz="200" b="1" dirty="0">
              <a:solidFill>
                <a:schemeClr val="bg1"/>
              </a:solidFill>
              <a:latin typeface="+mj-lt"/>
              <a:cs typeface="Gotham Bold" pitchFamily="2" charset="0"/>
            </a:endParaRPr>
          </a:p>
          <a:p>
            <a:pPr marL="457200" lvl="1" indent="0">
              <a:lnSpc>
                <a:spcPct val="100000"/>
              </a:lnSpc>
              <a:buNone/>
            </a:pPr>
            <a:r>
              <a:rPr lang="en-GB" sz="1200" dirty="0">
                <a:solidFill>
                  <a:schemeClr val="bg1"/>
                </a:solidFill>
                <a:latin typeface="+mj-lt"/>
                <a:cs typeface="Gotham Book" pitchFamily="2" charset="0"/>
              </a:rPr>
              <a:t>Partners can grow faster and increase revenue by providing additional services, complementary solutions or refresh end-of-life technology</a:t>
            </a:r>
          </a:p>
        </p:txBody>
      </p:sp>
      <p:sp>
        <p:nvSpPr>
          <p:cNvPr id="7" name="Marcador de contenido 3">
            <a:extLst>
              <a:ext uri="{FF2B5EF4-FFF2-40B4-BE49-F238E27FC236}">
                <a16:creationId xmlns:a16="http://schemas.microsoft.com/office/drawing/2014/main" id="{2C1FD81F-1A6B-4B79-B68E-EA71DE205A3C}"/>
              </a:ext>
            </a:extLst>
          </p:cNvPr>
          <p:cNvSpPr txBox="1">
            <a:spLocks/>
          </p:cNvSpPr>
          <p:nvPr/>
        </p:nvSpPr>
        <p:spPr>
          <a:xfrm>
            <a:off x="9549595" y="4974844"/>
            <a:ext cx="2301024" cy="14238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lnSpc>
                <a:spcPct val="100000"/>
              </a:lnSpc>
              <a:buNone/>
            </a:pPr>
            <a:r>
              <a:rPr lang="es-ES" sz="1200" b="1" dirty="0" err="1">
                <a:solidFill>
                  <a:schemeClr val="bg1"/>
                </a:solidFill>
                <a:latin typeface="+mj-lt"/>
                <a:cs typeface="Gotham Bold" pitchFamily="2" charset="0"/>
              </a:rPr>
              <a:t>Customer</a:t>
            </a:r>
            <a:r>
              <a:rPr lang="es-ES" sz="1200" b="1" dirty="0">
                <a:solidFill>
                  <a:schemeClr val="bg1"/>
                </a:solidFill>
                <a:latin typeface="+mj-lt"/>
                <a:cs typeface="Gotham Bold" pitchFamily="2" charset="0"/>
              </a:rPr>
              <a:t> </a:t>
            </a:r>
            <a:r>
              <a:rPr lang="en-GB" sz="1200" b="1" dirty="0">
                <a:solidFill>
                  <a:schemeClr val="bg1"/>
                </a:solidFill>
                <a:latin typeface="+mj-lt"/>
                <a:cs typeface="Gotham Bold" pitchFamily="2" charset="0"/>
              </a:rPr>
              <a:t>success track</a:t>
            </a:r>
            <a:endParaRPr lang="en-GB" sz="1200" dirty="0">
              <a:solidFill>
                <a:schemeClr val="bg1"/>
              </a:solidFill>
              <a:latin typeface="+mj-lt"/>
              <a:cs typeface="Gotham Book" pitchFamily="2" charset="0"/>
            </a:endParaRPr>
          </a:p>
          <a:p>
            <a:pPr marL="7938" lvl="1" indent="0">
              <a:lnSpc>
                <a:spcPct val="100000"/>
              </a:lnSpc>
              <a:buNone/>
            </a:pPr>
            <a:r>
              <a:rPr lang="en-GB" sz="1200" dirty="0">
                <a:solidFill>
                  <a:schemeClr val="bg1"/>
                </a:solidFill>
                <a:latin typeface="+mj-lt"/>
                <a:cs typeface="Gotham Book" pitchFamily="2" charset="0"/>
              </a:rPr>
              <a:t>Helps customers realise the full value of their Cisco solutions while they implement and use the technology</a:t>
            </a:r>
          </a:p>
        </p:txBody>
      </p:sp>
      <p:sp>
        <p:nvSpPr>
          <p:cNvPr id="8" name="Marcador de contenido 3">
            <a:extLst>
              <a:ext uri="{FF2B5EF4-FFF2-40B4-BE49-F238E27FC236}">
                <a16:creationId xmlns:a16="http://schemas.microsoft.com/office/drawing/2014/main" id="{83747C07-9C17-4F2C-8D40-720816D6FF4A}"/>
              </a:ext>
            </a:extLst>
          </p:cNvPr>
          <p:cNvSpPr txBox="1">
            <a:spLocks/>
          </p:cNvSpPr>
          <p:nvPr/>
        </p:nvSpPr>
        <p:spPr>
          <a:xfrm>
            <a:off x="9549595" y="2269797"/>
            <a:ext cx="2481100" cy="14417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lvl="1" indent="0">
              <a:lnSpc>
                <a:spcPct val="100000"/>
              </a:lnSpc>
              <a:buNone/>
            </a:pPr>
            <a:r>
              <a:rPr lang="es-ES" sz="1200" b="1" dirty="0">
                <a:solidFill>
                  <a:schemeClr val="bg1"/>
                </a:solidFill>
                <a:latin typeface="+mj-lt"/>
                <a:cs typeface="Gotham Bold" pitchFamily="2" charset="0"/>
              </a:rPr>
              <a:t>R</a:t>
            </a:r>
            <a:r>
              <a:rPr lang="en-GB" sz="1200" b="1" dirty="0" err="1">
                <a:solidFill>
                  <a:schemeClr val="bg1"/>
                </a:solidFill>
                <a:latin typeface="+mj-lt"/>
                <a:cs typeface="Gotham Bold" pitchFamily="2" charset="0"/>
              </a:rPr>
              <a:t>enewals</a:t>
            </a:r>
            <a:r>
              <a:rPr lang="en-GB" sz="1200" b="1" dirty="0">
                <a:solidFill>
                  <a:schemeClr val="bg1"/>
                </a:solidFill>
                <a:latin typeface="+mj-lt"/>
                <a:cs typeface="Gotham Bold" pitchFamily="2" charset="0"/>
              </a:rPr>
              <a:t> track</a:t>
            </a:r>
          </a:p>
          <a:p>
            <a:pPr marL="7938" lvl="1" indent="0">
              <a:lnSpc>
                <a:spcPct val="100000"/>
              </a:lnSpc>
              <a:buNone/>
            </a:pPr>
            <a:r>
              <a:rPr lang="en-GB" sz="1200" dirty="0">
                <a:solidFill>
                  <a:schemeClr val="bg1"/>
                </a:solidFill>
                <a:latin typeface="+mj-lt"/>
                <a:cs typeface="Gotham Book" pitchFamily="2" charset="0"/>
              </a:rPr>
              <a:t>Streamlines the renewal process, increasing partner efficiency, and making the process easier to manage and scale, resulting in increased customer renewals</a:t>
            </a:r>
          </a:p>
        </p:txBody>
      </p:sp>
      <p:sp>
        <p:nvSpPr>
          <p:cNvPr id="9" name="Title 1">
            <a:extLst>
              <a:ext uri="{FF2B5EF4-FFF2-40B4-BE49-F238E27FC236}">
                <a16:creationId xmlns:a16="http://schemas.microsoft.com/office/drawing/2014/main" id="{CC2972FA-0275-CA41-AF2E-BC9AC3DE83C1}"/>
              </a:ext>
            </a:extLst>
          </p:cNvPr>
          <p:cNvSpPr txBox="1">
            <a:spLocks/>
          </p:cNvSpPr>
          <p:nvPr/>
        </p:nvSpPr>
        <p:spPr>
          <a:xfrm>
            <a:off x="328301" y="459455"/>
            <a:ext cx="3775130"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s-ES" dirty="0" err="1">
                <a:solidFill>
                  <a:schemeClr val="bg1"/>
                </a:solidFill>
                <a:latin typeface="+mj-lt"/>
                <a:cs typeface="Gotham Bold" pitchFamily="2" charset="0"/>
              </a:rPr>
              <a:t>Lifecycle</a:t>
            </a:r>
            <a:r>
              <a:rPr lang="es-ES" dirty="0">
                <a:solidFill>
                  <a:schemeClr val="bg1"/>
                </a:solidFill>
                <a:latin typeface="+mj-lt"/>
                <a:cs typeface="Gotham Bold" pitchFamily="2" charset="0"/>
              </a:rPr>
              <a:t> </a:t>
            </a:r>
            <a:r>
              <a:rPr lang="es-ES" dirty="0" err="1">
                <a:solidFill>
                  <a:schemeClr val="bg1"/>
                </a:solidFill>
                <a:latin typeface="+mj-lt"/>
                <a:cs typeface="Gotham Bold" pitchFamily="2" charset="0"/>
              </a:rPr>
              <a:t>Advantage</a:t>
            </a:r>
            <a:endParaRPr lang="en-GB" dirty="0">
              <a:solidFill>
                <a:schemeClr val="bg1"/>
              </a:solidFill>
              <a:latin typeface="+mj-lt"/>
              <a:cs typeface="Gotham Bold" pitchFamily="2" charset="0"/>
            </a:endParaRPr>
          </a:p>
        </p:txBody>
      </p:sp>
      <p:grpSp>
        <p:nvGrpSpPr>
          <p:cNvPr id="5" name="Group 4">
            <a:extLst>
              <a:ext uri="{FF2B5EF4-FFF2-40B4-BE49-F238E27FC236}">
                <a16:creationId xmlns:a16="http://schemas.microsoft.com/office/drawing/2014/main" id="{E27F54BF-E146-914B-8BA5-C052A346A1D4}"/>
              </a:ext>
            </a:extLst>
          </p:cNvPr>
          <p:cNvGrpSpPr/>
          <p:nvPr/>
        </p:nvGrpSpPr>
        <p:grpSpPr>
          <a:xfrm>
            <a:off x="1477696" y="2152658"/>
            <a:ext cx="850232" cy="853375"/>
            <a:chOff x="665747" y="4499311"/>
            <a:chExt cx="850232" cy="853375"/>
          </a:xfrm>
        </p:grpSpPr>
        <p:sp>
          <p:nvSpPr>
            <p:cNvPr id="36" name="Oval 35">
              <a:extLst>
                <a:ext uri="{FF2B5EF4-FFF2-40B4-BE49-F238E27FC236}">
                  <a16:creationId xmlns:a16="http://schemas.microsoft.com/office/drawing/2014/main" id="{2F2FF151-70B4-3E40-9750-7986A9EE6907}"/>
                </a:ext>
              </a:extLst>
            </p:cNvPr>
            <p:cNvSpPr/>
            <p:nvPr/>
          </p:nvSpPr>
          <p:spPr>
            <a:xfrm>
              <a:off x="665747" y="4499311"/>
              <a:ext cx="850232" cy="853375"/>
            </a:xfrm>
            <a:prstGeom prst="ellipse">
              <a:avLst/>
            </a:prstGeom>
            <a:solidFill>
              <a:srgbClr val="85C65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 name="Graphic 715">
              <a:extLst>
                <a:ext uri="{FF2B5EF4-FFF2-40B4-BE49-F238E27FC236}">
                  <a16:creationId xmlns:a16="http://schemas.microsoft.com/office/drawing/2014/main" id="{915E0100-6F01-A344-9DFD-D0B8BBF5D44D}"/>
                </a:ext>
              </a:extLst>
            </p:cNvPr>
            <p:cNvSpPr/>
            <p:nvPr/>
          </p:nvSpPr>
          <p:spPr>
            <a:xfrm>
              <a:off x="853934" y="4747042"/>
              <a:ext cx="476902" cy="357908"/>
            </a:xfrm>
            <a:custGeom>
              <a:avLst/>
              <a:gdLst>
                <a:gd name="connsiteX0" fmla="*/ 3177064 w 4886325"/>
                <a:gd name="connsiteY0" fmla="*/ 2445544 h 3667125"/>
                <a:gd name="connsiteX1" fmla="*/ 3542824 w 4886325"/>
                <a:gd name="connsiteY1" fmla="*/ 2445544 h 3667125"/>
                <a:gd name="connsiteX2" fmla="*/ 3664744 w 4886325"/>
                <a:gd name="connsiteY2" fmla="*/ 2323624 h 3667125"/>
                <a:gd name="connsiteX3" fmla="*/ 3664744 w 4886325"/>
                <a:gd name="connsiteY3" fmla="*/ 1043464 h 3667125"/>
                <a:gd name="connsiteX4" fmla="*/ 3542824 w 4886325"/>
                <a:gd name="connsiteY4" fmla="*/ 921544 h 3667125"/>
                <a:gd name="connsiteX5" fmla="*/ 3177064 w 4886325"/>
                <a:gd name="connsiteY5" fmla="*/ 921544 h 3667125"/>
                <a:gd name="connsiteX6" fmla="*/ 3055144 w 4886325"/>
                <a:gd name="connsiteY6" fmla="*/ 1043464 h 3667125"/>
                <a:gd name="connsiteX7" fmla="*/ 3055144 w 4886325"/>
                <a:gd name="connsiteY7" fmla="*/ 2323624 h 3667125"/>
                <a:gd name="connsiteX8" fmla="*/ 3177064 w 4886325"/>
                <a:gd name="connsiteY8" fmla="*/ 2445544 h 3667125"/>
                <a:gd name="connsiteX9" fmla="*/ 4091464 w 4886325"/>
                <a:gd name="connsiteY9" fmla="*/ 2445544 h 3667125"/>
                <a:gd name="connsiteX10" fmla="*/ 4457224 w 4886325"/>
                <a:gd name="connsiteY10" fmla="*/ 2445544 h 3667125"/>
                <a:gd name="connsiteX11" fmla="*/ 4579144 w 4886325"/>
                <a:gd name="connsiteY11" fmla="*/ 2323624 h 3667125"/>
                <a:gd name="connsiteX12" fmla="*/ 4579144 w 4886325"/>
                <a:gd name="connsiteY12" fmla="*/ 129064 h 3667125"/>
                <a:gd name="connsiteX13" fmla="*/ 4457224 w 4886325"/>
                <a:gd name="connsiteY13" fmla="*/ 7144 h 3667125"/>
                <a:gd name="connsiteX14" fmla="*/ 4091464 w 4886325"/>
                <a:gd name="connsiteY14" fmla="*/ 7144 h 3667125"/>
                <a:gd name="connsiteX15" fmla="*/ 3969544 w 4886325"/>
                <a:gd name="connsiteY15" fmla="*/ 129064 h 3667125"/>
                <a:gd name="connsiteX16" fmla="*/ 3969544 w 4886325"/>
                <a:gd name="connsiteY16" fmla="*/ 2323624 h 3667125"/>
                <a:gd name="connsiteX17" fmla="*/ 4091464 w 4886325"/>
                <a:gd name="connsiteY17" fmla="*/ 2445544 h 3667125"/>
                <a:gd name="connsiteX18" fmla="*/ 1348264 w 4886325"/>
                <a:gd name="connsiteY18" fmla="*/ 2445544 h 3667125"/>
                <a:gd name="connsiteX19" fmla="*/ 1714024 w 4886325"/>
                <a:gd name="connsiteY19" fmla="*/ 2445544 h 3667125"/>
                <a:gd name="connsiteX20" fmla="*/ 1835944 w 4886325"/>
                <a:gd name="connsiteY20" fmla="*/ 2323624 h 3667125"/>
                <a:gd name="connsiteX21" fmla="*/ 1835944 w 4886325"/>
                <a:gd name="connsiteY21" fmla="*/ 1653064 h 3667125"/>
                <a:gd name="connsiteX22" fmla="*/ 1714024 w 4886325"/>
                <a:gd name="connsiteY22" fmla="*/ 1531144 h 3667125"/>
                <a:gd name="connsiteX23" fmla="*/ 1348264 w 4886325"/>
                <a:gd name="connsiteY23" fmla="*/ 1531144 h 3667125"/>
                <a:gd name="connsiteX24" fmla="*/ 1226344 w 4886325"/>
                <a:gd name="connsiteY24" fmla="*/ 1653064 h 3667125"/>
                <a:gd name="connsiteX25" fmla="*/ 1226344 w 4886325"/>
                <a:gd name="connsiteY25" fmla="*/ 2323624 h 3667125"/>
                <a:gd name="connsiteX26" fmla="*/ 1348264 w 4886325"/>
                <a:gd name="connsiteY26" fmla="*/ 2445544 h 3667125"/>
                <a:gd name="connsiteX27" fmla="*/ 2262664 w 4886325"/>
                <a:gd name="connsiteY27" fmla="*/ 2445544 h 3667125"/>
                <a:gd name="connsiteX28" fmla="*/ 2628424 w 4886325"/>
                <a:gd name="connsiteY28" fmla="*/ 2445544 h 3667125"/>
                <a:gd name="connsiteX29" fmla="*/ 2750344 w 4886325"/>
                <a:gd name="connsiteY29" fmla="*/ 2323624 h 3667125"/>
                <a:gd name="connsiteX30" fmla="*/ 2750344 w 4886325"/>
                <a:gd name="connsiteY30" fmla="*/ 433864 h 3667125"/>
                <a:gd name="connsiteX31" fmla="*/ 2628424 w 4886325"/>
                <a:gd name="connsiteY31" fmla="*/ 311944 h 3667125"/>
                <a:gd name="connsiteX32" fmla="*/ 2262664 w 4886325"/>
                <a:gd name="connsiteY32" fmla="*/ 311944 h 3667125"/>
                <a:gd name="connsiteX33" fmla="*/ 2140744 w 4886325"/>
                <a:gd name="connsiteY33" fmla="*/ 433864 h 3667125"/>
                <a:gd name="connsiteX34" fmla="*/ 2140744 w 4886325"/>
                <a:gd name="connsiteY34" fmla="*/ 2323624 h 3667125"/>
                <a:gd name="connsiteX35" fmla="*/ 2262664 w 4886325"/>
                <a:gd name="connsiteY35" fmla="*/ 2445544 h 3667125"/>
                <a:gd name="connsiteX36" fmla="*/ 4731544 w 4886325"/>
                <a:gd name="connsiteY36" fmla="*/ 3055144 h 3667125"/>
                <a:gd name="connsiteX37" fmla="*/ 616744 w 4886325"/>
                <a:gd name="connsiteY37" fmla="*/ 3055144 h 3667125"/>
                <a:gd name="connsiteX38" fmla="*/ 616744 w 4886325"/>
                <a:gd name="connsiteY38" fmla="*/ 159544 h 3667125"/>
                <a:gd name="connsiteX39" fmla="*/ 464344 w 4886325"/>
                <a:gd name="connsiteY39" fmla="*/ 7144 h 3667125"/>
                <a:gd name="connsiteX40" fmla="*/ 159544 w 4886325"/>
                <a:gd name="connsiteY40" fmla="*/ 7144 h 3667125"/>
                <a:gd name="connsiteX41" fmla="*/ 7144 w 4886325"/>
                <a:gd name="connsiteY41" fmla="*/ 159544 h 3667125"/>
                <a:gd name="connsiteX42" fmla="*/ 7144 w 4886325"/>
                <a:gd name="connsiteY42" fmla="*/ 3359944 h 3667125"/>
                <a:gd name="connsiteX43" fmla="*/ 311944 w 4886325"/>
                <a:gd name="connsiteY43" fmla="*/ 3664744 h 3667125"/>
                <a:gd name="connsiteX44" fmla="*/ 4731544 w 4886325"/>
                <a:gd name="connsiteY44" fmla="*/ 3664744 h 3667125"/>
                <a:gd name="connsiteX45" fmla="*/ 4883944 w 4886325"/>
                <a:gd name="connsiteY45" fmla="*/ 3512344 h 3667125"/>
                <a:gd name="connsiteX46" fmla="*/ 4883944 w 4886325"/>
                <a:gd name="connsiteY46" fmla="*/ 3207544 h 3667125"/>
                <a:gd name="connsiteX47" fmla="*/ 4731544 w 4886325"/>
                <a:gd name="connsiteY47" fmla="*/ 30551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6325" h="3667125">
                  <a:moveTo>
                    <a:pt x="3177064" y="2445544"/>
                  </a:moveTo>
                  <a:lnTo>
                    <a:pt x="3542824" y="2445544"/>
                  </a:lnTo>
                  <a:cubicBezTo>
                    <a:pt x="3603784" y="2445544"/>
                    <a:pt x="3664744" y="2384584"/>
                    <a:pt x="3664744" y="2323624"/>
                  </a:cubicBezTo>
                  <a:lnTo>
                    <a:pt x="3664744" y="1043464"/>
                  </a:lnTo>
                  <a:cubicBezTo>
                    <a:pt x="3664744" y="982504"/>
                    <a:pt x="3603784" y="921544"/>
                    <a:pt x="3542824" y="921544"/>
                  </a:cubicBezTo>
                  <a:lnTo>
                    <a:pt x="3177064" y="921544"/>
                  </a:lnTo>
                  <a:cubicBezTo>
                    <a:pt x="3116104" y="921544"/>
                    <a:pt x="3055144" y="982504"/>
                    <a:pt x="3055144" y="1043464"/>
                  </a:cubicBezTo>
                  <a:lnTo>
                    <a:pt x="3055144" y="2323624"/>
                  </a:lnTo>
                  <a:cubicBezTo>
                    <a:pt x="3055144" y="2384584"/>
                    <a:pt x="3116104" y="2445544"/>
                    <a:pt x="3177064" y="2445544"/>
                  </a:cubicBezTo>
                  <a:close/>
                  <a:moveTo>
                    <a:pt x="4091464" y="2445544"/>
                  </a:moveTo>
                  <a:lnTo>
                    <a:pt x="4457224" y="2445544"/>
                  </a:lnTo>
                  <a:cubicBezTo>
                    <a:pt x="4518184" y="2445544"/>
                    <a:pt x="4579144" y="2384584"/>
                    <a:pt x="4579144" y="2323624"/>
                  </a:cubicBezTo>
                  <a:lnTo>
                    <a:pt x="4579144" y="129064"/>
                  </a:lnTo>
                  <a:cubicBezTo>
                    <a:pt x="4579144" y="68104"/>
                    <a:pt x="4518184" y="7144"/>
                    <a:pt x="4457224" y="7144"/>
                  </a:cubicBezTo>
                  <a:lnTo>
                    <a:pt x="4091464" y="7144"/>
                  </a:lnTo>
                  <a:cubicBezTo>
                    <a:pt x="4030504" y="7144"/>
                    <a:pt x="3969544" y="68104"/>
                    <a:pt x="3969544" y="129064"/>
                  </a:cubicBezTo>
                  <a:lnTo>
                    <a:pt x="3969544" y="2323624"/>
                  </a:lnTo>
                  <a:cubicBezTo>
                    <a:pt x="3969544" y="2384584"/>
                    <a:pt x="4030504" y="2445544"/>
                    <a:pt x="4091464" y="2445544"/>
                  </a:cubicBezTo>
                  <a:close/>
                  <a:moveTo>
                    <a:pt x="1348264" y="2445544"/>
                  </a:moveTo>
                  <a:lnTo>
                    <a:pt x="1714024" y="2445544"/>
                  </a:lnTo>
                  <a:cubicBezTo>
                    <a:pt x="1774984" y="2445544"/>
                    <a:pt x="1835944" y="2384584"/>
                    <a:pt x="1835944" y="2323624"/>
                  </a:cubicBezTo>
                  <a:lnTo>
                    <a:pt x="1835944" y="1653064"/>
                  </a:lnTo>
                  <a:cubicBezTo>
                    <a:pt x="1835944" y="1592104"/>
                    <a:pt x="1774984" y="1531144"/>
                    <a:pt x="1714024" y="1531144"/>
                  </a:cubicBezTo>
                  <a:lnTo>
                    <a:pt x="1348264" y="1531144"/>
                  </a:lnTo>
                  <a:cubicBezTo>
                    <a:pt x="1287304" y="1531144"/>
                    <a:pt x="1226344" y="1592104"/>
                    <a:pt x="1226344" y="1653064"/>
                  </a:cubicBezTo>
                  <a:lnTo>
                    <a:pt x="1226344" y="2323624"/>
                  </a:lnTo>
                  <a:cubicBezTo>
                    <a:pt x="1226344" y="2384584"/>
                    <a:pt x="1287304" y="2445544"/>
                    <a:pt x="1348264" y="2445544"/>
                  </a:cubicBezTo>
                  <a:close/>
                  <a:moveTo>
                    <a:pt x="2262664" y="2445544"/>
                  </a:moveTo>
                  <a:lnTo>
                    <a:pt x="2628424" y="2445544"/>
                  </a:lnTo>
                  <a:cubicBezTo>
                    <a:pt x="2689384" y="2445544"/>
                    <a:pt x="2750344" y="2384584"/>
                    <a:pt x="2750344" y="2323624"/>
                  </a:cubicBezTo>
                  <a:lnTo>
                    <a:pt x="2750344" y="433864"/>
                  </a:lnTo>
                  <a:cubicBezTo>
                    <a:pt x="2750344" y="372904"/>
                    <a:pt x="2689384" y="311944"/>
                    <a:pt x="2628424" y="311944"/>
                  </a:cubicBezTo>
                  <a:lnTo>
                    <a:pt x="2262664" y="311944"/>
                  </a:lnTo>
                  <a:cubicBezTo>
                    <a:pt x="2201704" y="311944"/>
                    <a:pt x="2140744" y="372904"/>
                    <a:pt x="2140744" y="433864"/>
                  </a:cubicBezTo>
                  <a:lnTo>
                    <a:pt x="2140744" y="2323624"/>
                  </a:lnTo>
                  <a:cubicBezTo>
                    <a:pt x="2140744" y="2384584"/>
                    <a:pt x="2201704" y="2445544"/>
                    <a:pt x="2262664" y="2445544"/>
                  </a:cubicBezTo>
                  <a:close/>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path>
              </a:pathLst>
            </a:custGeom>
            <a:solidFill>
              <a:schemeClr val="bg1"/>
            </a:solidFill>
            <a:ln w="9525" cap="flat">
              <a:noFill/>
              <a:prstDash val="solid"/>
              <a:miter/>
            </a:ln>
          </p:spPr>
          <p:txBody>
            <a:bodyPr rtlCol="0" anchor="ctr"/>
            <a:lstStyle/>
            <a:p>
              <a:endParaRPr lang="nl-NL">
                <a:latin typeface="+mj-lt"/>
              </a:endParaRPr>
            </a:p>
          </p:txBody>
        </p:sp>
      </p:grpSp>
      <p:grpSp>
        <p:nvGrpSpPr>
          <p:cNvPr id="3" name="Group 2">
            <a:extLst>
              <a:ext uri="{FF2B5EF4-FFF2-40B4-BE49-F238E27FC236}">
                <a16:creationId xmlns:a16="http://schemas.microsoft.com/office/drawing/2014/main" id="{19A6BF10-DEC8-D74D-9ACE-5A29E10E179C}"/>
              </a:ext>
            </a:extLst>
          </p:cNvPr>
          <p:cNvGrpSpPr/>
          <p:nvPr/>
        </p:nvGrpSpPr>
        <p:grpSpPr>
          <a:xfrm>
            <a:off x="9549595" y="3935329"/>
            <a:ext cx="850232" cy="853375"/>
            <a:chOff x="4490506" y="4499310"/>
            <a:chExt cx="850232" cy="853375"/>
          </a:xfrm>
        </p:grpSpPr>
        <p:sp>
          <p:nvSpPr>
            <p:cNvPr id="37" name="Oval 36">
              <a:extLst>
                <a:ext uri="{FF2B5EF4-FFF2-40B4-BE49-F238E27FC236}">
                  <a16:creationId xmlns:a16="http://schemas.microsoft.com/office/drawing/2014/main" id="{84C5B07F-8461-B24B-BE1D-71C17778D629}"/>
                </a:ext>
              </a:extLst>
            </p:cNvPr>
            <p:cNvSpPr/>
            <p:nvPr/>
          </p:nvSpPr>
          <p:spPr>
            <a:xfrm>
              <a:off x="4490506" y="4499310"/>
              <a:ext cx="850232" cy="853375"/>
            </a:xfrm>
            <a:prstGeom prst="ellipse">
              <a:avLst/>
            </a:prstGeom>
            <a:solidFill>
              <a:srgbClr val="9A338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Graphic 29">
              <a:extLst>
                <a:ext uri="{FF2B5EF4-FFF2-40B4-BE49-F238E27FC236}">
                  <a16:creationId xmlns:a16="http://schemas.microsoft.com/office/drawing/2014/main" id="{F910068C-F702-6843-8D61-9B941408AF5D}"/>
                </a:ext>
              </a:extLst>
            </p:cNvPr>
            <p:cNvSpPr/>
            <p:nvPr/>
          </p:nvSpPr>
          <p:spPr>
            <a:xfrm>
              <a:off x="4683801" y="4729206"/>
              <a:ext cx="500668" cy="375744"/>
            </a:xfrm>
            <a:custGeom>
              <a:avLst/>
              <a:gdLst>
                <a:gd name="connsiteX0" fmla="*/ 4731544 w 4886325"/>
                <a:gd name="connsiteY0" fmla="*/ 3055144 h 3667125"/>
                <a:gd name="connsiteX1" fmla="*/ 616744 w 4886325"/>
                <a:gd name="connsiteY1" fmla="*/ 3055144 h 3667125"/>
                <a:gd name="connsiteX2" fmla="*/ 616744 w 4886325"/>
                <a:gd name="connsiteY2" fmla="*/ 159544 h 3667125"/>
                <a:gd name="connsiteX3" fmla="*/ 464344 w 4886325"/>
                <a:gd name="connsiteY3" fmla="*/ 7144 h 3667125"/>
                <a:gd name="connsiteX4" fmla="*/ 159544 w 4886325"/>
                <a:gd name="connsiteY4" fmla="*/ 7144 h 3667125"/>
                <a:gd name="connsiteX5" fmla="*/ 7144 w 4886325"/>
                <a:gd name="connsiteY5" fmla="*/ 159544 h 3667125"/>
                <a:gd name="connsiteX6" fmla="*/ 7144 w 4886325"/>
                <a:gd name="connsiteY6" fmla="*/ 3359944 h 3667125"/>
                <a:gd name="connsiteX7" fmla="*/ 311944 w 4886325"/>
                <a:gd name="connsiteY7" fmla="*/ 3664744 h 3667125"/>
                <a:gd name="connsiteX8" fmla="*/ 4731544 w 4886325"/>
                <a:gd name="connsiteY8" fmla="*/ 3664744 h 3667125"/>
                <a:gd name="connsiteX9" fmla="*/ 4883944 w 4886325"/>
                <a:gd name="connsiteY9" fmla="*/ 3512344 h 3667125"/>
                <a:gd name="connsiteX10" fmla="*/ 4883944 w 4886325"/>
                <a:gd name="connsiteY10" fmla="*/ 3207544 h 3667125"/>
                <a:gd name="connsiteX11" fmla="*/ 4731544 w 4886325"/>
                <a:gd name="connsiteY11" fmla="*/ 3055144 h 3667125"/>
                <a:gd name="connsiteX12" fmla="*/ 4426744 w 4886325"/>
                <a:gd name="connsiteY12" fmla="*/ 311944 h 3667125"/>
                <a:gd name="connsiteX13" fmla="*/ 3302222 w 4886325"/>
                <a:gd name="connsiteY13" fmla="*/ 311944 h 3667125"/>
                <a:gd name="connsiteX14" fmla="*/ 3140583 w 4886325"/>
                <a:gd name="connsiteY14" fmla="*/ 702183 h 3667125"/>
                <a:gd name="connsiteX15" fmla="*/ 3449193 w 4886325"/>
                <a:gd name="connsiteY15" fmla="*/ 1010793 h 3667125"/>
                <a:gd name="connsiteX16" fmla="*/ 2750344 w 4886325"/>
                <a:gd name="connsiteY16" fmla="*/ 1709738 h 3667125"/>
                <a:gd name="connsiteX17" fmla="*/ 2051495 w 4886325"/>
                <a:gd name="connsiteY17" fmla="*/ 1010888 h 3667125"/>
                <a:gd name="connsiteX18" fmla="*/ 1620488 w 4886325"/>
                <a:gd name="connsiteY18" fmla="*/ 1010888 h 3667125"/>
                <a:gd name="connsiteX19" fmla="*/ 966216 w 4886325"/>
                <a:gd name="connsiteY19" fmla="*/ 1665161 h 3667125"/>
                <a:gd name="connsiteX20" fmla="*/ 966216 w 4886325"/>
                <a:gd name="connsiteY20" fmla="*/ 1880711 h 3667125"/>
                <a:gd name="connsiteX21" fmla="*/ 1181672 w 4886325"/>
                <a:gd name="connsiteY21" fmla="*/ 2096167 h 3667125"/>
                <a:gd name="connsiteX22" fmla="*/ 1397222 w 4886325"/>
                <a:gd name="connsiteY22" fmla="*/ 2096167 h 3667125"/>
                <a:gd name="connsiteX23" fmla="*/ 1835944 w 4886325"/>
                <a:gd name="connsiteY23" fmla="*/ 1657350 h 3667125"/>
                <a:gd name="connsiteX24" fmla="*/ 2534793 w 4886325"/>
                <a:gd name="connsiteY24" fmla="*/ 2356199 h 3667125"/>
                <a:gd name="connsiteX25" fmla="*/ 2965799 w 4886325"/>
                <a:gd name="connsiteY25" fmla="*/ 2356199 h 3667125"/>
                <a:gd name="connsiteX26" fmla="*/ 3880199 w 4886325"/>
                <a:gd name="connsiteY26" fmla="*/ 1441799 h 3667125"/>
                <a:gd name="connsiteX27" fmla="*/ 4188809 w 4886325"/>
                <a:gd name="connsiteY27" fmla="*/ 1750409 h 3667125"/>
                <a:gd name="connsiteX28" fmla="*/ 4579049 w 4886325"/>
                <a:gd name="connsiteY28" fmla="*/ 1588770 h 3667125"/>
                <a:gd name="connsiteX29" fmla="*/ 4579049 w 4886325"/>
                <a:gd name="connsiteY29" fmla="*/ 464344 h 3667125"/>
                <a:gd name="connsiteX30" fmla="*/ 4426744 w 4886325"/>
                <a:gd name="connsiteY30" fmla="*/ 3119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6325" h="3667125">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moveTo>
                    <a:pt x="4426744" y="311944"/>
                  </a:moveTo>
                  <a:lnTo>
                    <a:pt x="3302222" y="311944"/>
                  </a:lnTo>
                  <a:cubicBezTo>
                    <a:pt x="3098578" y="311944"/>
                    <a:pt x="2996565" y="558165"/>
                    <a:pt x="3140583" y="702183"/>
                  </a:cubicBezTo>
                  <a:lnTo>
                    <a:pt x="3449193" y="1010793"/>
                  </a:lnTo>
                  <a:lnTo>
                    <a:pt x="2750344" y="1709738"/>
                  </a:lnTo>
                  <a:lnTo>
                    <a:pt x="2051495" y="1010888"/>
                  </a:lnTo>
                  <a:cubicBezTo>
                    <a:pt x="1932432" y="891826"/>
                    <a:pt x="1739456" y="891826"/>
                    <a:pt x="1620488" y="1010888"/>
                  </a:cubicBezTo>
                  <a:lnTo>
                    <a:pt x="966216" y="1665161"/>
                  </a:lnTo>
                  <a:cubicBezTo>
                    <a:pt x="906685" y="1724692"/>
                    <a:pt x="906685" y="1821180"/>
                    <a:pt x="966216" y="1880711"/>
                  </a:cubicBezTo>
                  <a:lnTo>
                    <a:pt x="1181672" y="2096167"/>
                  </a:lnTo>
                  <a:cubicBezTo>
                    <a:pt x="1241203" y="2155698"/>
                    <a:pt x="1337691" y="2155698"/>
                    <a:pt x="1397222" y="2096167"/>
                  </a:cubicBezTo>
                  <a:lnTo>
                    <a:pt x="1835944" y="1657350"/>
                  </a:lnTo>
                  <a:lnTo>
                    <a:pt x="2534793" y="2356199"/>
                  </a:lnTo>
                  <a:cubicBezTo>
                    <a:pt x="2653856" y="2475262"/>
                    <a:pt x="2846832" y="2475262"/>
                    <a:pt x="2965799" y="2356199"/>
                  </a:cubicBezTo>
                  <a:lnTo>
                    <a:pt x="3880199" y="1441799"/>
                  </a:lnTo>
                  <a:lnTo>
                    <a:pt x="4188809" y="1750409"/>
                  </a:lnTo>
                  <a:cubicBezTo>
                    <a:pt x="4332828" y="1894427"/>
                    <a:pt x="4579049" y="1792414"/>
                    <a:pt x="4579049" y="1588770"/>
                  </a:cubicBezTo>
                  <a:lnTo>
                    <a:pt x="4579049" y="464344"/>
                  </a:lnTo>
                  <a:cubicBezTo>
                    <a:pt x="4579144" y="380143"/>
                    <a:pt x="4510945" y="311944"/>
                    <a:pt x="4426744" y="311944"/>
                  </a:cubicBezTo>
                  <a:close/>
                </a:path>
              </a:pathLst>
            </a:custGeom>
            <a:solidFill>
              <a:schemeClr val="bg1"/>
            </a:solidFill>
            <a:ln w="9525" cap="flat">
              <a:noFill/>
              <a:prstDash val="solid"/>
              <a:miter/>
            </a:ln>
          </p:spPr>
          <p:txBody>
            <a:bodyPr rtlCol="0" anchor="ctr"/>
            <a:lstStyle/>
            <a:p>
              <a:endParaRPr lang="nl-NL">
                <a:latin typeface="+mj-lt"/>
              </a:endParaRPr>
            </a:p>
          </p:txBody>
        </p:sp>
      </p:grpSp>
      <p:grpSp>
        <p:nvGrpSpPr>
          <p:cNvPr id="2" name="Group 1">
            <a:extLst>
              <a:ext uri="{FF2B5EF4-FFF2-40B4-BE49-F238E27FC236}">
                <a16:creationId xmlns:a16="http://schemas.microsoft.com/office/drawing/2014/main" id="{61645AA4-7FEE-1640-90EB-0BCDC9342B15}"/>
              </a:ext>
            </a:extLst>
          </p:cNvPr>
          <p:cNvGrpSpPr/>
          <p:nvPr/>
        </p:nvGrpSpPr>
        <p:grpSpPr>
          <a:xfrm>
            <a:off x="9549595" y="1230282"/>
            <a:ext cx="850232" cy="853375"/>
            <a:chOff x="8179270" y="4499309"/>
            <a:chExt cx="850232" cy="853375"/>
          </a:xfrm>
        </p:grpSpPr>
        <p:sp>
          <p:nvSpPr>
            <p:cNvPr id="38" name="Oval 37">
              <a:extLst>
                <a:ext uri="{FF2B5EF4-FFF2-40B4-BE49-F238E27FC236}">
                  <a16:creationId xmlns:a16="http://schemas.microsoft.com/office/drawing/2014/main" id="{F467C5E7-E2B0-FD42-BC4E-BB0D493C890E}"/>
                </a:ext>
              </a:extLst>
            </p:cNvPr>
            <p:cNvSpPr/>
            <p:nvPr/>
          </p:nvSpPr>
          <p:spPr>
            <a:xfrm>
              <a:off x="8179270" y="4499309"/>
              <a:ext cx="850232" cy="853375"/>
            </a:xfrm>
            <a:prstGeom prst="ellipse">
              <a:avLst/>
            </a:prstGeom>
            <a:solidFill>
              <a:srgbClr val="F09D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Graphic 23">
              <a:extLst>
                <a:ext uri="{FF2B5EF4-FFF2-40B4-BE49-F238E27FC236}">
                  <a16:creationId xmlns:a16="http://schemas.microsoft.com/office/drawing/2014/main" id="{345B4964-F722-D84E-B04D-4925740D9188}"/>
                </a:ext>
              </a:extLst>
            </p:cNvPr>
            <p:cNvSpPr/>
            <p:nvPr/>
          </p:nvSpPr>
          <p:spPr>
            <a:xfrm>
              <a:off x="8372565" y="4729206"/>
              <a:ext cx="500668" cy="375744"/>
            </a:xfrm>
            <a:custGeom>
              <a:avLst/>
              <a:gdLst>
                <a:gd name="connsiteX0" fmla="*/ 4731544 w 4886325"/>
                <a:gd name="connsiteY0" fmla="*/ 3055144 h 3667125"/>
                <a:gd name="connsiteX1" fmla="*/ 616744 w 4886325"/>
                <a:gd name="connsiteY1" fmla="*/ 3055144 h 3667125"/>
                <a:gd name="connsiteX2" fmla="*/ 616744 w 4886325"/>
                <a:gd name="connsiteY2" fmla="*/ 159544 h 3667125"/>
                <a:gd name="connsiteX3" fmla="*/ 464344 w 4886325"/>
                <a:gd name="connsiteY3" fmla="*/ 7144 h 3667125"/>
                <a:gd name="connsiteX4" fmla="*/ 159544 w 4886325"/>
                <a:gd name="connsiteY4" fmla="*/ 7144 h 3667125"/>
                <a:gd name="connsiteX5" fmla="*/ 7144 w 4886325"/>
                <a:gd name="connsiteY5" fmla="*/ 159544 h 3667125"/>
                <a:gd name="connsiteX6" fmla="*/ 7144 w 4886325"/>
                <a:gd name="connsiteY6" fmla="*/ 3359944 h 3667125"/>
                <a:gd name="connsiteX7" fmla="*/ 311944 w 4886325"/>
                <a:gd name="connsiteY7" fmla="*/ 3664744 h 3667125"/>
                <a:gd name="connsiteX8" fmla="*/ 4731544 w 4886325"/>
                <a:gd name="connsiteY8" fmla="*/ 3664744 h 3667125"/>
                <a:gd name="connsiteX9" fmla="*/ 4883944 w 4886325"/>
                <a:gd name="connsiteY9" fmla="*/ 3512344 h 3667125"/>
                <a:gd name="connsiteX10" fmla="*/ 4883944 w 4886325"/>
                <a:gd name="connsiteY10" fmla="*/ 3207544 h 3667125"/>
                <a:gd name="connsiteX11" fmla="*/ 4731544 w 4886325"/>
                <a:gd name="connsiteY11" fmla="*/ 3055144 h 3667125"/>
                <a:gd name="connsiteX12" fmla="*/ 4579144 w 4886325"/>
                <a:gd name="connsiteY12" fmla="*/ 2293144 h 3667125"/>
                <a:gd name="connsiteX13" fmla="*/ 4579144 w 4886325"/>
                <a:gd name="connsiteY13" fmla="*/ 1168622 h 3667125"/>
                <a:gd name="connsiteX14" fmla="*/ 4188905 w 4886325"/>
                <a:gd name="connsiteY14" fmla="*/ 1006983 h 3667125"/>
                <a:gd name="connsiteX15" fmla="*/ 3880295 w 4886325"/>
                <a:gd name="connsiteY15" fmla="*/ 1315593 h 3667125"/>
                <a:gd name="connsiteX16" fmla="*/ 2965895 w 4886325"/>
                <a:gd name="connsiteY16" fmla="*/ 401193 h 3667125"/>
                <a:gd name="connsiteX17" fmla="*/ 2534888 w 4886325"/>
                <a:gd name="connsiteY17" fmla="*/ 401193 h 3667125"/>
                <a:gd name="connsiteX18" fmla="*/ 1835944 w 4886325"/>
                <a:gd name="connsiteY18" fmla="*/ 1100138 h 3667125"/>
                <a:gd name="connsiteX19" fmla="*/ 1397222 w 4886325"/>
                <a:gd name="connsiteY19" fmla="*/ 661416 h 3667125"/>
                <a:gd name="connsiteX20" fmla="*/ 1181672 w 4886325"/>
                <a:gd name="connsiteY20" fmla="*/ 661416 h 3667125"/>
                <a:gd name="connsiteX21" fmla="*/ 966216 w 4886325"/>
                <a:gd name="connsiteY21" fmla="*/ 876872 h 3667125"/>
                <a:gd name="connsiteX22" fmla="*/ 966216 w 4886325"/>
                <a:gd name="connsiteY22" fmla="*/ 1092422 h 3667125"/>
                <a:gd name="connsiteX23" fmla="*/ 1620488 w 4886325"/>
                <a:gd name="connsiteY23" fmla="*/ 1746695 h 3667125"/>
                <a:gd name="connsiteX24" fmla="*/ 2051495 w 4886325"/>
                <a:gd name="connsiteY24" fmla="*/ 1746695 h 3667125"/>
                <a:gd name="connsiteX25" fmla="*/ 2750344 w 4886325"/>
                <a:gd name="connsiteY25" fmla="*/ 1047750 h 3667125"/>
                <a:gd name="connsiteX26" fmla="*/ 3449288 w 4886325"/>
                <a:gd name="connsiteY26" fmla="*/ 1746695 h 3667125"/>
                <a:gd name="connsiteX27" fmla="*/ 3140678 w 4886325"/>
                <a:gd name="connsiteY27" fmla="*/ 2055305 h 3667125"/>
                <a:gd name="connsiteX28" fmla="*/ 3302318 w 4886325"/>
                <a:gd name="connsiteY28" fmla="*/ 2445544 h 3667125"/>
                <a:gd name="connsiteX29" fmla="*/ 4426744 w 4886325"/>
                <a:gd name="connsiteY29" fmla="*/ 2445544 h 3667125"/>
                <a:gd name="connsiteX30" fmla="*/ 4579144 w 4886325"/>
                <a:gd name="connsiteY30" fmla="*/ 22931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6325" h="3667125">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moveTo>
                    <a:pt x="4579144" y="2293144"/>
                  </a:moveTo>
                  <a:lnTo>
                    <a:pt x="4579144" y="1168622"/>
                  </a:lnTo>
                  <a:cubicBezTo>
                    <a:pt x="4579144" y="964978"/>
                    <a:pt x="4332923" y="862965"/>
                    <a:pt x="4188905" y="1006983"/>
                  </a:cubicBezTo>
                  <a:lnTo>
                    <a:pt x="3880295" y="1315593"/>
                  </a:lnTo>
                  <a:lnTo>
                    <a:pt x="2965895" y="401193"/>
                  </a:lnTo>
                  <a:cubicBezTo>
                    <a:pt x="2846832" y="282131"/>
                    <a:pt x="2653856" y="282131"/>
                    <a:pt x="2534888" y="401193"/>
                  </a:cubicBezTo>
                  <a:lnTo>
                    <a:pt x="1835944" y="1100138"/>
                  </a:lnTo>
                  <a:lnTo>
                    <a:pt x="1397222" y="661416"/>
                  </a:lnTo>
                  <a:cubicBezTo>
                    <a:pt x="1337691" y="601885"/>
                    <a:pt x="1241203" y="601885"/>
                    <a:pt x="1181672" y="661416"/>
                  </a:cubicBezTo>
                  <a:lnTo>
                    <a:pt x="966216" y="876872"/>
                  </a:lnTo>
                  <a:cubicBezTo>
                    <a:pt x="906685" y="936403"/>
                    <a:pt x="906685" y="1032891"/>
                    <a:pt x="966216" y="1092422"/>
                  </a:cubicBezTo>
                  <a:lnTo>
                    <a:pt x="1620488" y="1746695"/>
                  </a:lnTo>
                  <a:cubicBezTo>
                    <a:pt x="1739551" y="1865757"/>
                    <a:pt x="1932527" y="1865757"/>
                    <a:pt x="2051495" y="1746695"/>
                  </a:cubicBezTo>
                  <a:lnTo>
                    <a:pt x="2750344" y="1047750"/>
                  </a:lnTo>
                  <a:lnTo>
                    <a:pt x="3449288" y="1746695"/>
                  </a:lnTo>
                  <a:lnTo>
                    <a:pt x="3140678" y="2055305"/>
                  </a:lnTo>
                  <a:cubicBezTo>
                    <a:pt x="2996660" y="2199323"/>
                    <a:pt x="3098673" y="2445544"/>
                    <a:pt x="3302318" y="2445544"/>
                  </a:cubicBezTo>
                  <a:lnTo>
                    <a:pt x="4426744" y="2445544"/>
                  </a:lnTo>
                  <a:cubicBezTo>
                    <a:pt x="4510945" y="2445544"/>
                    <a:pt x="4579144" y="2377249"/>
                    <a:pt x="4579144" y="2293144"/>
                  </a:cubicBezTo>
                  <a:close/>
                </a:path>
              </a:pathLst>
            </a:custGeom>
            <a:solidFill>
              <a:schemeClr val="bg1"/>
            </a:solidFill>
            <a:ln w="9525" cap="flat">
              <a:noFill/>
              <a:prstDash val="solid"/>
              <a:miter/>
            </a:ln>
          </p:spPr>
          <p:txBody>
            <a:bodyPr rtlCol="0" anchor="ctr"/>
            <a:lstStyle/>
            <a:p>
              <a:endParaRPr lang="nl-NL">
                <a:latin typeface="+mj-lt"/>
              </a:endParaRPr>
            </a:p>
          </p:txBody>
        </p:sp>
      </p:grpSp>
      <p:sp>
        <p:nvSpPr>
          <p:cNvPr id="51" name="Arc 50">
            <a:extLst>
              <a:ext uri="{FF2B5EF4-FFF2-40B4-BE49-F238E27FC236}">
                <a16:creationId xmlns:a16="http://schemas.microsoft.com/office/drawing/2014/main" id="{3C1B37A3-EEBC-3F4F-9D08-5B6FE12016E6}"/>
              </a:ext>
            </a:extLst>
          </p:cNvPr>
          <p:cNvSpPr/>
          <p:nvPr/>
        </p:nvSpPr>
        <p:spPr>
          <a:xfrm rot="12864691" flipH="1">
            <a:off x="3875004" y="1179896"/>
            <a:ext cx="3163640" cy="2061687"/>
          </a:xfrm>
          <a:prstGeom prst="arc">
            <a:avLst>
              <a:gd name="adj1" fmla="val 12737284"/>
              <a:gd name="adj2" fmla="val 1945659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48" name="Oval 47">
            <a:extLst>
              <a:ext uri="{FF2B5EF4-FFF2-40B4-BE49-F238E27FC236}">
                <a16:creationId xmlns:a16="http://schemas.microsoft.com/office/drawing/2014/main" id="{73C76670-00DA-354A-A550-93FAF21120ED}"/>
              </a:ext>
            </a:extLst>
          </p:cNvPr>
          <p:cNvSpPr/>
          <p:nvPr/>
        </p:nvSpPr>
        <p:spPr>
          <a:xfrm>
            <a:off x="3774637" y="1737687"/>
            <a:ext cx="2351415" cy="2325053"/>
          </a:xfrm>
          <a:prstGeom prst="ellipse">
            <a:avLst/>
          </a:prstGeom>
          <a:no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Oval 48">
            <a:extLst>
              <a:ext uri="{FF2B5EF4-FFF2-40B4-BE49-F238E27FC236}">
                <a16:creationId xmlns:a16="http://schemas.microsoft.com/office/drawing/2014/main" id="{5648E98B-1E71-8D4D-A22C-642E80F3A95B}"/>
              </a:ext>
            </a:extLst>
          </p:cNvPr>
          <p:cNvSpPr/>
          <p:nvPr/>
        </p:nvSpPr>
        <p:spPr>
          <a:xfrm>
            <a:off x="6260662" y="1737687"/>
            <a:ext cx="2351415" cy="2325053"/>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Oval 49">
            <a:extLst>
              <a:ext uri="{FF2B5EF4-FFF2-40B4-BE49-F238E27FC236}">
                <a16:creationId xmlns:a16="http://schemas.microsoft.com/office/drawing/2014/main" id="{80FF8363-9817-1D4C-9230-E33CBB7B570E}"/>
              </a:ext>
            </a:extLst>
          </p:cNvPr>
          <p:cNvSpPr/>
          <p:nvPr/>
        </p:nvSpPr>
        <p:spPr>
          <a:xfrm>
            <a:off x="5642490" y="2355521"/>
            <a:ext cx="1101735" cy="1089383"/>
          </a:xfrm>
          <a:prstGeom prst="ellipse">
            <a:avLst/>
          </a:prstGeom>
          <a:solidFill>
            <a:srgbClr val="3396B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Triangle 52">
            <a:extLst>
              <a:ext uri="{FF2B5EF4-FFF2-40B4-BE49-F238E27FC236}">
                <a16:creationId xmlns:a16="http://schemas.microsoft.com/office/drawing/2014/main" id="{1D3489B0-3C58-3D4B-9B2D-09562E0AB1E8}"/>
              </a:ext>
            </a:extLst>
          </p:cNvPr>
          <p:cNvSpPr/>
          <p:nvPr/>
        </p:nvSpPr>
        <p:spPr>
          <a:xfrm rot="17860683">
            <a:off x="5064016" y="3164327"/>
            <a:ext cx="299444" cy="19607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4" name="Oval 53">
            <a:extLst>
              <a:ext uri="{FF2B5EF4-FFF2-40B4-BE49-F238E27FC236}">
                <a16:creationId xmlns:a16="http://schemas.microsoft.com/office/drawing/2014/main" id="{B987A160-8EED-F745-A29B-369B52C96C1F}"/>
              </a:ext>
            </a:extLst>
          </p:cNvPr>
          <p:cNvSpPr/>
          <p:nvPr/>
        </p:nvSpPr>
        <p:spPr>
          <a:xfrm>
            <a:off x="8115461" y="3503317"/>
            <a:ext cx="334521" cy="322338"/>
          </a:xfrm>
          <a:prstGeom prst="ellipse">
            <a:avLst/>
          </a:prstGeom>
          <a:solidFill>
            <a:srgbClr val="9A3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Oval 54">
            <a:extLst>
              <a:ext uri="{FF2B5EF4-FFF2-40B4-BE49-F238E27FC236}">
                <a16:creationId xmlns:a16="http://schemas.microsoft.com/office/drawing/2014/main" id="{8121CCA9-A42E-4345-BA62-B77A39848C86}"/>
              </a:ext>
            </a:extLst>
          </p:cNvPr>
          <p:cNvSpPr/>
          <p:nvPr/>
        </p:nvSpPr>
        <p:spPr>
          <a:xfrm>
            <a:off x="8228860" y="2064296"/>
            <a:ext cx="284855" cy="284855"/>
          </a:xfrm>
          <a:prstGeom prst="ellipse">
            <a:avLst/>
          </a:prstGeom>
          <a:solidFill>
            <a:srgbClr val="F09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6" name="Oval 55">
            <a:extLst>
              <a:ext uri="{FF2B5EF4-FFF2-40B4-BE49-F238E27FC236}">
                <a16:creationId xmlns:a16="http://schemas.microsoft.com/office/drawing/2014/main" id="{3776B566-5D19-3344-AFF6-C07A52068A67}"/>
              </a:ext>
            </a:extLst>
          </p:cNvPr>
          <p:cNvSpPr/>
          <p:nvPr/>
        </p:nvSpPr>
        <p:spPr>
          <a:xfrm>
            <a:off x="4359007" y="2575192"/>
            <a:ext cx="284855" cy="284855"/>
          </a:xfrm>
          <a:prstGeom prst="ellipse">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9" name="Graphic 366">
            <a:extLst>
              <a:ext uri="{FF2B5EF4-FFF2-40B4-BE49-F238E27FC236}">
                <a16:creationId xmlns:a16="http://schemas.microsoft.com/office/drawing/2014/main" id="{B861634B-7EBA-8F45-B67A-34658D6EE42E}"/>
              </a:ext>
            </a:extLst>
          </p:cNvPr>
          <p:cNvSpPr/>
          <p:nvPr/>
        </p:nvSpPr>
        <p:spPr>
          <a:xfrm>
            <a:off x="5793272" y="2500430"/>
            <a:ext cx="799563" cy="799563"/>
          </a:xfrm>
          <a:custGeom>
            <a:avLst/>
            <a:gdLst>
              <a:gd name="connsiteX0" fmla="*/ 2369344 w 4733925"/>
              <a:gd name="connsiteY0" fmla="*/ 7144 h 4733925"/>
              <a:gd name="connsiteX1" fmla="*/ 7144 w 4733925"/>
              <a:gd name="connsiteY1" fmla="*/ 2369344 h 4733925"/>
              <a:gd name="connsiteX2" fmla="*/ 2369344 w 4733925"/>
              <a:gd name="connsiteY2" fmla="*/ 4731544 h 4733925"/>
              <a:gd name="connsiteX3" fmla="*/ 4731544 w 4733925"/>
              <a:gd name="connsiteY3" fmla="*/ 2369344 h 4733925"/>
              <a:gd name="connsiteX4" fmla="*/ 2369344 w 4733925"/>
              <a:gd name="connsiteY4" fmla="*/ 7144 h 4733925"/>
              <a:gd name="connsiteX5" fmla="*/ 2369344 w 4733925"/>
              <a:gd name="connsiteY5" fmla="*/ 4426744 h 4733925"/>
              <a:gd name="connsiteX6" fmla="*/ 311944 w 4733925"/>
              <a:gd name="connsiteY6" fmla="*/ 2369344 h 4733925"/>
              <a:gd name="connsiteX7" fmla="*/ 2369344 w 4733925"/>
              <a:gd name="connsiteY7" fmla="*/ 311944 h 4733925"/>
              <a:gd name="connsiteX8" fmla="*/ 4426744 w 4733925"/>
              <a:gd name="connsiteY8" fmla="*/ 2369344 h 4733925"/>
              <a:gd name="connsiteX9" fmla="*/ 2369344 w 4733925"/>
              <a:gd name="connsiteY9" fmla="*/ 4426744 h 4733925"/>
              <a:gd name="connsiteX10" fmla="*/ 3718370 w 4733925"/>
              <a:gd name="connsiteY10" fmla="*/ 1807740 h 4733925"/>
              <a:gd name="connsiteX11" fmla="*/ 1999298 w 4733925"/>
              <a:gd name="connsiteY11" fmla="*/ 3513020 h 4733925"/>
              <a:gd name="connsiteX12" fmla="*/ 1837658 w 4733925"/>
              <a:gd name="connsiteY12" fmla="*/ 3512372 h 4733925"/>
              <a:gd name="connsiteX13" fmla="*/ 1019670 w 4733925"/>
              <a:gd name="connsiteY13" fmla="*/ 2687774 h 4733925"/>
              <a:gd name="connsiteX14" fmla="*/ 1020318 w 4733925"/>
              <a:gd name="connsiteY14" fmla="*/ 2526135 h 4733925"/>
              <a:gd name="connsiteX15" fmla="*/ 1101471 w 4733925"/>
              <a:gd name="connsiteY15" fmla="*/ 2445639 h 4733925"/>
              <a:gd name="connsiteX16" fmla="*/ 1263110 w 4733925"/>
              <a:gd name="connsiteY16" fmla="*/ 2446287 h 4733925"/>
              <a:gd name="connsiteX17" fmla="*/ 1920107 w 4733925"/>
              <a:gd name="connsiteY17" fmla="*/ 3108589 h 4733925"/>
              <a:gd name="connsiteX18" fmla="*/ 3476882 w 4733925"/>
              <a:gd name="connsiteY18" fmla="*/ 1564300 h 4733925"/>
              <a:gd name="connsiteX19" fmla="*/ 3638522 w 4733925"/>
              <a:gd name="connsiteY19" fmla="*/ 1564948 h 4733925"/>
              <a:gd name="connsiteX20" fmla="*/ 3719017 w 4733925"/>
              <a:gd name="connsiteY20" fmla="*/ 1646101 h 4733925"/>
              <a:gd name="connsiteX21" fmla="*/ 3718370 w 4733925"/>
              <a:gd name="connsiteY21" fmla="*/ 1807740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33925" h="4733925">
                <a:moveTo>
                  <a:pt x="2369344" y="7144"/>
                </a:moveTo>
                <a:cubicBezTo>
                  <a:pt x="1064733" y="7144"/>
                  <a:pt x="7144" y="1064733"/>
                  <a:pt x="7144" y="2369344"/>
                </a:cubicBezTo>
                <a:cubicBezTo>
                  <a:pt x="7144" y="3673955"/>
                  <a:pt x="1064733" y="4731544"/>
                  <a:pt x="2369344" y="4731544"/>
                </a:cubicBezTo>
                <a:cubicBezTo>
                  <a:pt x="3673955" y="4731544"/>
                  <a:pt x="4731544" y="3673955"/>
                  <a:pt x="4731544" y="2369344"/>
                </a:cubicBezTo>
                <a:cubicBezTo>
                  <a:pt x="4731544" y="1064733"/>
                  <a:pt x="3673955" y="7144"/>
                  <a:pt x="2369344" y="7144"/>
                </a:cubicBezTo>
                <a:close/>
                <a:moveTo>
                  <a:pt x="2369344" y="4426744"/>
                </a:moveTo>
                <a:cubicBezTo>
                  <a:pt x="1239069" y="4426744"/>
                  <a:pt x="311944" y="3511820"/>
                  <a:pt x="311944" y="2369344"/>
                </a:cubicBezTo>
                <a:cubicBezTo>
                  <a:pt x="311944" y="1239079"/>
                  <a:pt x="1226868" y="311944"/>
                  <a:pt x="2369344" y="311944"/>
                </a:cubicBezTo>
                <a:cubicBezTo>
                  <a:pt x="3499618" y="311944"/>
                  <a:pt x="4426744" y="1226868"/>
                  <a:pt x="4426744" y="2369344"/>
                </a:cubicBezTo>
                <a:cubicBezTo>
                  <a:pt x="4426744" y="3499609"/>
                  <a:pt x="3511820" y="4426744"/>
                  <a:pt x="2369344" y="4426744"/>
                </a:cubicBezTo>
                <a:close/>
                <a:moveTo>
                  <a:pt x="3718370" y="1807740"/>
                </a:moveTo>
                <a:lnTo>
                  <a:pt x="1999298" y="3513020"/>
                </a:lnTo>
                <a:cubicBezTo>
                  <a:pt x="1954483" y="3557473"/>
                  <a:pt x="1882111" y="3557188"/>
                  <a:pt x="1837658" y="3512372"/>
                </a:cubicBezTo>
                <a:lnTo>
                  <a:pt x="1019670" y="2687774"/>
                </a:lnTo>
                <a:cubicBezTo>
                  <a:pt x="975217" y="2642959"/>
                  <a:pt x="975503" y="2570588"/>
                  <a:pt x="1020318" y="2526135"/>
                </a:cubicBezTo>
                <a:lnTo>
                  <a:pt x="1101471" y="2445639"/>
                </a:lnTo>
                <a:cubicBezTo>
                  <a:pt x="1146286" y="2401186"/>
                  <a:pt x="1218657" y="2401472"/>
                  <a:pt x="1263110" y="2446287"/>
                </a:cubicBezTo>
                <a:lnTo>
                  <a:pt x="1920107" y="3108589"/>
                </a:lnTo>
                <a:lnTo>
                  <a:pt x="3476882" y="1564300"/>
                </a:lnTo>
                <a:cubicBezTo>
                  <a:pt x="3521697" y="1519847"/>
                  <a:pt x="3594068" y="1520133"/>
                  <a:pt x="3638522" y="1564948"/>
                </a:cubicBezTo>
                <a:lnTo>
                  <a:pt x="3719017" y="1646101"/>
                </a:lnTo>
                <a:cubicBezTo>
                  <a:pt x="3763480" y="1690916"/>
                  <a:pt x="3763185" y="1763287"/>
                  <a:pt x="3718370" y="1807740"/>
                </a:cubicBezTo>
                <a:close/>
              </a:path>
            </a:pathLst>
          </a:custGeom>
          <a:solidFill>
            <a:schemeClr val="bg1"/>
          </a:solidFill>
          <a:ln w="9525" cap="flat">
            <a:noFill/>
            <a:prstDash val="solid"/>
            <a:miter/>
          </a:ln>
        </p:spPr>
        <p:txBody>
          <a:bodyPr rtlCol="0" anchor="ctr"/>
          <a:lstStyle/>
          <a:p>
            <a:endParaRPr lang="nl-NL">
              <a:latin typeface="+mj-lt"/>
            </a:endParaRPr>
          </a:p>
        </p:txBody>
      </p:sp>
      <p:grpSp>
        <p:nvGrpSpPr>
          <p:cNvPr id="28" name="Group 27">
            <a:extLst>
              <a:ext uri="{FF2B5EF4-FFF2-40B4-BE49-F238E27FC236}">
                <a16:creationId xmlns:a16="http://schemas.microsoft.com/office/drawing/2014/main" id="{D61CB64D-B0B0-4F4D-85CF-72F35CAA617A}"/>
              </a:ext>
            </a:extLst>
          </p:cNvPr>
          <p:cNvGrpSpPr/>
          <p:nvPr/>
        </p:nvGrpSpPr>
        <p:grpSpPr>
          <a:xfrm>
            <a:off x="1240382" y="4643834"/>
            <a:ext cx="1588268" cy="1570461"/>
            <a:chOff x="3496409" y="5245942"/>
            <a:chExt cx="863051" cy="853375"/>
          </a:xfrm>
        </p:grpSpPr>
        <p:sp>
          <p:nvSpPr>
            <p:cNvPr id="62" name="Oval 61">
              <a:extLst>
                <a:ext uri="{FF2B5EF4-FFF2-40B4-BE49-F238E27FC236}">
                  <a16:creationId xmlns:a16="http://schemas.microsoft.com/office/drawing/2014/main" id="{B4E58C18-84CC-9441-9B64-9BE6825D7F13}"/>
                </a:ext>
              </a:extLst>
            </p:cNvPr>
            <p:cNvSpPr/>
            <p:nvPr/>
          </p:nvSpPr>
          <p:spPr>
            <a:xfrm>
              <a:off x="3496409" y="5245942"/>
              <a:ext cx="863051" cy="853375"/>
            </a:xfrm>
            <a:prstGeom prst="ellipse">
              <a:avLst/>
            </a:prstGeom>
            <a:solidFill>
              <a:srgbClr val="3396B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3" name="Graphic 366">
              <a:extLst>
                <a:ext uri="{FF2B5EF4-FFF2-40B4-BE49-F238E27FC236}">
                  <a16:creationId xmlns:a16="http://schemas.microsoft.com/office/drawing/2014/main" id="{158F0C3A-DED2-6D49-852D-B9F905955D7F}"/>
                </a:ext>
              </a:extLst>
            </p:cNvPr>
            <p:cNvSpPr/>
            <p:nvPr/>
          </p:nvSpPr>
          <p:spPr>
            <a:xfrm>
              <a:off x="3618573" y="5359458"/>
              <a:ext cx="626343" cy="626343"/>
            </a:xfrm>
            <a:custGeom>
              <a:avLst/>
              <a:gdLst>
                <a:gd name="connsiteX0" fmla="*/ 2369344 w 4733925"/>
                <a:gd name="connsiteY0" fmla="*/ 7144 h 4733925"/>
                <a:gd name="connsiteX1" fmla="*/ 7144 w 4733925"/>
                <a:gd name="connsiteY1" fmla="*/ 2369344 h 4733925"/>
                <a:gd name="connsiteX2" fmla="*/ 2369344 w 4733925"/>
                <a:gd name="connsiteY2" fmla="*/ 4731544 h 4733925"/>
                <a:gd name="connsiteX3" fmla="*/ 4731544 w 4733925"/>
                <a:gd name="connsiteY3" fmla="*/ 2369344 h 4733925"/>
                <a:gd name="connsiteX4" fmla="*/ 2369344 w 4733925"/>
                <a:gd name="connsiteY4" fmla="*/ 7144 h 4733925"/>
                <a:gd name="connsiteX5" fmla="*/ 2369344 w 4733925"/>
                <a:gd name="connsiteY5" fmla="*/ 4426744 h 4733925"/>
                <a:gd name="connsiteX6" fmla="*/ 311944 w 4733925"/>
                <a:gd name="connsiteY6" fmla="*/ 2369344 h 4733925"/>
                <a:gd name="connsiteX7" fmla="*/ 2369344 w 4733925"/>
                <a:gd name="connsiteY7" fmla="*/ 311944 h 4733925"/>
                <a:gd name="connsiteX8" fmla="*/ 4426744 w 4733925"/>
                <a:gd name="connsiteY8" fmla="*/ 2369344 h 4733925"/>
                <a:gd name="connsiteX9" fmla="*/ 2369344 w 4733925"/>
                <a:gd name="connsiteY9" fmla="*/ 4426744 h 4733925"/>
                <a:gd name="connsiteX10" fmla="*/ 3718370 w 4733925"/>
                <a:gd name="connsiteY10" fmla="*/ 1807740 h 4733925"/>
                <a:gd name="connsiteX11" fmla="*/ 1999298 w 4733925"/>
                <a:gd name="connsiteY11" fmla="*/ 3513020 h 4733925"/>
                <a:gd name="connsiteX12" fmla="*/ 1837658 w 4733925"/>
                <a:gd name="connsiteY12" fmla="*/ 3512372 h 4733925"/>
                <a:gd name="connsiteX13" fmla="*/ 1019670 w 4733925"/>
                <a:gd name="connsiteY13" fmla="*/ 2687774 h 4733925"/>
                <a:gd name="connsiteX14" fmla="*/ 1020318 w 4733925"/>
                <a:gd name="connsiteY14" fmla="*/ 2526135 h 4733925"/>
                <a:gd name="connsiteX15" fmla="*/ 1101471 w 4733925"/>
                <a:gd name="connsiteY15" fmla="*/ 2445639 h 4733925"/>
                <a:gd name="connsiteX16" fmla="*/ 1263110 w 4733925"/>
                <a:gd name="connsiteY16" fmla="*/ 2446287 h 4733925"/>
                <a:gd name="connsiteX17" fmla="*/ 1920107 w 4733925"/>
                <a:gd name="connsiteY17" fmla="*/ 3108589 h 4733925"/>
                <a:gd name="connsiteX18" fmla="*/ 3476882 w 4733925"/>
                <a:gd name="connsiteY18" fmla="*/ 1564300 h 4733925"/>
                <a:gd name="connsiteX19" fmla="*/ 3638522 w 4733925"/>
                <a:gd name="connsiteY19" fmla="*/ 1564948 h 4733925"/>
                <a:gd name="connsiteX20" fmla="*/ 3719017 w 4733925"/>
                <a:gd name="connsiteY20" fmla="*/ 1646101 h 4733925"/>
                <a:gd name="connsiteX21" fmla="*/ 3718370 w 4733925"/>
                <a:gd name="connsiteY21" fmla="*/ 1807740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33925" h="4733925">
                  <a:moveTo>
                    <a:pt x="2369344" y="7144"/>
                  </a:moveTo>
                  <a:cubicBezTo>
                    <a:pt x="1064733" y="7144"/>
                    <a:pt x="7144" y="1064733"/>
                    <a:pt x="7144" y="2369344"/>
                  </a:cubicBezTo>
                  <a:cubicBezTo>
                    <a:pt x="7144" y="3673955"/>
                    <a:pt x="1064733" y="4731544"/>
                    <a:pt x="2369344" y="4731544"/>
                  </a:cubicBezTo>
                  <a:cubicBezTo>
                    <a:pt x="3673955" y="4731544"/>
                    <a:pt x="4731544" y="3673955"/>
                    <a:pt x="4731544" y="2369344"/>
                  </a:cubicBezTo>
                  <a:cubicBezTo>
                    <a:pt x="4731544" y="1064733"/>
                    <a:pt x="3673955" y="7144"/>
                    <a:pt x="2369344" y="7144"/>
                  </a:cubicBezTo>
                  <a:close/>
                  <a:moveTo>
                    <a:pt x="2369344" y="4426744"/>
                  </a:moveTo>
                  <a:cubicBezTo>
                    <a:pt x="1239069" y="4426744"/>
                    <a:pt x="311944" y="3511820"/>
                    <a:pt x="311944" y="2369344"/>
                  </a:cubicBezTo>
                  <a:cubicBezTo>
                    <a:pt x="311944" y="1239079"/>
                    <a:pt x="1226868" y="311944"/>
                    <a:pt x="2369344" y="311944"/>
                  </a:cubicBezTo>
                  <a:cubicBezTo>
                    <a:pt x="3499618" y="311944"/>
                    <a:pt x="4426744" y="1226868"/>
                    <a:pt x="4426744" y="2369344"/>
                  </a:cubicBezTo>
                  <a:cubicBezTo>
                    <a:pt x="4426744" y="3499609"/>
                    <a:pt x="3511820" y="4426744"/>
                    <a:pt x="2369344" y="4426744"/>
                  </a:cubicBezTo>
                  <a:close/>
                  <a:moveTo>
                    <a:pt x="3718370" y="1807740"/>
                  </a:moveTo>
                  <a:lnTo>
                    <a:pt x="1999298" y="3513020"/>
                  </a:lnTo>
                  <a:cubicBezTo>
                    <a:pt x="1954483" y="3557473"/>
                    <a:pt x="1882111" y="3557188"/>
                    <a:pt x="1837658" y="3512372"/>
                  </a:cubicBezTo>
                  <a:lnTo>
                    <a:pt x="1019670" y="2687774"/>
                  </a:lnTo>
                  <a:cubicBezTo>
                    <a:pt x="975217" y="2642959"/>
                    <a:pt x="975503" y="2570588"/>
                    <a:pt x="1020318" y="2526135"/>
                  </a:cubicBezTo>
                  <a:lnTo>
                    <a:pt x="1101471" y="2445639"/>
                  </a:lnTo>
                  <a:cubicBezTo>
                    <a:pt x="1146286" y="2401186"/>
                    <a:pt x="1218657" y="2401472"/>
                    <a:pt x="1263110" y="2446287"/>
                  </a:cubicBezTo>
                  <a:lnTo>
                    <a:pt x="1920107" y="3108589"/>
                  </a:lnTo>
                  <a:lnTo>
                    <a:pt x="3476882" y="1564300"/>
                  </a:lnTo>
                  <a:cubicBezTo>
                    <a:pt x="3521697" y="1519847"/>
                    <a:pt x="3594068" y="1520133"/>
                    <a:pt x="3638522" y="1564948"/>
                  </a:cubicBezTo>
                  <a:lnTo>
                    <a:pt x="3719017" y="1646101"/>
                  </a:lnTo>
                  <a:cubicBezTo>
                    <a:pt x="3763480" y="1690916"/>
                    <a:pt x="3763185" y="1763287"/>
                    <a:pt x="3718370" y="1807740"/>
                  </a:cubicBezTo>
                  <a:close/>
                </a:path>
              </a:pathLst>
            </a:custGeom>
            <a:solidFill>
              <a:schemeClr val="bg1"/>
            </a:solidFill>
            <a:ln w="9525" cap="flat">
              <a:noFill/>
              <a:prstDash val="solid"/>
              <a:miter/>
            </a:ln>
          </p:spPr>
          <p:txBody>
            <a:bodyPr rtlCol="0" anchor="ctr"/>
            <a:lstStyle/>
            <a:p>
              <a:endParaRPr lang="nl-NL">
                <a:latin typeface="+mj-lt"/>
              </a:endParaRPr>
            </a:p>
          </p:txBody>
        </p:sp>
      </p:grpSp>
      <p:sp>
        <p:nvSpPr>
          <p:cNvPr id="4" name="Marcador de contenido 3">
            <a:extLst>
              <a:ext uri="{FF2B5EF4-FFF2-40B4-BE49-F238E27FC236}">
                <a16:creationId xmlns:a16="http://schemas.microsoft.com/office/drawing/2014/main" id="{89C081E8-CD0B-48CC-90BB-9B8D8E836568}"/>
              </a:ext>
            </a:extLst>
          </p:cNvPr>
          <p:cNvSpPr>
            <a:spLocks noGrp="1"/>
          </p:cNvSpPr>
          <p:nvPr>
            <p:ph idx="1"/>
          </p:nvPr>
        </p:nvSpPr>
        <p:spPr>
          <a:xfrm>
            <a:off x="3285408" y="4842064"/>
            <a:ext cx="5989444" cy="1159306"/>
          </a:xfrm>
          <a:prstGeom prst="rect">
            <a:avLst/>
          </a:prstGeom>
        </p:spPr>
        <p:txBody>
          <a:bodyPr>
            <a:noAutofit/>
          </a:bodyPr>
          <a:lstStyle/>
          <a:p>
            <a:pPr marL="0" indent="0">
              <a:lnSpc>
                <a:spcPct val="100000"/>
              </a:lnSpc>
              <a:spcBef>
                <a:spcPts val="600"/>
              </a:spcBef>
              <a:buNone/>
            </a:pPr>
            <a:r>
              <a:rPr lang="en-GB" sz="1400" dirty="0">
                <a:solidFill>
                  <a:schemeClr val="bg1"/>
                </a:solidFill>
                <a:latin typeface="+mj-lt"/>
                <a:cs typeface="Gotham Book" pitchFamily="2" charset="0"/>
              </a:rPr>
              <a:t>Lifecycle Advantage leverages insights and automation to drive retention and growth by digitally engaging your customers throughout the lifecycle. </a:t>
            </a:r>
          </a:p>
          <a:p>
            <a:pPr marL="0" indent="0">
              <a:lnSpc>
                <a:spcPct val="100000"/>
              </a:lnSpc>
              <a:spcBef>
                <a:spcPts val="600"/>
              </a:spcBef>
              <a:buNone/>
            </a:pPr>
            <a:r>
              <a:rPr lang="en-GB" sz="1400" dirty="0">
                <a:solidFill>
                  <a:schemeClr val="bg1"/>
                </a:solidFill>
                <a:latin typeface="+mj-lt"/>
                <a:cs typeface="Gotham Book" pitchFamily="2" charset="0"/>
              </a:rPr>
              <a:t>The platform helps you engage customers with the right message – whether that’s assisting adoption, simplifying renewals or up-selling to higher value solutions.</a:t>
            </a:r>
          </a:p>
        </p:txBody>
      </p:sp>
      <p:cxnSp>
        <p:nvCxnSpPr>
          <p:cNvPr id="14" name="Straight Connector 13">
            <a:extLst>
              <a:ext uri="{FF2B5EF4-FFF2-40B4-BE49-F238E27FC236}">
                <a16:creationId xmlns:a16="http://schemas.microsoft.com/office/drawing/2014/main" id="{DF4721D7-358E-7546-A1C7-76578A92BACA}"/>
              </a:ext>
            </a:extLst>
          </p:cNvPr>
          <p:cNvCxnSpPr>
            <a:cxnSpLocks/>
            <a:stCxn id="36" idx="6"/>
          </p:cNvCxnSpPr>
          <p:nvPr/>
        </p:nvCxnSpPr>
        <p:spPr>
          <a:xfrm>
            <a:off x="2327928" y="2579346"/>
            <a:ext cx="2029753" cy="180777"/>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cxnSp>
        <p:nvCxnSpPr>
          <p:cNvPr id="66" name="Straight Connector 65">
            <a:extLst>
              <a:ext uri="{FF2B5EF4-FFF2-40B4-BE49-F238E27FC236}">
                <a16:creationId xmlns:a16="http://schemas.microsoft.com/office/drawing/2014/main" id="{37F097CD-6BE2-734E-AC7E-FF48A062157C}"/>
              </a:ext>
            </a:extLst>
          </p:cNvPr>
          <p:cNvCxnSpPr>
            <a:cxnSpLocks/>
          </p:cNvCxnSpPr>
          <p:nvPr/>
        </p:nvCxnSpPr>
        <p:spPr>
          <a:xfrm flipH="1" flipV="1">
            <a:off x="8449982" y="3749188"/>
            <a:ext cx="1103231" cy="627104"/>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cxnSp>
        <p:nvCxnSpPr>
          <p:cNvPr id="67" name="Straight Connector 66">
            <a:extLst>
              <a:ext uri="{FF2B5EF4-FFF2-40B4-BE49-F238E27FC236}">
                <a16:creationId xmlns:a16="http://schemas.microsoft.com/office/drawing/2014/main" id="{03591DFD-1B30-DE44-8B46-3CC9153142B2}"/>
              </a:ext>
            </a:extLst>
          </p:cNvPr>
          <p:cNvCxnSpPr>
            <a:cxnSpLocks/>
            <a:endCxn id="55" idx="6"/>
          </p:cNvCxnSpPr>
          <p:nvPr/>
        </p:nvCxnSpPr>
        <p:spPr>
          <a:xfrm flipH="1">
            <a:off x="8513715" y="1830501"/>
            <a:ext cx="1041770" cy="376223"/>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3DCB871C-71F2-AB44-AF00-2049FF4E217A}"/>
              </a:ext>
            </a:extLst>
          </p:cNvPr>
          <p:cNvCxnSpPr>
            <a:cxnSpLocks/>
          </p:cNvCxnSpPr>
          <p:nvPr/>
        </p:nvCxnSpPr>
        <p:spPr>
          <a:xfrm>
            <a:off x="3051614" y="4694952"/>
            <a:ext cx="0" cy="1468224"/>
          </a:xfrm>
          <a:prstGeom prst="line">
            <a:avLst/>
          </a:prstGeom>
          <a:ln>
            <a:solidFill>
              <a:srgbClr val="86C1D7">
                <a:alpha val="52157"/>
              </a:srgbClr>
            </a:solidFill>
          </a:ln>
        </p:spPr>
        <p:style>
          <a:lnRef idx="1">
            <a:schemeClr val="accent2"/>
          </a:lnRef>
          <a:fillRef idx="0">
            <a:schemeClr val="accent2"/>
          </a:fillRef>
          <a:effectRef idx="0">
            <a:schemeClr val="accent2"/>
          </a:effectRef>
          <a:fontRef idx="minor">
            <a:schemeClr val="tx1"/>
          </a:fontRef>
        </p:style>
      </p:cxnSp>
      <p:sp>
        <p:nvSpPr>
          <p:cNvPr id="68" name="Title 1">
            <a:extLst>
              <a:ext uri="{FF2B5EF4-FFF2-40B4-BE49-F238E27FC236}">
                <a16:creationId xmlns:a16="http://schemas.microsoft.com/office/drawing/2014/main" id="{CAD70A9B-CC39-AB4E-BE02-FB8A18AC7FBD}"/>
              </a:ext>
            </a:extLst>
          </p:cNvPr>
          <p:cNvSpPr txBox="1">
            <a:spLocks/>
          </p:cNvSpPr>
          <p:nvPr/>
        </p:nvSpPr>
        <p:spPr>
          <a:xfrm>
            <a:off x="382958" y="957657"/>
            <a:ext cx="3775130" cy="2769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s-ES" sz="1800" b="0" dirty="0" err="1">
                <a:solidFill>
                  <a:schemeClr val="bg1"/>
                </a:solidFill>
                <a:latin typeface="+mj-lt"/>
                <a:cs typeface="Gotham Book" pitchFamily="2" charset="0"/>
              </a:rPr>
              <a:t>Services</a:t>
            </a:r>
            <a:r>
              <a:rPr lang="es-ES" sz="1800" b="0" dirty="0">
                <a:solidFill>
                  <a:schemeClr val="bg1"/>
                </a:solidFill>
                <a:latin typeface="+mj-lt"/>
                <a:cs typeface="Gotham Book" pitchFamily="2" charset="0"/>
              </a:rPr>
              <a:t> </a:t>
            </a:r>
            <a:r>
              <a:rPr lang="es-ES" sz="1800" b="0" dirty="0" err="1">
                <a:solidFill>
                  <a:schemeClr val="bg1"/>
                </a:solidFill>
                <a:latin typeface="+mj-lt"/>
                <a:cs typeface="Gotham Book" pitchFamily="2" charset="0"/>
              </a:rPr>
              <a:t>related</a:t>
            </a:r>
            <a:r>
              <a:rPr lang="es-ES" sz="1800" b="0" dirty="0">
                <a:solidFill>
                  <a:schemeClr val="bg1"/>
                </a:solidFill>
                <a:latin typeface="+mj-lt"/>
                <a:cs typeface="Gotham Book" pitchFamily="2" charset="0"/>
              </a:rPr>
              <a:t> </a:t>
            </a:r>
            <a:r>
              <a:rPr lang="es-ES" sz="1800" b="0" dirty="0" err="1">
                <a:solidFill>
                  <a:schemeClr val="bg1"/>
                </a:solidFill>
                <a:latin typeface="+mj-lt"/>
                <a:cs typeface="Gotham Book" pitchFamily="2" charset="0"/>
              </a:rPr>
              <a:t>tracks</a:t>
            </a:r>
            <a:endParaRPr lang="en-GB" sz="1800" b="0" dirty="0">
              <a:solidFill>
                <a:schemeClr val="bg1"/>
              </a:solidFill>
              <a:latin typeface="+mj-lt"/>
              <a:cs typeface="Gotham Book" pitchFamily="2" charset="0"/>
            </a:endParaRPr>
          </a:p>
        </p:txBody>
      </p:sp>
      <p:grpSp>
        <p:nvGrpSpPr>
          <p:cNvPr id="45" name="Group 44">
            <a:extLst>
              <a:ext uri="{FF2B5EF4-FFF2-40B4-BE49-F238E27FC236}">
                <a16:creationId xmlns:a16="http://schemas.microsoft.com/office/drawing/2014/main" id="{DAFC2CBA-7D8A-3E4F-9256-0FBA480051F1}"/>
              </a:ext>
            </a:extLst>
          </p:cNvPr>
          <p:cNvGrpSpPr/>
          <p:nvPr/>
        </p:nvGrpSpPr>
        <p:grpSpPr>
          <a:xfrm>
            <a:off x="277607" y="6301740"/>
            <a:ext cx="1248738" cy="451349"/>
            <a:chOff x="277607" y="6301740"/>
            <a:chExt cx="1248738" cy="451349"/>
          </a:xfrm>
        </p:grpSpPr>
        <p:sp>
          <p:nvSpPr>
            <p:cNvPr id="46" name="Rounded Rectangle 45">
              <a:extLst>
                <a:ext uri="{FF2B5EF4-FFF2-40B4-BE49-F238E27FC236}">
                  <a16:creationId xmlns:a16="http://schemas.microsoft.com/office/drawing/2014/main" id="{14ED546B-2CCC-6940-A817-4592DF701B6F}"/>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Beginning with solid fill">
              <a:hlinkClick r:id="rId3" action="ppaction://hlinksldjump"/>
              <a:extLst>
                <a:ext uri="{FF2B5EF4-FFF2-40B4-BE49-F238E27FC236}">
                  <a16:creationId xmlns:a16="http://schemas.microsoft.com/office/drawing/2014/main" id="{43E93F67-8889-9040-9968-F53FF3AE0B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52" name="TextBox 51">
              <a:hlinkClick r:id="rId3" action="ppaction://hlinksldjump"/>
              <a:extLst>
                <a:ext uri="{FF2B5EF4-FFF2-40B4-BE49-F238E27FC236}">
                  <a16:creationId xmlns:a16="http://schemas.microsoft.com/office/drawing/2014/main" id="{8E063AC5-6624-6840-ACE4-31CBD32F6230}"/>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76" name="Round Same-side Corner of Rectangle 75">
            <a:extLst>
              <a:ext uri="{FF2B5EF4-FFF2-40B4-BE49-F238E27FC236}">
                <a16:creationId xmlns:a16="http://schemas.microsoft.com/office/drawing/2014/main" id="{78D7F767-C781-1D4D-86C7-1F1DA72A20A4}"/>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815A5C01-A661-0D4F-902E-503784EE9193}"/>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79" name="TextBox 78">
            <a:extLst>
              <a:ext uri="{FF2B5EF4-FFF2-40B4-BE49-F238E27FC236}">
                <a16:creationId xmlns:a16="http://schemas.microsoft.com/office/drawing/2014/main" id="{D737ABBA-5428-E741-8B07-5CD8F926099C}"/>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91" name="Round Same-side Corner of Rectangle 90">
            <a:extLst>
              <a:ext uri="{FF2B5EF4-FFF2-40B4-BE49-F238E27FC236}">
                <a16:creationId xmlns:a16="http://schemas.microsoft.com/office/drawing/2014/main" id="{5D05EDD6-2171-ED4D-BE34-A772C4C6FE17}"/>
              </a:ext>
            </a:extLst>
          </p:cNvPr>
          <p:cNvSpPr/>
          <p:nvPr/>
        </p:nvSpPr>
        <p:spPr>
          <a:xfrm rot="10800000">
            <a:off x="6135511" y="-4099"/>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82DE2ED9-8DC1-C24B-A53B-699E2CD85067}"/>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81" name="TextBox 80">
            <a:extLst>
              <a:ext uri="{FF2B5EF4-FFF2-40B4-BE49-F238E27FC236}">
                <a16:creationId xmlns:a16="http://schemas.microsoft.com/office/drawing/2014/main" id="{BEA8FE13-495E-AD42-AE10-261DA2E2E2EE}"/>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88" name="Straight Connector 87">
            <a:extLst>
              <a:ext uri="{FF2B5EF4-FFF2-40B4-BE49-F238E27FC236}">
                <a16:creationId xmlns:a16="http://schemas.microsoft.com/office/drawing/2014/main" id="{0D501DC8-AC00-754E-95D8-993D58235BF3}"/>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0C25B56-1C1E-FD49-8480-8CF572E7A4D9}"/>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39AF330-949F-1346-89EF-2D9577E2A297}"/>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C9D09F36-4AA6-3B7C-9C66-A94A73AB5A5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20152" y="285986"/>
            <a:ext cx="3264752" cy="562396"/>
          </a:xfrm>
          <a:prstGeom prst="rect">
            <a:avLst/>
          </a:prstGeom>
        </p:spPr>
      </p:pic>
    </p:spTree>
    <p:extLst>
      <p:ext uri="{BB962C8B-B14F-4D97-AF65-F5344CB8AC3E}">
        <p14:creationId xmlns:p14="http://schemas.microsoft.com/office/powerpoint/2010/main" val="644874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1C2D49CA-5293-4B96-9224-C61F86436DBF}"/>
              </a:ext>
            </a:extLst>
          </p:cNvPr>
          <p:cNvSpPr>
            <a:spLocks noGrp="1"/>
          </p:cNvSpPr>
          <p:nvPr>
            <p:ph idx="4294967295"/>
          </p:nvPr>
        </p:nvSpPr>
        <p:spPr>
          <a:xfrm>
            <a:off x="499458" y="1220571"/>
            <a:ext cx="5407484" cy="5167485"/>
          </a:xfrm>
          <a:prstGeom prst="rect">
            <a:avLst/>
          </a:prstGeom>
        </p:spPr>
        <p:txBody>
          <a:bodyPr>
            <a:normAutofit fontScale="92500" lnSpcReduction="20000"/>
          </a:bodyPr>
          <a:lstStyle/>
          <a:p>
            <a:pPr marL="0" indent="0">
              <a:lnSpc>
                <a:spcPct val="100000"/>
              </a:lnSpc>
              <a:spcBef>
                <a:spcPts val="300"/>
              </a:spcBef>
              <a:buNone/>
            </a:pPr>
            <a:r>
              <a:rPr lang="en-GB" sz="1700" b="1" dirty="0">
                <a:solidFill>
                  <a:schemeClr val="accent1"/>
                </a:solidFill>
                <a:latin typeface="+mj-lt"/>
                <a:cs typeface="Gotham Bold" pitchFamily="2" charset="0"/>
              </a:rPr>
              <a:t>The Cisco Smart Net Total Care portal reduces risk and ensures compliance by providing security and targeted product alerts, last day of support (</a:t>
            </a:r>
            <a:r>
              <a:rPr lang="en-GB" sz="1700" b="1" dirty="0" err="1">
                <a:solidFill>
                  <a:schemeClr val="accent1"/>
                </a:solidFill>
                <a:latin typeface="+mj-lt"/>
                <a:cs typeface="Gotham Bold" pitchFamily="2" charset="0"/>
              </a:rPr>
              <a:t>LDoS</a:t>
            </a:r>
            <a:r>
              <a:rPr lang="en-GB" sz="1700" b="1" dirty="0">
                <a:solidFill>
                  <a:schemeClr val="accent1"/>
                </a:solidFill>
                <a:latin typeface="+mj-lt"/>
                <a:cs typeface="Gotham Bold" pitchFamily="2" charset="0"/>
              </a:rPr>
              <a:t>) details, and visibility into network device changes.</a:t>
            </a:r>
          </a:p>
          <a:p>
            <a:pPr marL="0" indent="0">
              <a:lnSpc>
                <a:spcPct val="100000"/>
              </a:lnSpc>
              <a:spcBef>
                <a:spcPts val="300"/>
              </a:spcBef>
              <a:buNone/>
            </a:pPr>
            <a:r>
              <a:rPr lang="en-GB" sz="1400" b="1" dirty="0">
                <a:solidFill>
                  <a:schemeClr val="accent1"/>
                </a:solidFill>
                <a:latin typeface="+mj-lt"/>
                <a:cs typeface="Gotham Bold" pitchFamily="2" charset="0"/>
              </a:rPr>
              <a:t> </a:t>
            </a:r>
          </a:p>
          <a:p>
            <a:pPr marL="0" lvl="1" indent="0" fontAlgn="base">
              <a:lnSpc>
                <a:spcPct val="110000"/>
              </a:lnSpc>
              <a:buNone/>
            </a:pPr>
            <a:r>
              <a:rPr lang="en-GB" sz="1700" b="1" dirty="0">
                <a:solidFill>
                  <a:schemeClr val="accent1"/>
                </a:solidFill>
                <a:latin typeface="+mj-lt"/>
                <a:cs typeface="Gotham Bold" pitchFamily="2" charset="0"/>
              </a:rPr>
              <a:t>Faster problem resolution</a:t>
            </a:r>
          </a:p>
          <a:p>
            <a:pPr marL="0" lvl="1" indent="0" fontAlgn="base">
              <a:lnSpc>
                <a:spcPct val="110000"/>
              </a:lnSpc>
              <a:buNone/>
            </a:pPr>
            <a:r>
              <a:rPr lang="en-GB" sz="1500" dirty="0">
                <a:latin typeface="+mj-lt"/>
                <a:cs typeface="Gotham Book" pitchFamily="2" charset="0"/>
              </a:rPr>
              <a:t>Identify issues quickly through proactive alerts, automated diagnostics, up-to-date contract coverage data, and product information</a:t>
            </a:r>
          </a:p>
          <a:p>
            <a:pPr marL="0" lvl="1" indent="0" fontAlgn="base">
              <a:lnSpc>
                <a:spcPct val="110000"/>
              </a:lnSpc>
              <a:buNone/>
            </a:pPr>
            <a:r>
              <a:rPr lang="en-GB" sz="1700" b="1" dirty="0">
                <a:solidFill>
                  <a:schemeClr val="accent1"/>
                </a:solidFill>
                <a:latin typeface="+mj-lt"/>
                <a:cs typeface="Gotham Bold" pitchFamily="2" charset="0"/>
              </a:rPr>
              <a:t>Risk mitigation</a:t>
            </a:r>
          </a:p>
          <a:p>
            <a:pPr marL="0" lvl="1" indent="0" fontAlgn="base">
              <a:lnSpc>
                <a:spcPct val="110000"/>
              </a:lnSpc>
              <a:buNone/>
            </a:pPr>
            <a:r>
              <a:rPr lang="en-GB" sz="1500" dirty="0">
                <a:latin typeface="+mj-lt"/>
                <a:cs typeface="Gotham Book" pitchFamily="2" charset="0"/>
              </a:rPr>
              <a:t>Installed-base visibility in the portal helps ensure that your critical Cisco products are covered by the correct service contracts. The portal also makes it easy to proactively plan and budget for </a:t>
            </a:r>
            <a:r>
              <a:rPr lang="en-ZA" sz="1500" dirty="0">
                <a:latin typeface="+mj-lt"/>
              </a:rPr>
              <a:t>technology refresh</a:t>
            </a:r>
            <a:r>
              <a:rPr lang="en-GB" sz="1500" dirty="0">
                <a:latin typeface="+mj-lt"/>
                <a:cs typeface="Gotham Book" pitchFamily="2" charset="0"/>
              </a:rPr>
              <a:t> of the Cisco products that are expected to reach End-of-Life (</a:t>
            </a:r>
            <a:r>
              <a:rPr lang="en-GB" sz="1500" dirty="0" err="1">
                <a:latin typeface="+mj-lt"/>
                <a:cs typeface="Gotham Book" pitchFamily="2" charset="0"/>
              </a:rPr>
              <a:t>EoL</a:t>
            </a:r>
            <a:r>
              <a:rPr lang="en-GB" sz="1500" dirty="0">
                <a:latin typeface="+mj-lt"/>
                <a:cs typeface="Gotham Book" pitchFamily="2" charset="0"/>
              </a:rPr>
              <a:t>) or Last Date of Support (</a:t>
            </a:r>
            <a:r>
              <a:rPr lang="en-GB" sz="1500" dirty="0" err="1">
                <a:latin typeface="+mj-lt"/>
                <a:cs typeface="Gotham Book" pitchFamily="2" charset="0"/>
              </a:rPr>
              <a:t>LDoS</a:t>
            </a:r>
            <a:r>
              <a:rPr lang="en-GB" sz="1500" dirty="0">
                <a:latin typeface="+mj-lt"/>
                <a:cs typeface="Gotham Book" pitchFamily="2" charset="0"/>
              </a:rPr>
              <a:t>)</a:t>
            </a:r>
          </a:p>
          <a:p>
            <a:pPr marL="0" lvl="1" indent="0" fontAlgn="base">
              <a:lnSpc>
                <a:spcPct val="110000"/>
              </a:lnSpc>
              <a:buNone/>
            </a:pPr>
            <a:r>
              <a:rPr lang="en-GB" sz="1700" b="1" dirty="0">
                <a:solidFill>
                  <a:schemeClr val="accent1"/>
                </a:solidFill>
                <a:latin typeface="+mj-lt"/>
                <a:cs typeface="Gotham Bold" pitchFamily="2" charset="0"/>
              </a:rPr>
              <a:t>Operational efficiency</a:t>
            </a:r>
          </a:p>
          <a:p>
            <a:pPr marL="0" lvl="1" indent="0" fontAlgn="base">
              <a:lnSpc>
                <a:spcPct val="110000"/>
              </a:lnSpc>
              <a:buNone/>
            </a:pPr>
            <a:r>
              <a:rPr lang="en-GB" sz="1500" dirty="0">
                <a:latin typeface="+mj-lt"/>
                <a:cs typeface="Gotham Book" pitchFamily="2" charset="0"/>
              </a:rPr>
              <a:t>The automated inventory and contract management highlights changes and provides budget and planning foresight in order to minimise the effort that is required to maintain an up-to-date view of your network</a:t>
            </a:r>
          </a:p>
          <a:p>
            <a:pPr lvl="1"/>
            <a:endParaRPr lang="en-GB" sz="1600" dirty="0">
              <a:latin typeface="+mj-lt"/>
            </a:endParaRPr>
          </a:p>
        </p:txBody>
      </p:sp>
      <p:pic>
        <p:nvPicPr>
          <p:cNvPr id="4" name="Picture 6">
            <a:extLst>
              <a:ext uri="{FF2B5EF4-FFF2-40B4-BE49-F238E27FC236}">
                <a16:creationId xmlns:a16="http://schemas.microsoft.com/office/drawing/2014/main" id="{0018D245-EC89-47A1-BFD5-AC8D4ADAC9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5059" y="1117117"/>
            <a:ext cx="3971526" cy="2202392"/>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5" name="Picture 1">
            <a:extLst>
              <a:ext uri="{FF2B5EF4-FFF2-40B4-BE49-F238E27FC236}">
                <a16:creationId xmlns:a16="http://schemas.microsoft.com/office/drawing/2014/main" id="{047B8D6D-E1D9-441C-923D-A1CBD298A2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0783" y="1738122"/>
            <a:ext cx="3369570" cy="1960285"/>
          </a:xfrm>
          <a:prstGeom prst="rect">
            <a:avLst/>
          </a:prstGeom>
          <a:noFill/>
          <a:ln>
            <a:solidFill>
              <a:schemeClr val="bg2">
                <a:lumMod val="85000"/>
              </a:schemeClr>
            </a:solidFill>
          </a:ln>
          <a:effectLst>
            <a:outerShdw blurRad="50800" dist="38100" dir="2700000" algn="tl" rotWithShape="0">
              <a:prstClr val="black">
                <a:alpha val="40000"/>
              </a:prstClr>
            </a:outerShdw>
          </a:effectLst>
        </p:spPr>
      </p:pic>
      <p:pic>
        <p:nvPicPr>
          <p:cNvPr id="7" name="Picture 14">
            <a:extLst>
              <a:ext uri="{FF2B5EF4-FFF2-40B4-BE49-F238E27FC236}">
                <a16:creationId xmlns:a16="http://schemas.microsoft.com/office/drawing/2014/main" id="{C197FACD-14E0-4A77-9239-C91FED577C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5058" y="3413315"/>
            <a:ext cx="3624433" cy="2515379"/>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8" name="Picture 15">
            <a:extLst>
              <a:ext uri="{FF2B5EF4-FFF2-40B4-BE49-F238E27FC236}">
                <a16:creationId xmlns:a16="http://schemas.microsoft.com/office/drawing/2014/main" id="{A1B77524-03EC-4122-932D-E5F1DF27FA37}"/>
              </a:ext>
            </a:extLst>
          </p:cNvPr>
          <p:cNvPicPr>
            <a:picLocks noChangeAspect="1"/>
          </p:cNvPicPr>
          <p:nvPr/>
        </p:nvPicPr>
        <p:blipFill>
          <a:blip r:embed="rId5"/>
          <a:stretch>
            <a:fillRect/>
          </a:stretch>
        </p:blipFill>
        <p:spPr>
          <a:xfrm>
            <a:off x="8917294" y="3277007"/>
            <a:ext cx="1326095" cy="105461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9" name="Picture 18">
            <a:extLst>
              <a:ext uri="{FF2B5EF4-FFF2-40B4-BE49-F238E27FC236}">
                <a16:creationId xmlns:a16="http://schemas.microsoft.com/office/drawing/2014/main" id="{FFA6CF0C-097A-4AC8-88AE-3E185F6E88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61417" y="4671534"/>
            <a:ext cx="2393100" cy="1570134"/>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E081472D-C065-B949-9E31-E1BE64844F45}"/>
              </a:ext>
            </a:extLst>
          </p:cNvPr>
          <p:cNvSpPr txBox="1">
            <a:spLocks/>
          </p:cNvSpPr>
          <p:nvPr/>
        </p:nvSpPr>
        <p:spPr>
          <a:xfrm>
            <a:off x="499458" y="469944"/>
            <a:ext cx="7871325"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s-ES" dirty="0">
                <a:latin typeface="+mj-lt"/>
                <a:cs typeface="Gotham Bold" pitchFamily="2" charset="0"/>
              </a:rPr>
              <a:t>Smart Net Total </a:t>
            </a:r>
            <a:r>
              <a:rPr lang="es-ES" dirty="0" err="1">
                <a:latin typeface="+mj-lt"/>
                <a:cs typeface="Gotham Bold" pitchFamily="2" charset="0"/>
              </a:rPr>
              <a:t>Care</a:t>
            </a:r>
            <a:r>
              <a:rPr lang="es-ES" dirty="0">
                <a:latin typeface="+mj-lt"/>
                <a:cs typeface="Gotham Bold" pitchFamily="2" charset="0"/>
              </a:rPr>
              <a:t> Portal</a:t>
            </a:r>
            <a:endParaRPr lang="en-GB" dirty="0">
              <a:latin typeface="+mj-lt"/>
              <a:cs typeface="Gotham Bold" pitchFamily="2" charset="0"/>
            </a:endParaRPr>
          </a:p>
        </p:txBody>
      </p:sp>
      <p:grpSp>
        <p:nvGrpSpPr>
          <p:cNvPr id="17" name="Group 16">
            <a:extLst>
              <a:ext uri="{FF2B5EF4-FFF2-40B4-BE49-F238E27FC236}">
                <a16:creationId xmlns:a16="http://schemas.microsoft.com/office/drawing/2014/main" id="{0EFAECEA-42DF-F64E-BE86-22B3AD8A1792}"/>
              </a:ext>
            </a:extLst>
          </p:cNvPr>
          <p:cNvGrpSpPr/>
          <p:nvPr/>
        </p:nvGrpSpPr>
        <p:grpSpPr>
          <a:xfrm>
            <a:off x="277607" y="6301740"/>
            <a:ext cx="1248738" cy="451349"/>
            <a:chOff x="277607" y="6301740"/>
            <a:chExt cx="1248738" cy="451349"/>
          </a:xfrm>
        </p:grpSpPr>
        <p:sp>
          <p:nvSpPr>
            <p:cNvPr id="18" name="Rounded Rectangle 17">
              <a:extLst>
                <a:ext uri="{FF2B5EF4-FFF2-40B4-BE49-F238E27FC236}">
                  <a16:creationId xmlns:a16="http://schemas.microsoft.com/office/drawing/2014/main" id="{E006B5BF-256A-E64C-9514-51D3C11E83D3}"/>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descr="Beginning with solid fill">
              <a:hlinkClick r:id="rId7" action="ppaction://hlinksldjump"/>
              <a:extLst>
                <a:ext uri="{FF2B5EF4-FFF2-40B4-BE49-F238E27FC236}">
                  <a16:creationId xmlns:a16="http://schemas.microsoft.com/office/drawing/2014/main" id="{2725903B-554A-564D-A0FA-AFBA1A9475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2958" y="6324819"/>
              <a:ext cx="405190" cy="405190"/>
            </a:xfrm>
            <a:prstGeom prst="rect">
              <a:avLst/>
            </a:prstGeom>
          </p:spPr>
        </p:pic>
        <p:sp>
          <p:nvSpPr>
            <p:cNvPr id="20" name="TextBox 19">
              <a:hlinkClick r:id="rId7" action="ppaction://hlinksldjump"/>
              <a:extLst>
                <a:ext uri="{FF2B5EF4-FFF2-40B4-BE49-F238E27FC236}">
                  <a16:creationId xmlns:a16="http://schemas.microsoft.com/office/drawing/2014/main" id="{E2C30D09-9260-F04D-A31F-6117A5BC5677}"/>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7"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34" name="Round Same-side Corner of Rectangle 33">
            <a:extLst>
              <a:ext uri="{FF2B5EF4-FFF2-40B4-BE49-F238E27FC236}">
                <a16:creationId xmlns:a16="http://schemas.microsoft.com/office/drawing/2014/main" id="{0B8E9398-4745-D743-832F-1CC734710979}"/>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5D143DEA-349E-DB43-A3F8-7F2377A72878}"/>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37" name="TextBox 36">
            <a:extLst>
              <a:ext uri="{FF2B5EF4-FFF2-40B4-BE49-F238E27FC236}">
                <a16:creationId xmlns:a16="http://schemas.microsoft.com/office/drawing/2014/main" id="{B5679AE8-F558-D544-96CF-CEDC517FB87A}"/>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1"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1"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48" name="Round Same-side Corner of Rectangle 47">
            <a:extLst>
              <a:ext uri="{FF2B5EF4-FFF2-40B4-BE49-F238E27FC236}">
                <a16:creationId xmlns:a16="http://schemas.microsoft.com/office/drawing/2014/main" id="{BF62950A-5DD7-B04A-939A-10388A32A931}"/>
              </a:ext>
            </a:extLst>
          </p:cNvPr>
          <p:cNvSpPr/>
          <p:nvPr/>
        </p:nvSpPr>
        <p:spPr>
          <a:xfrm rot="10800000">
            <a:off x="6135511" y="-4099"/>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70D6D065-4295-0547-9F8C-116222547BDF}"/>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2"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2"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39" name="TextBox 38">
            <a:extLst>
              <a:ext uri="{FF2B5EF4-FFF2-40B4-BE49-F238E27FC236}">
                <a16:creationId xmlns:a16="http://schemas.microsoft.com/office/drawing/2014/main" id="{CEDE3683-C228-924B-8756-1299703D1486}"/>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3"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45" name="Straight Connector 44">
            <a:extLst>
              <a:ext uri="{FF2B5EF4-FFF2-40B4-BE49-F238E27FC236}">
                <a16:creationId xmlns:a16="http://schemas.microsoft.com/office/drawing/2014/main" id="{88975AE5-BFAE-0648-BFF9-9AFC0870B2BF}"/>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A1CC93-2CBD-5B40-A3E3-2CFC374154D1}"/>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ACEADA-A68B-B346-A225-85E0F05C9BF9}"/>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9C41CC14-908B-151B-D9D0-0DF01937AE1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02985" y="231191"/>
            <a:ext cx="3264752" cy="562396"/>
          </a:xfrm>
          <a:prstGeom prst="rect">
            <a:avLst/>
          </a:prstGeom>
        </p:spPr>
      </p:pic>
    </p:spTree>
    <p:extLst>
      <p:ext uri="{BB962C8B-B14F-4D97-AF65-F5344CB8AC3E}">
        <p14:creationId xmlns:p14="http://schemas.microsoft.com/office/powerpoint/2010/main" val="2438202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3000" r="-21000"/>
          </a:stretch>
        </a:blip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50006AB-D69D-D44D-9FFF-E472056B2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93" y="-56538"/>
            <a:ext cx="2268637" cy="2268637"/>
          </a:xfrm>
          <a:prstGeom prst="rect">
            <a:avLst/>
          </a:prstGeom>
        </p:spPr>
      </p:pic>
      <p:pic>
        <p:nvPicPr>
          <p:cNvPr id="9" name="Graphic 8" descr="Beginning with solid fill">
            <a:hlinkClick r:id="rId5" action="ppaction://hlinksldjump"/>
            <a:extLst>
              <a:ext uri="{FF2B5EF4-FFF2-40B4-BE49-F238E27FC236}">
                <a16:creationId xmlns:a16="http://schemas.microsoft.com/office/drawing/2014/main" id="{1CC05E4C-5704-0D8B-4778-1E82349267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335" y="6271946"/>
            <a:ext cx="405190" cy="405190"/>
          </a:xfrm>
          <a:prstGeom prst="rect">
            <a:avLst/>
          </a:prstGeom>
        </p:spPr>
      </p:pic>
      <p:sp>
        <p:nvSpPr>
          <p:cNvPr id="10" name="TextBox 9">
            <a:hlinkClick r:id="rId5" action="ppaction://hlinksldjump"/>
            <a:extLst>
              <a:ext uri="{FF2B5EF4-FFF2-40B4-BE49-F238E27FC236}">
                <a16:creationId xmlns:a16="http://schemas.microsoft.com/office/drawing/2014/main" id="{A9D99A16-6927-2EBE-F8DB-68FADB82C187}"/>
              </a:ext>
            </a:extLst>
          </p:cNvPr>
          <p:cNvSpPr txBox="1"/>
          <p:nvPr/>
        </p:nvSpPr>
        <p:spPr>
          <a:xfrm>
            <a:off x="956525" y="6271946"/>
            <a:ext cx="760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Back to Contents</a:t>
            </a:r>
            <a:endParaRPr kumimoji="0" lang="en-US" sz="10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26E333C8-2CF3-508A-FCE7-CC5F44CD3D86}"/>
              </a:ext>
            </a:extLst>
          </p:cNvPr>
          <p:cNvSpPr>
            <a:spLocks noGrp="1"/>
          </p:cNvSpPr>
          <p:nvPr>
            <p:ph type="title"/>
          </p:nvPr>
        </p:nvSpPr>
        <p:spPr>
          <a:xfrm>
            <a:off x="346269" y="3076707"/>
            <a:ext cx="6055398" cy="978729"/>
          </a:xfrm>
        </p:spPr>
        <p:txBody>
          <a:bodyPr/>
          <a:lstStyle/>
          <a:p>
            <a:r>
              <a:rPr lang="es-ES" sz="3200" dirty="0" err="1">
                <a:solidFill>
                  <a:schemeClr val="bg1"/>
                </a:solidFill>
                <a:latin typeface="+mj-lt"/>
                <a:cs typeface="Gotham Bold" pitchFamily="2" charset="0"/>
              </a:rPr>
              <a:t>Enhancing</a:t>
            </a:r>
            <a:r>
              <a:rPr lang="es-ES" sz="3200" dirty="0">
                <a:solidFill>
                  <a:schemeClr val="bg1"/>
                </a:solidFill>
                <a:latin typeface="+mj-lt"/>
                <a:cs typeface="Gotham Bold" pitchFamily="2" charset="0"/>
              </a:rPr>
              <a:t> </a:t>
            </a:r>
            <a:r>
              <a:rPr lang="es-ES" sz="3200" dirty="0" err="1">
                <a:solidFill>
                  <a:schemeClr val="bg1"/>
                </a:solidFill>
                <a:latin typeface="+mj-lt"/>
                <a:cs typeface="Gotham Bold" pitchFamily="2" charset="0"/>
              </a:rPr>
              <a:t>profitability</a:t>
            </a:r>
            <a:r>
              <a:rPr lang="es-ES" sz="3200" dirty="0">
                <a:solidFill>
                  <a:schemeClr val="bg1"/>
                </a:solidFill>
                <a:latin typeface="+mj-lt"/>
                <a:cs typeface="Gotham Bold" pitchFamily="2" charset="0"/>
              </a:rPr>
              <a:t> </a:t>
            </a:r>
            <a:r>
              <a:rPr lang="es-ES" sz="3200" dirty="0" err="1">
                <a:solidFill>
                  <a:schemeClr val="bg1"/>
                </a:solidFill>
                <a:latin typeface="+mj-lt"/>
                <a:cs typeface="Gotham Bold" pitchFamily="2" charset="0"/>
              </a:rPr>
              <a:t>with</a:t>
            </a:r>
            <a:r>
              <a:rPr lang="es-ES" sz="3200" dirty="0">
                <a:solidFill>
                  <a:schemeClr val="bg1"/>
                </a:solidFill>
                <a:latin typeface="+mj-lt"/>
                <a:cs typeface="Gotham Bold" pitchFamily="2" charset="0"/>
              </a:rPr>
              <a:t> Cisco </a:t>
            </a:r>
            <a:r>
              <a:rPr lang="es-ES" sz="3200" dirty="0" err="1">
                <a:solidFill>
                  <a:schemeClr val="bg1"/>
                </a:solidFill>
                <a:latin typeface="+mj-lt"/>
                <a:cs typeface="Gotham Bold" pitchFamily="2" charset="0"/>
              </a:rPr>
              <a:t>Services</a:t>
            </a:r>
            <a:endParaRPr lang="en-US" sz="3200" dirty="0">
              <a:solidFill>
                <a:schemeClr val="bg1"/>
              </a:solidFill>
              <a:latin typeface="+mj-lt"/>
              <a:cs typeface="Gotham Bold" pitchFamily="2" charset="0"/>
            </a:endParaRPr>
          </a:p>
        </p:txBody>
      </p:sp>
      <p:sp>
        <p:nvSpPr>
          <p:cNvPr id="3" name="TextBox 2">
            <a:extLst>
              <a:ext uri="{FF2B5EF4-FFF2-40B4-BE49-F238E27FC236}">
                <a16:creationId xmlns:a16="http://schemas.microsoft.com/office/drawing/2014/main" id="{EE4F8887-7E02-FCD1-F772-5D1526C8202A}"/>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29</a:t>
            </a:fld>
            <a:endParaRPr lang="en-US" dirty="0">
              <a:solidFill>
                <a:schemeClr val="bg1"/>
              </a:solidFill>
            </a:endParaRPr>
          </a:p>
        </p:txBody>
      </p:sp>
      <p:pic>
        <p:nvPicPr>
          <p:cNvPr id="4" name="Graphic 3">
            <a:extLst>
              <a:ext uri="{FF2B5EF4-FFF2-40B4-BE49-F238E27FC236}">
                <a16:creationId xmlns:a16="http://schemas.microsoft.com/office/drawing/2014/main" id="{DE6A189F-0CE7-9381-E9AB-693EF9A915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07299" y="6271946"/>
            <a:ext cx="3264752" cy="562396"/>
          </a:xfrm>
          <a:prstGeom prst="rect">
            <a:avLst/>
          </a:prstGeom>
        </p:spPr>
      </p:pic>
    </p:spTree>
    <p:extLst>
      <p:ext uri="{BB962C8B-B14F-4D97-AF65-F5344CB8AC3E}">
        <p14:creationId xmlns:p14="http://schemas.microsoft.com/office/powerpoint/2010/main" val="2311556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3000"/>
          </a:stretch>
        </a:blipFill>
        <a:effectLst/>
      </p:bgPr>
    </p:bg>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50006AB-D69D-D44D-9FFF-E472056B2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693" y="-56538"/>
            <a:ext cx="2268637" cy="2268637"/>
          </a:xfrm>
          <a:prstGeom prst="rect">
            <a:avLst/>
          </a:prstGeom>
        </p:spPr>
      </p:pic>
      <p:sp>
        <p:nvSpPr>
          <p:cNvPr id="3" name="Title 1">
            <a:extLst>
              <a:ext uri="{FF2B5EF4-FFF2-40B4-BE49-F238E27FC236}">
                <a16:creationId xmlns:a16="http://schemas.microsoft.com/office/drawing/2014/main" id="{E3B0A10C-FD00-EBA0-FD50-73A92CC497D8}"/>
              </a:ext>
            </a:extLst>
          </p:cNvPr>
          <p:cNvSpPr txBox="1">
            <a:spLocks/>
          </p:cNvSpPr>
          <p:nvPr/>
        </p:nvSpPr>
        <p:spPr>
          <a:xfrm>
            <a:off x="551335" y="2873079"/>
            <a:ext cx="4181411" cy="978729"/>
          </a:xfrm>
          <a:prstGeom prst="rect">
            <a:avLst/>
          </a:prstGeom>
        </p:spPr>
        <p:txBody>
          <a:bodyPr wrap="square" anchor="t" anchorCtr="0">
            <a:spAutoFit/>
          </a:bodyPr>
          <a:lstStyle>
            <a:lvl1pPr algn="l" defTabSz="914400" rtl="0" eaLnBrk="1" latinLnBrk="0" hangingPunct="1">
              <a:lnSpc>
                <a:spcPct val="90000"/>
              </a:lnSpc>
              <a:spcBef>
                <a:spcPct val="0"/>
              </a:spcBef>
              <a:buNone/>
              <a:defRPr lang="en-US" sz="2600" b="1" i="0" kern="1200">
                <a:solidFill>
                  <a:schemeClr val="tx2"/>
                </a:solidFill>
                <a:latin typeface="Montserrat" pitchFamily="2" charset="77"/>
                <a:ea typeface="Tahoma" panose="020B0604030504040204" pitchFamily="34" charset="0"/>
                <a:cs typeface="Gotham Medium" pitchFamily="2" charset="0"/>
              </a:defRPr>
            </a:lvl1pPr>
          </a:lstStyle>
          <a:p>
            <a:r>
              <a:rPr lang="en-ZA" sz="3200" dirty="0">
                <a:solidFill>
                  <a:schemeClr val="bg1"/>
                </a:solidFill>
                <a:latin typeface="+mj-lt"/>
                <a:cs typeface="Gotham Bold" pitchFamily="2" charset="0"/>
              </a:rPr>
              <a:t>The Cisco Services portfolio</a:t>
            </a:r>
          </a:p>
        </p:txBody>
      </p:sp>
      <p:pic>
        <p:nvPicPr>
          <p:cNvPr id="9" name="Graphic 8" descr="Beginning with solid fill">
            <a:hlinkClick r:id="rId5" action="ppaction://hlinksldjump"/>
            <a:extLst>
              <a:ext uri="{FF2B5EF4-FFF2-40B4-BE49-F238E27FC236}">
                <a16:creationId xmlns:a16="http://schemas.microsoft.com/office/drawing/2014/main" id="{1CC05E4C-5704-0D8B-4778-1E82349267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1335" y="6271946"/>
            <a:ext cx="405190" cy="405190"/>
          </a:xfrm>
          <a:prstGeom prst="rect">
            <a:avLst/>
          </a:prstGeom>
        </p:spPr>
      </p:pic>
      <p:sp>
        <p:nvSpPr>
          <p:cNvPr id="10" name="TextBox 9">
            <a:hlinkClick r:id="rId5" action="ppaction://hlinksldjump"/>
            <a:extLst>
              <a:ext uri="{FF2B5EF4-FFF2-40B4-BE49-F238E27FC236}">
                <a16:creationId xmlns:a16="http://schemas.microsoft.com/office/drawing/2014/main" id="{A9D99A16-6927-2EBE-F8DB-68FADB82C187}"/>
              </a:ext>
            </a:extLst>
          </p:cNvPr>
          <p:cNvSpPr txBox="1"/>
          <p:nvPr/>
        </p:nvSpPr>
        <p:spPr>
          <a:xfrm>
            <a:off x="956525" y="6271946"/>
            <a:ext cx="760819" cy="400110"/>
          </a:xfrm>
          <a:prstGeom prst="rect">
            <a:avLst/>
          </a:prstGeom>
          <a:noFill/>
        </p:spPr>
        <p:txBody>
          <a:bodyPr wrap="square" rtlCol="0">
            <a:spAutoFit/>
          </a:bodyPr>
          <a:lstStyle/>
          <a:p>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hlinkClick r:id="rId5" action="ppaction://hlinksldjump">
                  <a:extLst>
                    <a:ext uri="{A12FA001-AC4F-418D-AE19-62706E023703}">
                      <ahyp:hlinkClr xmlns:ahyp="http://schemas.microsoft.com/office/drawing/2018/hyperlinkcolor" val="tx"/>
                    </a:ext>
                  </a:extLst>
                </a:hlinkClick>
              </a:rPr>
              <a:t>Back to Contents</a:t>
            </a:r>
            <a:endPar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A11E3C06-4AD0-DFB3-0411-EBA849A32CE4}"/>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3</a:t>
            </a:fld>
            <a:endParaRPr lang="en-US" dirty="0">
              <a:solidFill>
                <a:schemeClr val="bg1"/>
              </a:solidFill>
            </a:endParaRPr>
          </a:p>
        </p:txBody>
      </p:sp>
      <p:pic>
        <p:nvPicPr>
          <p:cNvPr id="14" name="Graphic 13">
            <a:extLst>
              <a:ext uri="{FF2B5EF4-FFF2-40B4-BE49-F238E27FC236}">
                <a16:creationId xmlns:a16="http://schemas.microsoft.com/office/drawing/2014/main" id="{A6F9176C-2A49-1B61-0F99-624FD3DA12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99624" y="104911"/>
            <a:ext cx="3264752" cy="562396"/>
          </a:xfrm>
          <a:prstGeom prst="rect">
            <a:avLst/>
          </a:prstGeom>
        </p:spPr>
      </p:pic>
    </p:spTree>
    <p:extLst>
      <p:ext uri="{BB962C8B-B14F-4D97-AF65-F5344CB8AC3E}">
        <p14:creationId xmlns:p14="http://schemas.microsoft.com/office/powerpoint/2010/main" val="100969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ounded Rectangle 129">
            <a:extLst>
              <a:ext uri="{FF2B5EF4-FFF2-40B4-BE49-F238E27FC236}">
                <a16:creationId xmlns:a16="http://schemas.microsoft.com/office/drawing/2014/main" id="{DE31B978-D658-4BAA-B09B-BA9E8CBBC5AA}"/>
              </a:ext>
            </a:extLst>
          </p:cNvPr>
          <p:cNvSpPr/>
          <p:nvPr/>
        </p:nvSpPr>
        <p:spPr>
          <a:xfrm>
            <a:off x="3040132" y="2256346"/>
            <a:ext cx="2349796" cy="923554"/>
          </a:xfrm>
          <a:prstGeom prst="round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5" name="Rounded Rectangle 121">
            <a:extLst>
              <a:ext uri="{FF2B5EF4-FFF2-40B4-BE49-F238E27FC236}">
                <a16:creationId xmlns:a16="http://schemas.microsoft.com/office/drawing/2014/main" id="{444340DB-77CC-4FA1-A4A7-EFBAE151440F}"/>
              </a:ext>
            </a:extLst>
          </p:cNvPr>
          <p:cNvSpPr/>
          <p:nvPr/>
        </p:nvSpPr>
        <p:spPr>
          <a:xfrm>
            <a:off x="416768" y="2260749"/>
            <a:ext cx="2349796" cy="923554"/>
          </a:xfrm>
          <a:prstGeom prst="round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46" name="object 60">
            <a:extLst>
              <a:ext uri="{FF2B5EF4-FFF2-40B4-BE49-F238E27FC236}">
                <a16:creationId xmlns:a16="http://schemas.microsoft.com/office/drawing/2014/main" id="{47E9880F-D4D3-426C-8154-64B6659FADD0}"/>
              </a:ext>
            </a:extLst>
          </p:cNvPr>
          <p:cNvSpPr txBox="1"/>
          <p:nvPr/>
        </p:nvSpPr>
        <p:spPr>
          <a:xfrm>
            <a:off x="555184" y="2554920"/>
            <a:ext cx="1071098" cy="509691"/>
          </a:xfrm>
          <a:prstGeom prst="rect">
            <a:avLst/>
          </a:prstGeom>
          <a:solidFill>
            <a:srgbClr val="3396BC"/>
          </a:solidFill>
        </p:spPr>
        <p:txBody>
          <a:bodyPr vert="horz" wrap="square" lIns="0" tIns="0" rIns="0" bIns="0" rtlCol="0">
            <a:spAutoFit/>
          </a:bodyPr>
          <a:lstStyle/>
          <a:p>
            <a:pPr marL="0" marR="5080" lvl="0" indent="0" algn="l" defTabSz="914400" rtl="0" eaLnBrk="1" fontAlgn="auto" latinLnBrk="0" hangingPunct="1">
              <a:lnSpc>
                <a:spcPct val="1016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FFFFFF"/>
                </a:solidFill>
                <a:effectLst/>
                <a:uLnTx/>
                <a:uFillTx/>
                <a:ea typeface="Tahoma" panose="020B0604030504040204" pitchFamily="34" charset="0"/>
                <a:cs typeface="Gotham Book" pitchFamily="2" charset="0"/>
              </a:rPr>
              <a:t>Enhance your rebate potential</a:t>
            </a:r>
            <a:endParaRPr kumimoji="0" sz="1100" b="0" i="0" u="none" strike="noStrike" kern="1200" cap="none" spc="0" normalizeH="0" baseline="0" noProof="0" dirty="0">
              <a:ln>
                <a:noFill/>
              </a:ln>
              <a:solidFill>
                <a:srgbClr val="FFFFFF"/>
              </a:solidFill>
              <a:effectLst/>
              <a:uLnTx/>
              <a:uFillTx/>
              <a:ea typeface="Tahoma" panose="020B0604030504040204" pitchFamily="34" charset="0"/>
              <a:cs typeface="Gotham Book" pitchFamily="2" charset="0"/>
            </a:endParaRPr>
          </a:p>
        </p:txBody>
      </p:sp>
      <p:grpSp>
        <p:nvGrpSpPr>
          <p:cNvPr id="47" name="Group 46">
            <a:extLst>
              <a:ext uri="{FF2B5EF4-FFF2-40B4-BE49-F238E27FC236}">
                <a16:creationId xmlns:a16="http://schemas.microsoft.com/office/drawing/2014/main" id="{DA019470-19AE-4827-BAAD-17FAC05F0470}"/>
              </a:ext>
            </a:extLst>
          </p:cNvPr>
          <p:cNvGrpSpPr/>
          <p:nvPr/>
        </p:nvGrpSpPr>
        <p:grpSpPr>
          <a:xfrm>
            <a:off x="1895152" y="2357603"/>
            <a:ext cx="733838" cy="733838"/>
            <a:chOff x="1947338" y="2437793"/>
            <a:chExt cx="861327" cy="861327"/>
          </a:xfrm>
        </p:grpSpPr>
        <p:sp>
          <p:nvSpPr>
            <p:cNvPr id="48" name="object 17">
              <a:extLst>
                <a:ext uri="{FF2B5EF4-FFF2-40B4-BE49-F238E27FC236}">
                  <a16:creationId xmlns:a16="http://schemas.microsoft.com/office/drawing/2014/main" id="{CDECEDEF-16FC-41FC-B4D9-C857CC09F2F5}"/>
                </a:ext>
              </a:extLst>
            </p:cNvPr>
            <p:cNvSpPr/>
            <p:nvPr/>
          </p:nvSpPr>
          <p:spPr>
            <a:xfrm>
              <a:off x="1947338" y="2437793"/>
              <a:ext cx="861327" cy="861327"/>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ea typeface="+mn-ea"/>
                <a:cs typeface="+mn-cs"/>
              </a:endParaRPr>
            </a:p>
          </p:txBody>
        </p:sp>
        <p:grpSp>
          <p:nvGrpSpPr>
            <p:cNvPr id="49" name="Graphic 217" descr="Thumbs Up Sign">
              <a:extLst>
                <a:ext uri="{FF2B5EF4-FFF2-40B4-BE49-F238E27FC236}">
                  <a16:creationId xmlns:a16="http://schemas.microsoft.com/office/drawing/2014/main" id="{574C5FB8-7C73-4635-9824-C6B441A26A8C}"/>
                </a:ext>
              </a:extLst>
            </p:cNvPr>
            <p:cNvGrpSpPr/>
            <p:nvPr/>
          </p:nvGrpSpPr>
          <p:grpSpPr>
            <a:xfrm>
              <a:off x="2070284" y="2510158"/>
              <a:ext cx="629125" cy="629125"/>
              <a:chOff x="7588800" y="4921800"/>
              <a:chExt cx="914400" cy="914400"/>
            </a:xfrm>
            <a:solidFill>
              <a:schemeClr val="accent2"/>
            </a:solidFill>
          </p:grpSpPr>
          <p:sp>
            <p:nvSpPr>
              <p:cNvPr id="50" name="Freeform: Shape 334">
                <a:extLst>
                  <a:ext uri="{FF2B5EF4-FFF2-40B4-BE49-F238E27FC236}">
                    <a16:creationId xmlns:a16="http://schemas.microsoft.com/office/drawing/2014/main" id="{5491A0FB-CE53-4E79-B236-115D726F2F43}"/>
                  </a:ext>
                </a:extLst>
              </p:cNvPr>
              <p:cNvSpPr/>
              <p:nvPr/>
            </p:nvSpPr>
            <p:spPr>
              <a:xfrm>
                <a:off x="7895981" y="5038481"/>
                <a:ext cx="533400" cy="676275"/>
              </a:xfrm>
              <a:custGeom>
                <a:avLst/>
                <a:gdLst>
                  <a:gd name="connsiteX0" fmla="*/ 531019 w 533400"/>
                  <a:gd name="connsiteY0" fmla="*/ 330994 h 676275"/>
                  <a:gd name="connsiteX1" fmla="*/ 473869 w 533400"/>
                  <a:gd name="connsiteY1" fmla="*/ 273844 h 676275"/>
                  <a:gd name="connsiteX2" fmla="*/ 292894 w 533400"/>
                  <a:gd name="connsiteY2" fmla="*/ 273844 h 676275"/>
                  <a:gd name="connsiteX3" fmla="*/ 264319 w 533400"/>
                  <a:gd name="connsiteY3" fmla="*/ 246221 h 676275"/>
                  <a:gd name="connsiteX4" fmla="*/ 292894 w 533400"/>
                  <a:gd name="connsiteY4" fmla="*/ 64294 h 676275"/>
                  <a:gd name="connsiteX5" fmla="*/ 235744 w 533400"/>
                  <a:gd name="connsiteY5" fmla="*/ 7144 h 676275"/>
                  <a:gd name="connsiteX6" fmla="*/ 178594 w 533400"/>
                  <a:gd name="connsiteY6" fmla="*/ 64294 h 676275"/>
                  <a:gd name="connsiteX7" fmla="*/ 7144 w 533400"/>
                  <a:gd name="connsiteY7" fmla="*/ 292894 h 676275"/>
                  <a:gd name="connsiteX8" fmla="*/ 7144 w 533400"/>
                  <a:gd name="connsiteY8" fmla="*/ 597694 h 676275"/>
                  <a:gd name="connsiteX9" fmla="*/ 207169 w 533400"/>
                  <a:gd name="connsiteY9" fmla="*/ 673894 h 676275"/>
                  <a:gd name="connsiteX10" fmla="*/ 378619 w 533400"/>
                  <a:gd name="connsiteY10" fmla="*/ 673894 h 676275"/>
                  <a:gd name="connsiteX11" fmla="*/ 435769 w 533400"/>
                  <a:gd name="connsiteY11" fmla="*/ 616744 h 676275"/>
                  <a:gd name="connsiteX12" fmla="*/ 420529 w 533400"/>
                  <a:gd name="connsiteY12" fmla="*/ 578644 h 676275"/>
                  <a:gd name="connsiteX13" fmla="*/ 426244 w 533400"/>
                  <a:gd name="connsiteY13" fmla="*/ 578644 h 676275"/>
                  <a:gd name="connsiteX14" fmla="*/ 483394 w 533400"/>
                  <a:gd name="connsiteY14" fmla="*/ 521494 h 676275"/>
                  <a:gd name="connsiteX15" fmla="*/ 467201 w 533400"/>
                  <a:gd name="connsiteY15" fmla="*/ 481489 h 676275"/>
                  <a:gd name="connsiteX16" fmla="*/ 511969 w 533400"/>
                  <a:gd name="connsiteY16" fmla="*/ 426244 h 676275"/>
                  <a:gd name="connsiteX17" fmla="*/ 493871 w 533400"/>
                  <a:gd name="connsiteY17" fmla="*/ 384334 h 676275"/>
                  <a:gd name="connsiteX18" fmla="*/ 531019 w 533400"/>
                  <a:gd name="connsiteY18" fmla="*/ 330994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3400" h="676275">
                    <a:moveTo>
                      <a:pt x="531019" y="330994"/>
                    </a:moveTo>
                    <a:cubicBezTo>
                      <a:pt x="531019" y="299561"/>
                      <a:pt x="505301" y="273844"/>
                      <a:pt x="473869" y="273844"/>
                    </a:cubicBezTo>
                    <a:lnTo>
                      <a:pt x="292894" y="273844"/>
                    </a:lnTo>
                    <a:cubicBezTo>
                      <a:pt x="277654" y="273844"/>
                      <a:pt x="265271" y="261461"/>
                      <a:pt x="264319" y="246221"/>
                    </a:cubicBezTo>
                    <a:cubicBezTo>
                      <a:pt x="265271" y="229076"/>
                      <a:pt x="292894" y="194786"/>
                      <a:pt x="292894" y="64294"/>
                    </a:cubicBezTo>
                    <a:cubicBezTo>
                      <a:pt x="292894" y="32861"/>
                      <a:pt x="267176" y="7144"/>
                      <a:pt x="235744" y="7144"/>
                    </a:cubicBezTo>
                    <a:cubicBezTo>
                      <a:pt x="204311" y="7144"/>
                      <a:pt x="178594" y="32861"/>
                      <a:pt x="178594" y="64294"/>
                    </a:cubicBezTo>
                    <a:cubicBezTo>
                      <a:pt x="178594" y="209074"/>
                      <a:pt x="10001" y="290989"/>
                      <a:pt x="7144" y="292894"/>
                    </a:cubicBezTo>
                    <a:lnTo>
                      <a:pt x="7144" y="597694"/>
                    </a:lnTo>
                    <a:cubicBezTo>
                      <a:pt x="74771" y="597694"/>
                      <a:pt x="79534" y="673894"/>
                      <a:pt x="207169" y="673894"/>
                    </a:cubicBezTo>
                    <a:cubicBezTo>
                      <a:pt x="250031" y="673894"/>
                      <a:pt x="378619" y="673894"/>
                      <a:pt x="378619" y="673894"/>
                    </a:cubicBezTo>
                    <a:cubicBezTo>
                      <a:pt x="410051" y="673894"/>
                      <a:pt x="435769" y="648176"/>
                      <a:pt x="435769" y="616744"/>
                    </a:cubicBezTo>
                    <a:cubicBezTo>
                      <a:pt x="435769" y="601504"/>
                      <a:pt x="430054" y="588169"/>
                      <a:pt x="420529" y="578644"/>
                    </a:cubicBezTo>
                    <a:cubicBezTo>
                      <a:pt x="422434" y="578644"/>
                      <a:pt x="424339" y="578644"/>
                      <a:pt x="426244" y="578644"/>
                    </a:cubicBezTo>
                    <a:cubicBezTo>
                      <a:pt x="457676" y="578644"/>
                      <a:pt x="483394" y="552926"/>
                      <a:pt x="483394" y="521494"/>
                    </a:cubicBezTo>
                    <a:cubicBezTo>
                      <a:pt x="483394" y="506254"/>
                      <a:pt x="477679" y="491966"/>
                      <a:pt x="467201" y="481489"/>
                    </a:cubicBezTo>
                    <a:cubicBezTo>
                      <a:pt x="492919" y="475774"/>
                      <a:pt x="511969" y="452914"/>
                      <a:pt x="511969" y="426244"/>
                    </a:cubicBezTo>
                    <a:cubicBezTo>
                      <a:pt x="511969" y="410051"/>
                      <a:pt x="505301" y="394811"/>
                      <a:pt x="493871" y="384334"/>
                    </a:cubicBezTo>
                    <a:cubicBezTo>
                      <a:pt x="515779" y="376714"/>
                      <a:pt x="531019" y="355759"/>
                      <a:pt x="531019" y="33099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sp>
            <p:nvSpPr>
              <p:cNvPr id="51" name="Freeform: Shape 335">
                <a:extLst>
                  <a:ext uri="{FF2B5EF4-FFF2-40B4-BE49-F238E27FC236}">
                    <a16:creationId xmlns:a16="http://schemas.microsoft.com/office/drawing/2014/main" id="{9505900A-6298-4D00-8178-76C9EE285BFF}"/>
                  </a:ext>
                </a:extLst>
              </p:cNvPr>
              <p:cNvSpPr/>
              <p:nvPr/>
            </p:nvSpPr>
            <p:spPr>
              <a:xfrm>
                <a:off x="7657856" y="5276606"/>
                <a:ext cx="190500" cy="409575"/>
              </a:xfrm>
              <a:custGeom>
                <a:avLst/>
                <a:gdLst>
                  <a:gd name="connsiteX0" fmla="*/ 150019 w 190500"/>
                  <a:gd name="connsiteY0" fmla="*/ 7144 h 409575"/>
                  <a:gd name="connsiteX1" fmla="*/ 7144 w 190500"/>
                  <a:gd name="connsiteY1" fmla="*/ 7144 h 409575"/>
                  <a:gd name="connsiteX2" fmla="*/ 7144 w 190500"/>
                  <a:gd name="connsiteY2" fmla="*/ 407194 h 409575"/>
                  <a:gd name="connsiteX3" fmla="*/ 150019 w 190500"/>
                  <a:gd name="connsiteY3" fmla="*/ 407194 h 409575"/>
                  <a:gd name="connsiteX4" fmla="*/ 188119 w 190500"/>
                  <a:gd name="connsiteY4" fmla="*/ 369094 h 409575"/>
                  <a:gd name="connsiteX5" fmla="*/ 188119 w 190500"/>
                  <a:gd name="connsiteY5" fmla="*/ 45244 h 409575"/>
                  <a:gd name="connsiteX6" fmla="*/ 150019 w 190500"/>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409575">
                    <a:moveTo>
                      <a:pt x="150019" y="7144"/>
                    </a:moveTo>
                    <a:lnTo>
                      <a:pt x="7144" y="7144"/>
                    </a:lnTo>
                    <a:lnTo>
                      <a:pt x="7144" y="407194"/>
                    </a:lnTo>
                    <a:lnTo>
                      <a:pt x="150019" y="407194"/>
                    </a:lnTo>
                    <a:cubicBezTo>
                      <a:pt x="170974" y="407194"/>
                      <a:pt x="188119" y="390049"/>
                      <a:pt x="188119" y="369094"/>
                    </a:cubicBezTo>
                    <a:lnTo>
                      <a:pt x="188119" y="45244"/>
                    </a:lnTo>
                    <a:cubicBezTo>
                      <a:pt x="188119" y="24289"/>
                      <a:pt x="170974" y="7144"/>
                      <a:pt x="150019" y="7144"/>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ea typeface="+mn-ea"/>
                  <a:cs typeface="+mn-cs"/>
                </a:endParaRPr>
              </a:p>
            </p:txBody>
          </p:sp>
        </p:grpSp>
      </p:grpSp>
      <p:sp>
        <p:nvSpPr>
          <p:cNvPr id="52" name="Rounded Rectangle 123">
            <a:extLst>
              <a:ext uri="{FF2B5EF4-FFF2-40B4-BE49-F238E27FC236}">
                <a16:creationId xmlns:a16="http://schemas.microsoft.com/office/drawing/2014/main" id="{56C4987E-1726-40D4-92C1-C5051E352705}"/>
              </a:ext>
            </a:extLst>
          </p:cNvPr>
          <p:cNvSpPr/>
          <p:nvPr/>
        </p:nvSpPr>
        <p:spPr>
          <a:xfrm>
            <a:off x="405565" y="3462050"/>
            <a:ext cx="2349796" cy="923554"/>
          </a:xfrm>
          <a:prstGeom prst="round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grpSp>
        <p:nvGrpSpPr>
          <p:cNvPr id="53" name="Group 52">
            <a:extLst>
              <a:ext uri="{FF2B5EF4-FFF2-40B4-BE49-F238E27FC236}">
                <a16:creationId xmlns:a16="http://schemas.microsoft.com/office/drawing/2014/main" id="{ED79299B-FE10-476D-9187-0AA3FBCF3F74}"/>
              </a:ext>
            </a:extLst>
          </p:cNvPr>
          <p:cNvGrpSpPr/>
          <p:nvPr/>
        </p:nvGrpSpPr>
        <p:grpSpPr>
          <a:xfrm>
            <a:off x="1871382" y="3552322"/>
            <a:ext cx="765242" cy="765242"/>
            <a:chOff x="3117207" y="2454808"/>
            <a:chExt cx="861327" cy="861327"/>
          </a:xfrm>
        </p:grpSpPr>
        <p:sp>
          <p:nvSpPr>
            <p:cNvPr id="54" name="object 17">
              <a:extLst>
                <a:ext uri="{FF2B5EF4-FFF2-40B4-BE49-F238E27FC236}">
                  <a16:creationId xmlns:a16="http://schemas.microsoft.com/office/drawing/2014/main" id="{A3E89378-F0AF-4E5A-AB5A-621BD6C26EB3}"/>
                </a:ext>
              </a:extLst>
            </p:cNvPr>
            <p:cNvSpPr/>
            <p:nvPr/>
          </p:nvSpPr>
          <p:spPr>
            <a:xfrm>
              <a:off x="3117207" y="2454808"/>
              <a:ext cx="861327" cy="861327"/>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ea typeface="+mn-ea"/>
                <a:cs typeface="+mn-cs"/>
              </a:endParaRPr>
            </a:p>
          </p:txBody>
        </p:sp>
        <p:grpSp>
          <p:nvGrpSpPr>
            <p:cNvPr id="55" name="Graphic 2" descr="List">
              <a:extLst>
                <a:ext uri="{FF2B5EF4-FFF2-40B4-BE49-F238E27FC236}">
                  <a16:creationId xmlns:a16="http://schemas.microsoft.com/office/drawing/2014/main" id="{D4B0715B-BB4C-4B18-859D-4D7AA19B3D9A}"/>
                </a:ext>
              </a:extLst>
            </p:cNvPr>
            <p:cNvGrpSpPr/>
            <p:nvPr/>
          </p:nvGrpSpPr>
          <p:grpSpPr>
            <a:xfrm>
              <a:off x="3271880" y="2590437"/>
              <a:ext cx="539704" cy="539702"/>
              <a:chOff x="1495305" y="3398349"/>
              <a:chExt cx="516820" cy="516818"/>
            </a:xfrm>
            <a:solidFill>
              <a:schemeClr val="accent2"/>
            </a:solidFill>
          </p:grpSpPr>
          <p:sp>
            <p:nvSpPr>
              <p:cNvPr id="56" name="Freeform: Shape 60">
                <a:extLst>
                  <a:ext uri="{FF2B5EF4-FFF2-40B4-BE49-F238E27FC236}">
                    <a16:creationId xmlns:a16="http://schemas.microsoft.com/office/drawing/2014/main" id="{EE0CF299-21F3-4B46-953B-097DE0F6723C}"/>
                  </a:ext>
                </a:extLst>
              </p:cNvPr>
              <p:cNvSpPr/>
              <p:nvPr/>
            </p:nvSpPr>
            <p:spPr>
              <a:xfrm>
                <a:off x="1584554" y="3439146"/>
                <a:ext cx="333780" cy="430682"/>
              </a:xfrm>
              <a:custGeom>
                <a:avLst/>
                <a:gdLst>
                  <a:gd name="connsiteX0" fmla="*/ 34572 w 333779"/>
                  <a:gd name="connsiteY0" fmla="*/ 34572 h 430681"/>
                  <a:gd name="connsiteX1" fmla="*/ 303750 w 333779"/>
                  <a:gd name="connsiteY1" fmla="*/ 34572 h 430681"/>
                  <a:gd name="connsiteX2" fmla="*/ 303750 w 333779"/>
                  <a:gd name="connsiteY2" fmla="*/ 400652 h 430681"/>
                  <a:gd name="connsiteX3" fmla="*/ 34572 w 333779"/>
                  <a:gd name="connsiteY3" fmla="*/ 400652 h 430681"/>
                  <a:gd name="connsiteX4" fmla="*/ 34572 w 333779"/>
                  <a:gd name="connsiteY4" fmla="*/ 34572 h 430681"/>
                  <a:gd name="connsiteX5" fmla="*/ 2271 w 333779"/>
                  <a:gd name="connsiteY5" fmla="*/ 432953 h 430681"/>
                  <a:gd name="connsiteX6" fmla="*/ 336051 w 333779"/>
                  <a:gd name="connsiteY6" fmla="*/ 432953 h 430681"/>
                  <a:gd name="connsiteX7" fmla="*/ 336051 w 333779"/>
                  <a:gd name="connsiteY7" fmla="*/ 2271 h 430681"/>
                  <a:gd name="connsiteX8" fmla="*/ 2271 w 333779"/>
                  <a:gd name="connsiteY8" fmla="*/ 2271 h 430681"/>
                  <a:gd name="connsiteX9" fmla="*/ 2271 w 333779"/>
                  <a:gd name="connsiteY9" fmla="*/ 432953 h 43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3779" h="430681">
                    <a:moveTo>
                      <a:pt x="34572" y="34572"/>
                    </a:moveTo>
                    <a:lnTo>
                      <a:pt x="303750" y="34572"/>
                    </a:lnTo>
                    <a:lnTo>
                      <a:pt x="303750" y="400652"/>
                    </a:lnTo>
                    <a:lnTo>
                      <a:pt x="34572" y="400652"/>
                    </a:lnTo>
                    <a:lnTo>
                      <a:pt x="34572" y="34572"/>
                    </a:lnTo>
                    <a:close/>
                    <a:moveTo>
                      <a:pt x="2271" y="432953"/>
                    </a:moveTo>
                    <a:lnTo>
                      <a:pt x="336051" y="432953"/>
                    </a:lnTo>
                    <a:lnTo>
                      <a:pt x="336051" y="2271"/>
                    </a:lnTo>
                    <a:lnTo>
                      <a:pt x="2271" y="2271"/>
                    </a:lnTo>
                    <a:lnTo>
                      <a:pt x="2271" y="432953"/>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ea typeface="+mn-ea"/>
                  <a:cs typeface="+mn-cs"/>
                </a:endParaRPr>
              </a:p>
            </p:txBody>
          </p:sp>
          <p:sp>
            <p:nvSpPr>
              <p:cNvPr id="57" name="Freeform: Shape 61">
                <a:extLst>
                  <a:ext uri="{FF2B5EF4-FFF2-40B4-BE49-F238E27FC236}">
                    <a16:creationId xmlns:a16="http://schemas.microsoft.com/office/drawing/2014/main" id="{A4550C2A-17E9-4EAD-A829-DE6F21CF776C}"/>
                  </a:ext>
                </a:extLst>
              </p:cNvPr>
              <p:cNvSpPr/>
              <p:nvPr/>
            </p:nvSpPr>
            <p:spPr>
              <a:xfrm>
                <a:off x="1654540" y="3503748"/>
                <a:ext cx="43068" cy="43068"/>
              </a:xfrm>
              <a:custGeom>
                <a:avLst/>
                <a:gdLst>
                  <a:gd name="connsiteX0" fmla="*/ 2271 w 43068"/>
                  <a:gd name="connsiteY0" fmla="*/ 2271 h 43068"/>
                  <a:gd name="connsiteX1" fmla="*/ 45340 w 43068"/>
                  <a:gd name="connsiteY1" fmla="*/ 2271 h 43068"/>
                  <a:gd name="connsiteX2" fmla="*/ 45340 w 43068"/>
                  <a:gd name="connsiteY2" fmla="*/ 45339 h 43068"/>
                  <a:gd name="connsiteX3" fmla="*/ 2271 w 43068"/>
                  <a:gd name="connsiteY3" fmla="*/ 45339 h 43068"/>
                </a:gdLst>
                <a:ahLst/>
                <a:cxnLst>
                  <a:cxn ang="0">
                    <a:pos x="connsiteX0" y="connsiteY0"/>
                  </a:cxn>
                  <a:cxn ang="0">
                    <a:pos x="connsiteX1" y="connsiteY1"/>
                  </a:cxn>
                  <a:cxn ang="0">
                    <a:pos x="connsiteX2" y="connsiteY2"/>
                  </a:cxn>
                  <a:cxn ang="0">
                    <a:pos x="connsiteX3" y="connsiteY3"/>
                  </a:cxn>
                </a:cxnLst>
                <a:rect l="l" t="t" r="r" b="b"/>
                <a:pathLst>
                  <a:path w="43068" h="43068">
                    <a:moveTo>
                      <a:pt x="2271" y="2271"/>
                    </a:moveTo>
                    <a:lnTo>
                      <a:pt x="45340" y="2271"/>
                    </a:lnTo>
                    <a:lnTo>
                      <a:pt x="45340" y="45339"/>
                    </a:lnTo>
                    <a:lnTo>
                      <a:pt x="2271" y="45339"/>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58" name="Freeform: Shape 62">
                <a:extLst>
                  <a:ext uri="{FF2B5EF4-FFF2-40B4-BE49-F238E27FC236}">
                    <a16:creationId xmlns:a16="http://schemas.microsoft.com/office/drawing/2014/main" id="{FB2AC16E-5BFD-42FC-AF4A-2618D4D70929}"/>
                  </a:ext>
                </a:extLst>
              </p:cNvPr>
              <p:cNvSpPr/>
              <p:nvPr/>
            </p:nvSpPr>
            <p:spPr>
              <a:xfrm>
                <a:off x="1740677" y="3514515"/>
                <a:ext cx="107671" cy="21534"/>
              </a:xfrm>
              <a:custGeom>
                <a:avLst/>
                <a:gdLst>
                  <a:gd name="connsiteX0" fmla="*/ 2271 w 107670"/>
                  <a:gd name="connsiteY0" fmla="*/ 2271 h 21534"/>
                  <a:gd name="connsiteX1" fmla="*/ 109942 w 107670"/>
                  <a:gd name="connsiteY1" fmla="*/ 2271 h 21534"/>
                  <a:gd name="connsiteX2" fmla="*/ 109942 w 107670"/>
                  <a:gd name="connsiteY2" fmla="*/ 23805 h 21534"/>
                  <a:gd name="connsiteX3" fmla="*/ 2271 w 107670"/>
                  <a:gd name="connsiteY3" fmla="*/ 23805 h 21534"/>
                </a:gdLst>
                <a:ahLst/>
                <a:cxnLst>
                  <a:cxn ang="0">
                    <a:pos x="connsiteX0" y="connsiteY0"/>
                  </a:cxn>
                  <a:cxn ang="0">
                    <a:pos x="connsiteX1" y="connsiteY1"/>
                  </a:cxn>
                  <a:cxn ang="0">
                    <a:pos x="connsiteX2" y="connsiteY2"/>
                  </a:cxn>
                  <a:cxn ang="0">
                    <a:pos x="connsiteX3" y="connsiteY3"/>
                  </a:cxn>
                </a:cxnLst>
                <a:rect l="l" t="t" r="r" b="b"/>
                <a:pathLst>
                  <a:path w="107670" h="21534">
                    <a:moveTo>
                      <a:pt x="2271" y="2271"/>
                    </a:moveTo>
                    <a:lnTo>
                      <a:pt x="109942" y="2271"/>
                    </a:lnTo>
                    <a:lnTo>
                      <a:pt x="109942" y="23805"/>
                    </a:lnTo>
                    <a:lnTo>
                      <a:pt x="2271" y="23805"/>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59" name="Freeform: Shape 63">
                <a:extLst>
                  <a:ext uri="{FF2B5EF4-FFF2-40B4-BE49-F238E27FC236}">
                    <a16:creationId xmlns:a16="http://schemas.microsoft.com/office/drawing/2014/main" id="{C2043817-0720-447B-9AD5-3BC5D0073916}"/>
                  </a:ext>
                </a:extLst>
              </p:cNvPr>
              <p:cNvSpPr/>
              <p:nvPr/>
            </p:nvSpPr>
            <p:spPr>
              <a:xfrm>
                <a:off x="1654540" y="3589885"/>
                <a:ext cx="43068" cy="43068"/>
              </a:xfrm>
              <a:custGeom>
                <a:avLst/>
                <a:gdLst>
                  <a:gd name="connsiteX0" fmla="*/ 2271 w 43068"/>
                  <a:gd name="connsiteY0" fmla="*/ 2271 h 43068"/>
                  <a:gd name="connsiteX1" fmla="*/ 45340 w 43068"/>
                  <a:gd name="connsiteY1" fmla="*/ 2271 h 43068"/>
                  <a:gd name="connsiteX2" fmla="*/ 45340 w 43068"/>
                  <a:gd name="connsiteY2" fmla="*/ 45339 h 43068"/>
                  <a:gd name="connsiteX3" fmla="*/ 2271 w 43068"/>
                  <a:gd name="connsiteY3" fmla="*/ 45339 h 43068"/>
                </a:gdLst>
                <a:ahLst/>
                <a:cxnLst>
                  <a:cxn ang="0">
                    <a:pos x="connsiteX0" y="connsiteY0"/>
                  </a:cxn>
                  <a:cxn ang="0">
                    <a:pos x="connsiteX1" y="connsiteY1"/>
                  </a:cxn>
                  <a:cxn ang="0">
                    <a:pos x="connsiteX2" y="connsiteY2"/>
                  </a:cxn>
                  <a:cxn ang="0">
                    <a:pos x="connsiteX3" y="connsiteY3"/>
                  </a:cxn>
                </a:cxnLst>
                <a:rect l="l" t="t" r="r" b="b"/>
                <a:pathLst>
                  <a:path w="43068" h="43068">
                    <a:moveTo>
                      <a:pt x="2271" y="2271"/>
                    </a:moveTo>
                    <a:lnTo>
                      <a:pt x="45340" y="2271"/>
                    </a:lnTo>
                    <a:lnTo>
                      <a:pt x="45340" y="45339"/>
                    </a:lnTo>
                    <a:lnTo>
                      <a:pt x="2271" y="45339"/>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60" name="Freeform: Shape 64">
                <a:extLst>
                  <a:ext uri="{FF2B5EF4-FFF2-40B4-BE49-F238E27FC236}">
                    <a16:creationId xmlns:a16="http://schemas.microsoft.com/office/drawing/2014/main" id="{BCE144AA-13FE-4775-B7D0-5927CEFDBA2A}"/>
                  </a:ext>
                </a:extLst>
              </p:cNvPr>
              <p:cNvSpPr/>
              <p:nvPr/>
            </p:nvSpPr>
            <p:spPr>
              <a:xfrm>
                <a:off x="1740677" y="3600652"/>
                <a:ext cx="107671" cy="21534"/>
              </a:xfrm>
              <a:custGeom>
                <a:avLst/>
                <a:gdLst>
                  <a:gd name="connsiteX0" fmla="*/ 2271 w 107670"/>
                  <a:gd name="connsiteY0" fmla="*/ 2271 h 21534"/>
                  <a:gd name="connsiteX1" fmla="*/ 109942 w 107670"/>
                  <a:gd name="connsiteY1" fmla="*/ 2271 h 21534"/>
                  <a:gd name="connsiteX2" fmla="*/ 109942 w 107670"/>
                  <a:gd name="connsiteY2" fmla="*/ 23805 h 21534"/>
                  <a:gd name="connsiteX3" fmla="*/ 2271 w 107670"/>
                  <a:gd name="connsiteY3" fmla="*/ 23805 h 21534"/>
                </a:gdLst>
                <a:ahLst/>
                <a:cxnLst>
                  <a:cxn ang="0">
                    <a:pos x="connsiteX0" y="connsiteY0"/>
                  </a:cxn>
                  <a:cxn ang="0">
                    <a:pos x="connsiteX1" y="connsiteY1"/>
                  </a:cxn>
                  <a:cxn ang="0">
                    <a:pos x="connsiteX2" y="connsiteY2"/>
                  </a:cxn>
                  <a:cxn ang="0">
                    <a:pos x="connsiteX3" y="connsiteY3"/>
                  </a:cxn>
                </a:cxnLst>
                <a:rect l="l" t="t" r="r" b="b"/>
                <a:pathLst>
                  <a:path w="107670" h="21534">
                    <a:moveTo>
                      <a:pt x="2271" y="2271"/>
                    </a:moveTo>
                    <a:lnTo>
                      <a:pt x="109942" y="2271"/>
                    </a:lnTo>
                    <a:lnTo>
                      <a:pt x="109942" y="23805"/>
                    </a:lnTo>
                    <a:lnTo>
                      <a:pt x="2271" y="23805"/>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61" name="Freeform: Shape 65">
                <a:extLst>
                  <a:ext uri="{FF2B5EF4-FFF2-40B4-BE49-F238E27FC236}">
                    <a16:creationId xmlns:a16="http://schemas.microsoft.com/office/drawing/2014/main" id="{31F8116D-B6C1-4BD8-BA31-172A93A382EF}"/>
                  </a:ext>
                </a:extLst>
              </p:cNvPr>
              <p:cNvSpPr/>
              <p:nvPr/>
            </p:nvSpPr>
            <p:spPr>
              <a:xfrm>
                <a:off x="1654540" y="3676021"/>
                <a:ext cx="43068" cy="43068"/>
              </a:xfrm>
              <a:custGeom>
                <a:avLst/>
                <a:gdLst>
                  <a:gd name="connsiteX0" fmla="*/ 2271 w 43068"/>
                  <a:gd name="connsiteY0" fmla="*/ 2271 h 43068"/>
                  <a:gd name="connsiteX1" fmla="*/ 45340 w 43068"/>
                  <a:gd name="connsiteY1" fmla="*/ 2271 h 43068"/>
                  <a:gd name="connsiteX2" fmla="*/ 45340 w 43068"/>
                  <a:gd name="connsiteY2" fmla="*/ 45339 h 43068"/>
                  <a:gd name="connsiteX3" fmla="*/ 2271 w 43068"/>
                  <a:gd name="connsiteY3" fmla="*/ 45339 h 43068"/>
                </a:gdLst>
                <a:ahLst/>
                <a:cxnLst>
                  <a:cxn ang="0">
                    <a:pos x="connsiteX0" y="connsiteY0"/>
                  </a:cxn>
                  <a:cxn ang="0">
                    <a:pos x="connsiteX1" y="connsiteY1"/>
                  </a:cxn>
                  <a:cxn ang="0">
                    <a:pos x="connsiteX2" y="connsiteY2"/>
                  </a:cxn>
                  <a:cxn ang="0">
                    <a:pos x="connsiteX3" y="connsiteY3"/>
                  </a:cxn>
                </a:cxnLst>
                <a:rect l="l" t="t" r="r" b="b"/>
                <a:pathLst>
                  <a:path w="43068" h="43068">
                    <a:moveTo>
                      <a:pt x="2271" y="2271"/>
                    </a:moveTo>
                    <a:lnTo>
                      <a:pt x="45340" y="2271"/>
                    </a:lnTo>
                    <a:lnTo>
                      <a:pt x="45340" y="45339"/>
                    </a:lnTo>
                    <a:lnTo>
                      <a:pt x="2271" y="45339"/>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62" name="Freeform: Shape 66">
                <a:extLst>
                  <a:ext uri="{FF2B5EF4-FFF2-40B4-BE49-F238E27FC236}">
                    <a16:creationId xmlns:a16="http://schemas.microsoft.com/office/drawing/2014/main" id="{27CBDA45-4B98-48FB-8371-D2739FB04E2F}"/>
                  </a:ext>
                </a:extLst>
              </p:cNvPr>
              <p:cNvSpPr/>
              <p:nvPr/>
            </p:nvSpPr>
            <p:spPr>
              <a:xfrm>
                <a:off x="1740677" y="3686788"/>
                <a:ext cx="107671" cy="21534"/>
              </a:xfrm>
              <a:custGeom>
                <a:avLst/>
                <a:gdLst>
                  <a:gd name="connsiteX0" fmla="*/ 2271 w 107670"/>
                  <a:gd name="connsiteY0" fmla="*/ 2271 h 21534"/>
                  <a:gd name="connsiteX1" fmla="*/ 109942 w 107670"/>
                  <a:gd name="connsiteY1" fmla="*/ 2271 h 21534"/>
                  <a:gd name="connsiteX2" fmla="*/ 109942 w 107670"/>
                  <a:gd name="connsiteY2" fmla="*/ 23805 h 21534"/>
                  <a:gd name="connsiteX3" fmla="*/ 2271 w 107670"/>
                  <a:gd name="connsiteY3" fmla="*/ 23805 h 21534"/>
                </a:gdLst>
                <a:ahLst/>
                <a:cxnLst>
                  <a:cxn ang="0">
                    <a:pos x="connsiteX0" y="connsiteY0"/>
                  </a:cxn>
                  <a:cxn ang="0">
                    <a:pos x="connsiteX1" y="connsiteY1"/>
                  </a:cxn>
                  <a:cxn ang="0">
                    <a:pos x="connsiteX2" y="connsiteY2"/>
                  </a:cxn>
                  <a:cxn ang="0">
                    <a:pos x="connsiteX3" y="connsiteY3"/>
                  </a:cxn>
                </a:cxnLst>
                <a:rect l="l" t="t" r="r" b="b"/>
                <a:pathLst>
                  <a:path w="107670" h="21534">
                    <a:moveTo>
                      <a:pt x="2271" y="2271"/>
                    </a:moveTo>
                    <a:lnTo>
                      <a:pt x="109942" y="2271"/>
                    </a:lnTo>
                    <a:lnTo>
                      <a:pt x="109942" y="23805"/>
                    </a:lnTo>
                    <a:lnTo>
                      <a:pt x="2271" y="23805"/>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63" name="Freeform: Shape 67">
                <a:extLst>
                  <a:ext uri="{FF2B5EF4-FFF2-40B4-BE49-F238E27FC236}">
                    <a16:creationId xmlns:a16="http://schemas.microsoft.com/office/drawing/2014/main" id="{D080289A-FD0B-4149-B1E9-428404096D23}"/>
                  </a:ext>
                </a:extLst>
              </p:cNvPr>
              <p:cNvSpPr/>
              <p:nvPr/>
            </p:nvSpPr>
            <p:spPr>
              <a:xfrm>
                <a:off x="1654540" y="3762157"/>
                <a:ext cx="43068" cy="43068"/>
              </a:xfrm>
              <a:custGeom>
                <a:avLst/>
                <a:gdLst>
                  <a:gd name="connsiteX0" fmla="*/ 2271 w 43068"/>
                  <a:gd name="connsiteY0" fmla="*/ 2271 h 43068"/>
                  <a:gd name="connsiteX1" fmla="*/ 45340 w 43068"/>
                  <a:gd name="connsiteY1" fmla="*/ 2271 h 43068"/>
                  <a:gd name="connsiteX2" fmla="*/ 45340 w 43068"/>
                  <a:gd name="connsiteY2" fmla="*/ 45339 h 43068"/>
                  <a:gd name="connsiteX3" fmla="*/ 2271 w 43068"/>
                  <a:gd name="connsiteY3" fmla="*/ 45339 h 43068"/>
                </a:gdLst>
                <a:ahLst/>
                <a:cxnLst>
                  <a:cxn ang="0">
                    <a:pos x="connsiteX0" y="connsiteY0"/>
                  </a:cxn>
                  <a:cxn ang="0">
                    <a:pos x="connsiteX1" y="connsiteY1"/>
                  </a:cxn>
                  <a:cxn ang="0">
                    <a:pos x="connsiteX2" y="connsiteY2"/>
                  </a:cxn>
                  <a:cxn ang="0">
                    <a:pos x="connsiteX3" y="connsiteY3"/>
                  </a:cxn>
                </a:cxnLst>
                <a:rect l="l" t="t" r="r" b="b"/>
                <a:pathLst>
                  <a:path w="43068" h="43068">
                    <a:moveTo>
                      <a:pt x="2271" y="2271"/>
                    </a:moveTo>
                    <a:lnTo>
                      <a:pt x="45340" y="2271"/>
                    </a:lnTo>
                    <a:lnTo>
                      <a:pt x="45340" y="45339"/>
                    </a:lnTo>
                    <a:lnTo>
                      <a:pt x="2271" y="45339"/>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sp>
            <p:nvSpPr>
              <p:cNvPr id="64" name="Freeform: Shape 68">
                <a:extLst>
                  <a:ext uri="{FF2B5EF4-FFF2-40B4-BE49-F238E27FC236}">
                    <a16:creationId xmlns:a16="http://schemas.microsoft.com/office/drawing/2014/main" id="{A2E1DDBA-DE42-49A0-BB17-51EB38D29A35}"/>
                  </a:ext>
                </a:extLst>
              </p:cNvPr>
              <p:cNvSpPr/>
              <p:nvPr/>
            </p:nvSpPr>
            <p:spPr>
              <a:xfrm>
                <a:off x="1740677" y="3772924"/>
                <a:ext cx="107671" cy="21534"/>
              </a:xfrm>
              <a:custGeom>
                <a:avLst/>
                <a:gdLst>
                  <a:gd name="connsiteX0" fmla="*/ 2271 w 107670"/>
                  <a:gd name="connsiteY0" fmla="*/ 2271 h 21534"/>
                  <a:gd name="connsiteX1" fmla="*/ 109942 w 107670"/>
                  <a:gd name="connsiteY1" fmla="*/ 2271 h 21534"/>
                  <a:gd name="connsiteX2" fmla="*/ 109942 w 107670"/>
                  <a:gd name="connsiteY2" fmla="*/ 23805 h 21534"/>
                  <a:gd name="connsiteX3" fmla="*/ 2271 w 107670"/>
                  <a:gd name="connsiteY3" fmla="*/ 23805 h 21534"/>
                </a:gdLst>
                <a:ahLst/>
                <a:cxnLst>
                  <a:cxn ang="0">
                    <a:pos x="connsiteX0" y="connsiteY0"/>
                  </a:cxn>
                  <a:cxn ang="0">
                    <a:pos x="connsiteX1" y="connsiteY1"/>
                  </a:cxn>
                  <a:cxn ang="0">
                    <a:pos x="connsiteX2" y="connsiteY2"/>
                  </a:cxn>
                  <a:cxn ang="0">
                    <a:pos x="connsiteX3" y="connsiteY3"/>
                  </a:cxn>
                </a:cxnLst>
                <a:rect l="l" t="t" r="r" b="b"/>
                <a:pathLst>
                  <a:path w="107670" h="21534">
                    <a:moveTo>
                      <a:pt x="2271" y="2271"/>
                    </a:moveTo>
                    <a:lnTo>
                      <a:pt x="109942" y="2271"/>
                    </a:lnTo>
                    <a:lnTo>
                      <a:pt x="109942" y="23805"/>
                    </a:lnTo>
                    <a:lnTo>
                      <a:pt x="2271" y="23805"/>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ea typeface="+mn-ea"/>
                  <a:cs typeface="+mn-cs"/>
                </a:endParaRPr>
              </a:p>
            </p:txBody>
          </p:sp>
        </p:grpSp>
      </p:grpSp>
      <p:sp>
        <p:nvSpPr>
          <p:cNvPr id="65" name="object 61">
            <a:extLst>
              <a:ext uri="{FF2B5EF4-FFF2-40B4-BE49-F238E27FC236}">
                <a16:creationId xmlns:a16="http://schemas.microsoft.com/office/drawing/2014/main" id="{3C448267-B2D9-45E6-B0CB-2AEE1010A309}"/>
              </a:ext>
            </a:extLst>
          </p:cNvPr>
          <p:cNvSpPr txBox="1"/>
          <p:nvPr/>
        </p:nvSpPr>
        <p:spPr>
          <a:xfrm>
            <a:off x="555913" y="3679301"/>
            <a:ext cx="1078370" cy="520014"/>
          </a:xfrm>
          <a:prstGeom prst="rect">
            <a:avLst/>
          </a:prstGeom>
          <a:solidFill>
            <a:srgbClr val="3396BC"/>
          </a:solidFill>
        </p:spPr>
        <p:txBody>
          <a:bodyPr vert="horz" wrap="square" lIns="0" tIns="12065" rIns="0" bIns="0" rtlCol="0">
            <a:spAutoFit/>
          </a:bodyP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ea typeface="Tahoma" panose="020B0604030504040204" pitchFamily="34" charset="0"/>
                <a:cs typeface="Gotham Book" pitchFamily="2" charset="0"/>
              </a:rPr>
              <a:t>Reduce admin and operating expenses</a:t>
            </a:r>
          </a:p>
        </p:txBody>
      </p:sp>
      <p:sp>
        <p:nvSpPr>
          <p:cNvPr id="66" name="Rounded Rectangle 127">
            <a:extLst>
              <a:ext uri="{FF2B5EF4-FFF2-40B4-BE49-F238E27FC236}">
                <a16:creationId xmlns:a16="http://schemas.microsoft.com/office/drawing/2014/main" id="{F18F32D5-B81D-4641-9734-6ADF7356E843}"/>
              </a:ext>
            </a:extLst>
          </p:cNvPr>
          <p:cNvSpPr/>
          <p:nvPr/>
        </p:nvSpPr>
        <p:spPr>
          <a:xfrm>
            <a:off x="416197" y="4731814"/>
            <a:ext cx="2349796" cy="923554"/>
          </a:xfrm>
          <a:prstGeom prst="round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67" name="Rounded Rectangle 129">
            <a:extLst>
              <a:ext uri="{FF2B5EF4-FFF2-40B4-BE49-F238E27FC236}">
                <a16:creationId xmlns:a16="http://schemas.microsoft.com/office/drawing/2014/main" id="{BE01B575-3689-4FA3-8296-14EE7E224E87}"/>
              </a:ext>
            </a:extLst>
          </p:cNvPr>
          <p:cNvSpPr/>
          <p:nvPr/>
        </p:nvSpPr>
        <p:spPr>
          <a:xfrm>
            <a:off x="3055893" y="3462050"/>
            <a:ext cx="2349796" cy="923554"/>
          </a:xfrm>
          <a:prstGeom prst="round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68" name="Rounded Rectangle 130">
            <a:extLst>
              <a:ext uri="{FF2B5EF4-FFF2-40B4-BE49-F238E27FC236}">
                <a16:creationId xmlns:a16="http://schemas.microsoft.com/office/drawing/2014/main" id="{B5980913-47A9-4CE4-BF09-ECDA61E02D1C}"/>
              </a:ext>
            </a:extLst>
          </p:cNvPr>
          <p:cNvSpPr/>
          <p:nvPr/>
        </p:nvSpPr>
        <p:spPr>
          <a:xfrm>
            <a:off x="3040132" y="4727411"/>
            <a:ext cx="2349796" cy="923554"/>
          </a:xfrm>
          <a:prstGeom prst="round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grpSp>
        <p:nvGrpSpPr>
          <p:cNvPr id="70" name="Group 69">
            <a:extLst>
              <a:ext uri="{FF2B5EF4-FFF2-40B4-BE49-F238E27FC236}">
                <a16:creationId xmlns:a16="http://schemas.microsoft.com/office/drawing/2014/main" id="{043005BF-E018-4794-A0EB-799DFEA964CD}"/>
              </a:ext>
            </a:extLst>
          </p:cNvPr>
          <p:cNvGrpSpPr/>
          <p:nvPr/>
        </p:nvGrpSpPr>
        <p:grpSpPr>
          <a:xfrm>
            <a:off x="4539550" y="2353540"/>
            <a:ext cx="739075" cy="739075"/>
            <a:chOff x="3573037" y="3860778"/>
            <a:chExt cx="861327" cy="861327"/>
          </a:xfrm>
        </p:grpSpPr>
        <p:sp>
          <p:nvSpPr>
            <p:cNvPr id="71" name="object 17">
              <a:extLst>
                <a:ext uri="{FF2B5EF4-FFF2-40B4-BE49-F238E27FC236}">
                  <a16:creationId xmlns:a16="http://schemas.microsoft.com/office/drawing/2014/main" id="{FCA21B5C-66E5-4B3E-980A-A28E8E1EECD1}"/>
                </a:ext>
              </a:extLst>
            </p:cNvPr>
            <p:cNvSpPr/>
            <p:nvPr/>
          </p:nvSpPr>
          <p:spPr>
            <a:xfrm>
              <a:off x="3573037" y="3860778"/>
              <a:ext cx="861327" cy="861327"/>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ea typeface="+mn-ea"/>
                <a:cs typeface="+mn-cs"/>
              </a:endParaRPr>
            </a:p>
          </p:txBody>
        </p:sp>
        <p:grpSp>
          <p:nvGrpSpPr>
            <p:cNvPr id="72" name="Graphic 7" descr="Upward trend">
              <a:extLst>
                <a:ext uri="{FF2B5EF4-FFF2-40B4-BE49-F238E27FC236}">
                  <a16:creationId xmlns:a16="http://schemas.microsoft.com/office/drawing/2014/main" id="{FAA6ABD9-5E03-4033-8CED-D22D92D32425}"/>
                </a:ext>
              </a:extLst>
            </p:cNvPr>
            <p:cNvGrpSpPr/>
            <p:nvPr/>
          </p:nvGrpSpPr>
          <p:grpSpPr>
            <a:xfrm>
              <a:off x="3725431" y="3977565"/>
              <a:ext cx="571102" cy="571102"/>
              <a:chOff x="6049338" y="4481664"/>
              <a:chExt cx="521007" cy="521007"/>
            </a:xfrm>
          </p:grpSpPr>
          <p:sp>
            <p:nvSpPr>
              <p:cNvPr id="73" name="Freeform: Shape 55">
                <a:extLst>
                  <a:ext uri="{FF2B5EF4-FFF2-40B4-BE49-F238E27FC236}">
                    <a16:creationId xmlns:a16="http://schemas.microsoft.com/office/drawing/2014/main" id="{E7EFC7CF-570E-41E3-8BE7-5A19B9AB3C15}"/>
                  </a:ext>
                </a:extLst>
              </p:cNvPr>
              <p:cNvSpPr/>
              <p:nvPr/>
            </p:nvSpPr>
            <p:spPr>
              <a:xfrm>
                <a:off x="6123029" y="4555355"/>
                <a:ext cx="369047" cy="369047"/>
              </a:xfrm>
              <a:custGeom>
                <a:avLst/>
                <a:gdLst>
                  <a:gd name="connsiteX0" fmla="*/ 34853 w 369046"/>
                  <a:gd name="connsiteY0" fmla="*/ 2290 h 369046"/>
                  <a:gd name="connsiteX1" fmla="*/ 2290 w 369046"/>
                  <a:gd name="connsiteY1" fmla="*/ 2290 h 369046"/>
                  <a:gd name="connsiteX2" fmla="*/ 2290 w 369046"/>
                  <a:gd name="connsiteY2" fmla="*/ 371336 h 369046"/>
                  <a:gd name="connsiteX3" fmla="*/ 371336 w 369046"/>
                  <a:gd name="connsiteY3" fmla="*/ 371336 h 369046"/>
                  <a:gd name="connsiteX4" fmla="*/ 371336 w 369046"/>
                  <a:gd name="connsiteY4" fmla="*/ 338773 h 369046"/>
                  <a:gd name="connsiteX5" fmla="*/ 34853 w 369046"/>
                  <a:gd name="connsiteY5" fmla="*/ 338773 h 3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046" h="369046">
                    <a:moveTo>
                      <a:pt x="34853" y="2290"/>
                    </a:moveTo>
                    <a:lnTo>
                      <a:pt x="2290" y="2290"/>
                    </a:lnTo>
                    <a:lnTo>
                      <a:pt x="2290" y="371336"/>
                    </a:lnTo>
                    <a:lnTo>
                      <a:pt x="371336" y="371336"/>
                    </a:lnTo>
                    <a:lnTo>
                      <a:pt x="371336" y="338773"/>
                    </a:lnTo>
                    <a:lnTo>
                      <a:pt x="34853" y="338773"/>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ea typeface="+mn-ea"/>
                  <a:cs typeface="+mn-cs"/>
                </a:endParaRPr>
              </a:p>
            </p:txBody>
          </p:sp>
          <p:sp>
            <p:nvSpPr>
              <p:cNvPr id="74" name="Freeform: Shape 69">
                <a:extLst>
                  <a:ext uri="{FF2B5EF4-FFF2-40B4-BE49-F238E27FC236}">
                    <a16:creationId xmlns:a16="http://schemas.microsoft.com/office/drawing/2014/main" id="{C84AF91F-5868-4126-9F35-1ADF4E7FD4D5}"/>
                  </a:ext>
                </a:extLst>
              </p:cNvPr>
              <p:cNvSpPr/>
              <p:nvPr/>
            </p:nvSpPr>
            <p:spPr>
              <a:xfrm>
                <a:off x="6176757" y="4647616"/>
                <a:ext cx="314775" cy="184523"/>
              </a:xfrm>
              <a:custGeom>
                <a:avLst/>
                <a:gdLst>
                  <a:gd name="connsiteX0" fmla="*/ 230773 w 314775"/>
                  <a:gd name="connsiteY0" fmla="*/ 2290 h 184523"/>
                  <a:gd name="connsiteX1" fmla="*/ 262793 w 314775"/>
                  <a:gd name="connsiteY1" fmla="*/ 34310 h 184523"/>
                  <a:gd name="connsiteX2" fmla="*/ 219919 w 314775"/>
                  <a:gd name="connsiteY2" fmla="*/ 77184 h 184523"/>
                  <a:gd name="connsiteX3" fmla="*/ 187356 w 314775"/>
                  <a:gd name="connsiteY3" fmla="*/ 44621 h 184523"/>
                  <a:gd name="connsiteX4" fmla="*/ 133084 w 314775"/>
                  <a:gd name="connsiteY4" fmla="*/ 98893 h 184523"/>
                  <a:gd name="connsiteX5" fmla="*/ 100521 w 314775"/>
                  <a:gd name="connsiteY5" fmla="*/ 66330 h 184523"/>
                  <a:gd name="connsiteX6" fmla="*/ 2290 w 314775"/>
                  <a:gd name="connsiteY6" fmla="*/ 164562 h 184523"/>
                  <a:gd name="connsiteX7" fmla="*/ 25084 w 314775"/>
                  <a:gd name="connsiteY7" fmla="*/ 187356 h 184523"/>
                  <a:gd name="connsiteX8" fmla="*/ 100521 w 314775"/>
                  <a:gd name="connsiteY8" fmla="*/ 111918 h 184523"/>
                  <a:gd name="connsiteX9" fmla="*/ 133084 w 314775"/>
                  <a:gd name="connsiteY9" fmla="*/ 144481 h 184523"/>
                  <a:gd name="connsiteX10" fmla="*/ 187356 w 314775"/>
                  <a:gd name="connsiteY10" fmla="*/ 90210 h 184523"/>
                  <a:gd name="connsiteX11" fmla="*/ 219919 w 314775"/>
                  <a:gd name="connsiteY11" fmla="*/ 122772 h 184523"/>
                  <a:gd name="connsiteX12" fmla="*/ 285587 w 314775"/>
                  <a:gd name="connsiteY12" fmla="*/ 57104 h 184523"/>
                  <a:gd name="connsiteX13" fmla="*/ 317607 w 314775"/>
                  <a:gd name="connsiteY13" fmla="*/ 89124 h 184523"/>
                  <a:gd name="connsiteX14" fmla="*/ 317607 w 314775"/>
                  <a:gd name="connsiteY14" fmla="*/ 2290 h 184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4775" h="184523">
                    <a:moveTo>
                      <a:pt x="230773" y="2290"/>
                    </a:moveTo>
                    <a:lnTo>
                      <a:pt x="262793" y="34310"/>
                    </a:lnTo>
                    <a:lnTo>
                      <a:pt x="219919" y="77184"/>
                    </a:lnTo>
                    <a:lnTo>
                      <a:pt x="187356" y="44621"/>
                    </a:lnTo>
                    <a:lnTo>
                      <a:pt x="133084" y="98893"/>
                    </a:lnTo>
                    <a:lnTo>
                      <a:pt x="100521" y="66330"/>
                    </a:lnTo>
                    <a:lnTo>
                      <a:pt x="2290" y="164562"/>
                    </a:lnTo>
                    <a:lnTo>
                      <a:pt x="25084" y="187356"/>
                    </a:lnTo>
                    <a:lnTo>
                      <a:pt x="100521" y="111918"/>
                    </a:lnTo>
                    <a:lnTo>
                      <a:pt x="133084" y="144481"/>
                    </a:lnTo>
                    <a:lnTo>
                      <a:pt x="187356" y="90210"/>
                    </a:lnTo>
                    <a:lnTo>
                      <a:pt x="219919" y="122772"/>
                    </a:lnTo>
                    <a:lnTo>
                      <a:pt x="285587" y="57104"/>
                    </a:lnTo>
                    <a:lnTo>
                      <a:pt x="317607" y="89124"/>
                    </a:lnTo>
                    <a:lnTo>
                      <a:pt x="317607" y="2290"/>
                    </a:ln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ea typeface="+mn-ea"/>
                  <a:cs typeface="+mn-cs"/>
                </a:endParaRPr>
              </a:p>
            </p:txBody>
          </p:sp>
        </p:grpSp>
      </p:grpSp>
      <p:grpSp>
        <p:nvGrpSpPr>
          <p:cNvPr id="75" name="Group 74">
            <a:extLst>
              <a:ext uri="{FF2B5EF4-FFF2-40B4-BE49-F238E27FC236}">
                <a16:creationId xmlns:a16="http://schemas.microsoft.com/office/drawing/2014/main" id="{14287D60-4FA8-406B-9E4D-EFF46F649E10}"/>
              </a:ext>
            </a:extLst>
          </p:cNvPr>
          <p:cNvGrpSpPr/>
          <p:nvPr/>
        </p:nvGrpSpPr>
        <p:grpSpPr>
          <a:xfrm>
            <a:off x="1871774" y="4809405"/>
            <a:ext cx="765243" cy="765243"/>
            <a:chOff x="264904" y="4796678"/>
            <a:chExt cx="861327" cy="861327"/>
          </a:xfrm>
        </p:grpSpPr>
        <p:sp>
          <p:nvSpPr>
            <p:cNvPr id="76" name="object 17">
              <a:extLst>
                <a:ext uri="{FF2B5EF4-FFF2-40B4-BE49-F238E27FC236}">
                  <a16:creationId xmlns:a16="http://schemas.microsoft.com/office/drawing/2014/main" id="{8A680AF0-E626-4F71-B468-F8DCF6FA9E04}"/>
                </a:ext>
              </a:extLst>
            </p:cNvPr>
            <p:cNvSpPr/>
            <p:nvPr/>
          </p:nvSpPr>
          <p:spPr>
            <a:xfrm>
              <a:off x="264904" y="4796678"/>
              <a:ext cx="861327" cy="861327"/>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ea typeface="+mn-ea"/>
                <a:cs typeface="+mn-cs"/>
              </a:endParaRPr>
            </a:p>
          </p:txBody>
        </p:sp>
        <p:sp>
          <p:nvSpPr>
            <p:cNvPr id="77" name="Graphic 20">
              <a:extLst>
                <a:ext uri="{FF2B5EF4-FFF2-40B4-BE49-F238E27FC236}">
                  <a16:creationId xmlns:a16="http://schemas.microsoft.com/office/drawing/2014/main" id="{7F2CED38-E740-4195-A507-986D7578707E}"/>
                </a:ext>
              </a:extLst>
            </p:cNvPr>
            <p:cNvSpPr/>
            <p:nvPr/>
          </p:nvSpPr>
          <p:spPr>
            <a:xfrm>
              <a:off x="447240" y="4973833"/>
              <a:ext cx="502364" cy="502364"/>
            </a:xfrm>
            <a:custGeom>
              <a:avLst/>
              <a:gdLst>
                <a:gd name="connsiteX0" fmla="*/ 134789 w 419100"/>
                <a:gd name="connsiteY0" fmla="*/ 345373 h 419100"/>
                <a:gd name="connsiteX1" fmla="*/ 78877 w 419100"/>
                <a:gd name="connsiteY1" fmla="*/ 290033 h 419100"/>
                <a:gd name="connsiteX2" fmla="*/ 58303 w 419100"/>
                <a:gd name="connsiteY2" fmla="*/ 225644 h 419100"/>
                <a:gd name="connsiteX3" fmla="*/ 70019 w 419100"/>
                <a:gd name="connsiteY3" fmla="*/ 237359 h 419100"/>
                <a:gd name="connsiteX4" fmla="*/ 78782 w 419100"/>
                <a:gd name="connsiteY4" fmla="*/ 240979 h 419100"/>
                <a:gd name="connsiteX5" fmla="*/ 87640 w 419100"/>
                <a:gd name="connsiteY5" fmla="*/ 237359 h 419100"/>
                <a:gd name="connsiteX6" fmla="*/ 87655 w 419100"/>
                <a:gd name="connsiteY6" fmla="*/ 219848 h 419100"/>
                <a:gd name="connsiteX7" fmla="*/ 87640 w 419100"/>
                <a:gd name="connsiteY7" fmla="*/ 219833 h 419100"/>
                <a:gd name="connsiteX8" fmla="*/ 54493 w 419100"/>
                <a:gd name="connsiteY8" fmla="*/ 186591 h 419100"/>
                <a:gd name="connsiteX9" fmla="*/ 45540 w 419100"/>
                <a:gd name="connsiteY9" fmla="*/ 182972 h 419100"/>
                <a:gd name="connsiteX10" fmla="*/ 45540 w 419100"/>
                <a:gd name="connsiteY10" fmla="*/ 182972 h 419100"/>
                <a:gd name="connsiteX11" fmla="*/ 35158 w 419100"/>
                <a:gd name="connsiteY11" fmla="*/ 188591 h 419100"/>
                <a:gd name="connsiteX12" fmla="*/ 3630 w 419100"/>
                <a:gd name="connsiteY12" fmla="*/ 219833 h 419100"/>
                <a:gd name="connsiteX13" fmla="*/ 3630 w 419100"/>
                <a:gd name="connsiteY13" fmla="*/ 237359 h 419100"/>
                <a:gd name="connsiteX14" fmla="*/ 21156 w 419100"/>
                <a:gd name="connsiteY14" fmla="*/ 237359 h 419100"/>
                <a:gd name="connsiteX15" fmla="*/ 33252 w 419100"/>
                <a:gd name="connsiteY15" fmla="*/ 225263 h 419100"/>
                <a:gd name="connsiteX16" fmla="*/ 122407 w 419100"/>
                <a:gd name="connsiteY16" fmla="*/ 366899 h 419100"/>
                <a:gd name="connsiteX17" fmla="*/ 128598 w 419100"/>
                <a:gd name="connsiteY17" fmla="*/ 368519 h 419100"/>
                <a:gd name="connsiteX18" fmla="*/ 141050 w 419100"/>
                <a:gd name="connsiteY18" fmla="*/ 356206 h 419100"/>
                <a:gd name="connsiteX19" fmla="*/ 134789 w 419100"/>
                <a:gd name="connsiteY19" fmla="*/ 345373 h 419100"/>
                <a:gd name="connsiteX20" fmla="*/ 134789 w 419100"/>
                <a:gd name="connsiteY20" fmla="*/ 345373 h 419100"/>
                <a:gd name="connsiteX21" fmla="*/ 420539 w 419100"/>
                <a:gd name="connsiteY21" fmla="*/ 186686 h 419100"/>
                <a:gd name="connsiteX22" fmla="*/ 403013 w 419100"/>
                <a:gd name="connsiteY22" fmla="*/ 186686 h 419100"/>
                <a:gd name="connsiteX23" fmla="*/ 390821 w 419100"/>
                <a:gd name="connsiteY23" fmla="*/ 198688 h 419100"/>
                <a:gd name="connsiteX24" fmla="*/ 301762 w 419100"/>
                <a:gd name="connsiteY24" fmla="*/ 57146 h 419100"/>
                <a:gd name="connsiteX25" fmla="*/ 285110 w 419100"/>
                <a:gd name="connsiteY25" fmla="*/ 62984 h 419100"/>
                <a:gd name="connsiteX26" fmla="*/ 289285 w 419100"/>
                <a:gd name="connsiteY26" fmla="*/ 78673 h 419100"/>
                <a:gd name="connsiteX27" fmla="*/ 365485 w 419100"/>
                <a:gd name="connsiteY27" fmla="*/ 198402 h 419100"/>
                <a:gd name="connsiteX28" fmla="*/ 353674 w 419100"/>
                <a:gd name="connsiteY28" fmla="*/ 186591 h 419100"/>
                <a:gd name="connsiteX29" fmla="*/ 336052 w 419100"/>
                <a:gd name="connsiteY29" fmla="*/ 186591 h 419100"/>
                <a:gd name="connsiteX30" fmla="*/ 336038 w 419100"/>
                <a:gd name="connsiteY30" fmla="*/ 204103 h 419100"/>
                <a:gd name="connsiteX31" fmla="*/ 336052 w 419100"/>
                <a:gd name="connsiteY31" fmla="*/ 204117 h 419100"/>
                <a:gd name="connsiteX32" fmla="*/ 369295 w 419100"/>
                <a:gd name="connsiteY32" fmla="*/ 237264 h 419100"/>
                <a:gd name="connsiteX33" fmla="*/ 378058 w 419100"/>
                <a:gd name="connsiteY33" fmla="*/ 240884 h 419100"/>
                <a:gd name="connsiteX34" fmla="*/ 378058 w 419100"/>
                <a:gd name="connsiteY34" fmla="*/ 240884 h 419100"/>
                <a:gd name="connsiteX35" fmla="*/ 388440 w 419100"/>
                <a:gd name="connsiteY35" fmla="*/ 235264 h 419100"/>
                <a:gd name="connsiteX36" fmla="*/ 419587 w 419100"/>
                <a:gd name="connsiteY36" fmla="*/ 204117 h 419100"/>
                <a:gd name="connsiteX37" fmla="*/ 419601 w 419100"/>
                <a:gd name="connsiteY37" fmla="*/ 186606 h 419100"/>
                <a:gd name="connsiteX38" fmla="*/ 419587 w 419100"/>
                <a:gd name="connsiteY38" fmla="*/ 186591 h 419100"/>
                <a:gd name="connsiteX39" fmla="*/ 362246 w 419100"/>
                <a:gd name="connsiteY39" fmla="*/ 284413 h 419100"/>
                <a:gd name="connsiteX40" fmla="*/ 345196 w 419100"/>
                <a:gd name="connsiteY40" fmla="*/ 288985 h 419100"/>
                <a:gd name="connsiteX41" fmla="*/ 225181 w 419100"/>
                <a:gd name="connsiteY41" fmla="*/ 365185 h 419100"/>
                <a:gd name="connsiteX42" fmla="*/ 236897 w 419100"/>
                <a:gd name="connsiteY42" fmla="*/ 353469 h 419100"/>
                <a:gd name="connsiteX43" fmla="*/ 237925 w 419100"/>
                <a:gd name="connsiteY43" fmla="*/ 335988 h 419100"/>
                <a:gd name="connsiteX44" fmla="*/ 220444 w 419100"/>
                <a:gd name="connsiteY44" fmla="*/ 334960 h 419100"/>
                <a:gd name="connsiteX45" fmla="*/ 219371 w 419100"/>
                <a:gd name="connsiteY45" fmla="*/ 336038 h 419100"/>
                <a:gd name="connsiteX46" fmla="*/ 186129 w 419100"/>
                <a:gd name="connsiteY46" fmla="*/ 369185 h 419100"/>
                <a:gd name="connsiteX47" fmla="*/ 182509 w 419100"/>
                <a:gd name="connsiteY47" fmla="*/ 378044 h 419100"/>
                <a:gd name="connsiteX48" fmla="*/ 182509 w 419100"/>
                <a:gd name="connsiteY48" fmla="*/ 378044 h 419100"/>
                <a:gd name="connsiteX49" fmla="*/ 188224 w 419100"/>
                <a:gd name="connsiteY49" fmla="*/ 388426 h 419100"/>
                <a:gd name="connsiteX50" fmla="*/ 219371 w 419100"/>
                <a:gd name="connsiteY50" fmla="*/ 419954 h 419100"/>
                <a:gd name="connsiteX51" fmla="*/ 236992 w 419100"/>
                <a:gd name="connsiteY51" fmla="*/ 419954 h 419100"/>
                <a:gd name="connsiteX52" fmla="*/ 236992 w 419100"/>
                <a:gd name="connsiteY52" fmla="*/ 402332 h 419100"/>
                <a:gd name="connsiteX53" fmla="*/ 225277 w 419100"/>
                <a:gd name="connsiteY53" fmla="*/ 390331 h 419100"/>
                <a:gd name="connsiteX54" fmla="*/ 367104 w 419100"/>
                <a:gd name="connsiteY54" fmla="*/ 301463 h 419100"/>
                <a:gd name="connsiteX55" fmla="*/ 362246 w 419100"/>
                <a:gd name="connsiteY55" fmla="*/ 284413 h 419100"/>
                <a:gd name="connsiteX56" fmla="*/ 61351 w 419100"/>
                <a:gd name="connsiteY56" fmla="*/ 139538 h 419100"/>
                <a:gd name="connsiteX57" fmla="*/ 67543 w 419100"/>
                <a:gd name="connsiteY57" fmla="*/ 141252 h 419100"/>
                <a:gd name="connsiteX58" fmla="*/ 78306 w 419100"/>
                <a:gd name="connsiteY58" fmla="*/ 135061 h 419100"/>
                <a:gd name="connsiteX59" fmla="*/ 198702 w 419100"/>
                <a:gd name="connsiteY59" fmla="*/ 58861 h 419100"/>
                <a:gd name="connsiteX60" fmla="*/ 186129 w 419100"/>
                <a:gd name="connsiteY60" fmla="*/ 71243 h 419100"/>
                <a:gd name="connsiteX61" fmla="*/ 186114 w 419100"/>
                <a:gd name="connsiteY61" fmla="*/ 88755 h 419100"/>
                <a:gd name="connsiteX62" fmla="*/ 186129 w 419100"/>
                <a:gd name="connsiteY62" fmla="*/ 88769 h 419100"/>
                <a:gd name="connsiteX63" fmla="*/ 194892 w 419100"/>
                <a:gd name="connsiteY63" fmla="*/ 92389 h 419100"/>
                <a:gd name="connsiteX64" fmla="*/ 203655 w 419100"/>
                <a:gd name="connsiteY64" fmla="*/ 88769 h 419100"/>
                <a:gd name="connsiteX65" fmla="*/ 237754 w 419100"/>
                <a:gd name="connsiteY65" fmla="*/ 54765 h 419100"/>
                <a:gd name="connsiteX66" fmla="*/ 241374 w 419100"/>
                <a:gd name="connsiteY66" fmla="*/ 46002 h 419100"/>
                <a:gd name="connsiteX67" fmla="*/ 241374 w 419100"/>
                <a:gd name="connsiteY67" fmla="*/ 46002 h 419100"/>
                <a:gd name="connsiteX68" fmla="*/ 235754 w 419100"/>
                <a:gd name="connsiteY68" fmla="*/ 35620 h 419100"/>
                <a:gd name="connsiteX69" fmla="*/ 203655 w 419100"/>
                <a:gd name="connsiteY69" fmla="*/ 3616 h 419100"/>
                <a:gd name="connsiteX70" fmla="*/ 186081 w 419100"/>
                <a:gd name="connsiteY70" fmla="*/ 3663 h 419100"/>
                <a:gd name="connsiteX71" fmla="*/ 186129 w 419100"/>
                <a:gd name="connsiteY71" fmla="*/ 21237 h 419100"/>
                <a:gd name="connsiteX72" fmla="*/ 198988 w 419100"/>
                <a:gd name="connsiteY72" fmla="*/ 34001 h 419100"/>
                <a:gd name="connsiteX73" fmla="*/ 56779 w 419100"/>
                <a:gd name="connsiteY73" fmla="*/ 122964 h 419100"/>
                <a:gd name="connsiteX74" fmla="*/ 61292 w 419100"/>
                <a:gd name="connsiteY74" fmla="*/ 139884 h 419100"/>
                <a:gd name="connsiteX75" fmla="*/ 61351 w 419100"/>
                <a:gd name="connsiteY75" fmla="*/ 139919 h 419100"/>
                <a:gd name="connsiteX76" fmla="*/ 140123 w 419100"/>
                <a:gd name="connsiteY76" fmla="*/ 259838 h 419100"/>
                <a:gd name="connsiteX77" fmla="*/ 298143 w 419100"/>
                <a:gd name="connsiteY77" fmla="*/ 259838 h 419100"/>
                <a:gd name="connsiteX78" fmla="*/ 298143 w 419100"/>
                <a:gd name="connsiteY78" fmla="*/ 178209 h 419100"/>
                <a:gd name="connsiteX79" fmla="*/ 140123 w 419100"/>
                <a:gd name="connsiteY79" fmla="*/ 178209 h 419100"/>
                <a:gd name="connsiteX80" fmla="*/ 309954 w 419100"/>
                <a:gd name="connsiteY80" fmla="*/ 271840 h 419100"/>
                <a:gd name="connsiteX81" fmla="*/ 128407 w 419100"/>
                <a:gd name="connsiteY81" fmla="*/ 271840 h 419100"/>
                <a:gd name="connsiteX82" fmla="*/ 128407 w 419100"/>
                <a:gd name="connsiteY82" fmla="*/ 166303 h 419100"/>
                <a:gd name="connsiteX83" fmla="*/ 309954 w 419100"/>
                <a:gd name="connsiteY83" fmla="*/ 166303 h 419100"/>
                <a:gd name="connsiteX84" fmla="*/ 133646 w 419100"/>
                <a:gd name="connsiteY84" fmla="*/ 191163 h 419100"/>
                <a:gd name="connsiteX85" fmla="*/ 132174 w 419100"/>
                <a:gd name="connsiteY85" fmla="*/ 171822 h 419100"/>
                <a:gd name="connsiteX86" fmla="*/ 151516 w 419100"/>
                <a:gd name="connsiteY86" fmla="*/ 170350 h 419100"/>
                <a:gd name="connsiteX87" fmla="*/ 152987 w 419100"/>
                <a:gd name="connsiteY87" fmla="*/ 189691 h 419100"/>
                <a:gd name="connsiteX88" fmla="*/ 152696 w 419100"/>
                <a:gd name="connsiteY88" fmla="*/ 190020 h 419100"/>
                <a:gd name="connsiteX89" fmla="*/ 133646 w 419100"/>
                <a:gd name="connsiteY89" fmla="*/ 191163 h 419100"/>
                <a:gd name="connsiteX90" fmla="*/ 277569 w 419100"/>
                <a:gd name="connsiteY90" fmla="*/ 190020 h 419100"/>
                <a:gd name="connsiteX91" fmla="*/ 278664 w 419100"/>
                <a:gd name="connsiteY91" fmla="*/ 170637 h 419100"/>
                <a:gd name="connsiteX92" fmla="*/ 298048 w 419100"/>
                <a:gd name="connsiteY92" fmla="*/ 171732 h 419100"/>
                <a:gd name="connsiteX93" fmla="*/ 296952 w 419100"/>
                <a:gd name="connsiteY93" fmla="*/ 191115 h 419100"/>
                <a:gd name="connsiteX94" fmla="*/ 277569 w 419100"/>
                <a:gd name="connsiteY94" fmla="*/ 190020 h 419100"/>
                <a:gd name="connsiteX95" fmla="*/ 153363 w 419100"/>
                <a:gd name="connsiteY95" fmla="*/ 245646 h 419100"/>
                <a:gd name="connsiteX96" fmla="*/ 154892 w 419100"/>
                <a:gd name="connsiteY96" fmla="*/ 258216 h 419100"/>
                <a:gd name="connsiteX97" fmla="*/ 152696 w 419100"/>
                <a:gd name="connsiteY97" fmla="*/ 260219 h 419100"/>
                <a:gd name="connsiteX98" fmla="*/ 133646 w 419100"/>
                <a:gd name="connsiteY98" fmla="*/ 259362 h 419100"/>
                <a:gd name="connsiteX99" fmla="*/ 131397 w 419100"/>
                <a:gd name="connsiteY99" fmla="*/ 247038 h 419100"/>
                <a:gd name="connsiteX100" fmla="*/ 133646 w 419100"/>
                <a:gd name="connsiteY100" fmla="*/ 244789 h 419100"/>
                <a:gd name="connsiteX101" fmla="*/ 153363 w 419100"/>
                <a:gd name="connsiteY101" fmla="*/ 245646 h 419100"/>
                <a:gd name="connsiteX102" fmla="*/ 297286 w 419100"/>
                <a:gd name="connsiteY102" fmla="*/ 244503 h 419100"/>
                <a:gd name="connsiteX103" fmla="*/ 300438 w 419100"/>
                <a:gd name="connsiteY103" fmla="*/ 256628 h 419100"/>
                <a:gd name="connsiteX104" fmla="*/ 298429 w 419100"/>
                <a:gd name="connsiteY104" fmla="*/ 258981 h 419100"/>
                <a:gd name="connsiteX105" fmla="*/ 279379 w 419100"/>
                <a:gd name="connsiteY105" fmla="*/ 259838 h 419100"/>
                <a:gd name="connsiteX106" fmla="*/ 276072 w 419100"/>
                <a:gd name="connsiteY106" fmla="*/ 247895 h 419100"/>
                <a:gd name="connsiteX107" fmla="*/ 278235 w 419100"/>
                <a:gd name="connsiteY107" fmla="*/ 245360 h 419100"/>
                <a:gd name="connsiteX108" fmla="*/ 297285 w 419100"/>
                <a:gd name="connsiteY108" fmla="*/ 244503 h 419100"/>
                <a:gd name="connsiteX109" fmla="*/ 221086 w 419100"/>
                <a:gd name="connsiteY109" fmla="*/ 235454 h 419100"/>
                <a:gd name="connsiteX110" fmla="*/ 221086 w 419100"/>
                <a:gd name="connsiteY110" fmla="*/ 241741 h 419100"/>
                <a:gd name="connsiteX111" fmla="*/ 213561 w 419100"/>
                <a:gd name="connsiteY111" fmla="*/ 241741 h 419100"/>
                <a:gd name="connsiteX112" fmla="*/ 213561 w 419100"/>
                <a:gd name="connsiteY112" fmla="*/ 235169 h 419100"/>
                <a:gd name="connsiteX113" fmla="*/ 200321 w 419100"/>
                <a:gd name="connsiteY113" fmla="*/ 232216 h 419100"/>
                <a:gd name="connsiteX114" fmla="*/ 202417 w 419100"/>
                <a:gd name="connsiteY114" fmla="*/ 224691 h 419100"/>
                <a:gd name="connsiteX115" fmla="*/ 215275 w 419100"/>
                <a:gd name="connsiteY115" fmla="*/ 227549 h 419100"/>
                <a:gd name="connsiteX116" fmla="*/ 222705 w 419100"/>
                <a:gd name="connsiteY116" fmla="*/ 223739 h 419100"/>
                <a:gd name="connsiteX117" fmla="*/ 215275 w 419100"/>
                <a:gd name="connsiteY117" fmla="*/ 218119 h 419100"/>
                <a:gd name="connsiteX118" fmla="*/ 201369 w 419100"/>
                <a:gd name="connsiteY118" fmla="*/ 205927 h 419100"/>
                <a:gd name="connsiteX119" fmla="*/ 214132 w 419100"/>
                <a:gd name="connsiteY119" fmla="*/ 194687 h 419100"/>
                <a:gd name="connsiteX120" fmla="*/ 214132 w 419100"/>
                <a:gd name="connsiteY120" fmla="*/ 188115 h 419100"/>
                <a:gd name="connsiteX121" fmla="*/ 221657 w 419100"/>
                <a:gd name="connsiteY121" fmla="*/ 188115 h 419100"/>
                <a:gd name="connsiteX122" fmla="*/ 221657 w 419100"/>
                <a:gd name="connsiteY122" fmla="*/ 194116 h 419100"/>
                <a:gd name="connsiteX123" fmla="*/ 232325 w 419100"/>
                <a:gd name="connsiteY123" fmla="*/ 196021 h 419100"/>
                <a:gd name="connsiteX124" fmla="*/ 230134 w 419100"/>
                <a:gd name="connsiteY124" fmla="*/ 203450 h 419100"/>
                <a:gd name="connsiteX125" fmla="*/ 219371 w 419100"/>
                <a:gd name="connsiteY125" fmla="*/ 201641 h 419100"/>
                <a:gd name="connsiteX126" fmla="*/ 212989 w 419100"/>
                <a:gd name="connsiteY126" fmla="*/ 205355 h 419100"/>
                <a:gd name="connsiteX127" fmla="*/ 221562 w 419100"/>
                <a:gd name="connsiteY127" fmla="*/ 210975 h 419100"/>
                <a:gd name="connsiteX128" fmla="*/ 234325 w 419100"/>
                <a:gd name="connsiteY128" fmla="*/ 223167 h 419100"/>
                <a:gd name="connsiteX129" fmla="*/ 220800 w 419100"/>
                <a:gd name="connsiteY129" fmla="*/ 235454 h 419100"/>
                <a:gd name="connsiteX130" fmla="*/ 216799 w 419100"/>
                <a:gd name="connsiteY130" fmla="*/ 174399 h 419100"/>
                <a:gd name="connsiteX131" fmla="*/ 180509 w 419100"/>
                <a:gd name="connsiteY131" fmla="*/ 215738 h 419100"/>
                <a:gd name="connsiteX132" fmla="*/ 216513 w 419100"/>
                <a:gd name="connsiteY132" fmla="*/ 256981 h 419100"/>
                <a:gd name="connsiteX133" fmla="*/ 252804 w 419100"/>
                <a:gd name="connsiteY133" fmla="*/ 215738 h 419100"/>
                <a:gd name="connsiteX134" fmla="*/ 218120 w 419100"/>
                <a:gd name="connsiteY134" fmla="*/ 174504 h 419100"/>
                <a:gd name="connsiteX135" fmla="*/ 216513 w 419100"/>
                <a:gd name="connsiteY135" fmla="*/ 17439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19100" h="419100">
                  <a:moveTo>
                    <a:pt x="134789" y="345373"/>
                  </a:moveTo>
                  <a:cubicBezTo>
                    <a:pt x="111720" y="332018"/>
                    <a:pt x="92468" y="312963"/>
                    <a:pt x="78877" y="290033"/>
                  </a:cubicBezTo>
                  <a:cubicBezTo>
                    <a:pt x="67286" y="270380"/>
                    <a:pt x="60255" y="248376"/>
                    <a:pt x="58303" y="225644"/>
                  </a:cubicBezTo>
                  <a:lnTo>
                    <a:pt x="70019" y="237359"/>
                  </a:lnTo>
                  <a:cubicBezTo>
                    <a:pt x="72338" y="239690"/>
                    <a:pt x="75494" y="240993"/>
                    <a:pt x="78782" y="240979"/>
                  </a:cubicBezTo>
                  <a:cubicBezTo>
                    <a:pt x="82094" y="240977"/>
                    <a:pt x="85274" y="239678"/>
                    <a:pt x="87640" y="237359"/>
                  </a:cubicBezTo>
                  <a:cubicBezTo>
                    <a:pt x="92480" y="232528"/>
                    <a:pt x="92486" y="224688"/>
                    <a:pt x="87655" y="219848"/>
                  </a:cubicBezTo>
                  <a:cubicBezTo>
                    <a:pt x="87650" y="219843"/>
                    <a:pt x="87645" y="219838"/>
                    <a:pt x="87640" y="219833"/>
                  </a:cubicBezTo>
                  <a:lnTo>
                    <a:pt x="54493" y="186591"/>
                  </a:lnTo>
                  <a:cubicBezTo>
                    <a:pt x="52087" y="184276"/>
                    <a:pt x="48879" y="182979"/>
                    <a:pt x="45540" y="182972"/>
                  </a:cubicBezTo>
                  <a:lnTo>
                    <a:pt x="45540" y="182972"/>
                  </a:lnTo>
                  <a:cubicBezTo>
                    <a:pt x="41351" y="182968"/>
                    <a:pt x="37445" y="185083"/>
                    <a:pt x="35158" y="188591"/>
                  </a:cubicBezTo>
                  <a:lnTo>
                    <a:pt x="3630" y="219833"/>
                  </a:lnTo>
                  <a:cubicBezTo>
                    <a:pt x="-1210" y="224673"/>
                    <a:pt x="-1210" y="232520"/>
                    <a:pt x="3630" y="237359"/>
                  </a:cubicBezTo>
                  <a:cubicBezTo>
                    <a:pt x="8469" y="242199"/>
                    <a:pt x="16316" y="242199"/>
                    <a:pt x="21156" y="237359"/>
                  </a:cubicBezTo>
                  <a:lnTo>
                    <a:pt x="33252" y="225263"/>
                  </a:lnTo>
                  <a:cubicBezTo>
                    <a:pt x="37706" y="284318"/>
                    <a:pt x="71085" y="337345"/>
                    <a:pt x="122407" y="366899"/>
                  </a:cubicBezTo>
                  <a:cubicBezTo>
                    <a:pt x="124286" y="367990"/>
                    <a:pt x="126425" y="368549"/>
                    <a:pt x="128598" y="368519"/>
                  </a:cubicBezTo>
                  <a:cubicBezTo>
                    <a:pt x="135436" y="368557"/>
                    <a:pt x="141011" y="363044"/>
                    <a:pt x="141050" y="356206"/>
                  </a:cubicBezTo>
                  <a:cubicBezTo>
                    <a:pt x="141075" y="351729"/>
                    <a:pt x="138681" y="347586"/>
                    <a:pt x="134789" y="345373"/>
                  </a:cubicBezTo>
                  <a:close/>
                  <a:moveTo>
                    <a:pt x="134789" y="345373"/>
                  </a:moveTo>
                  <a:lnTo>
                    <a:pt x="420539" y="186686"/>
                  </a:lnTo>
                  <a:cubicBezTo>
                    <a:pt x="415680" y="181893"/>
                    <a:pt x="407872" y="181893"/>
                    <a:pt x="403013" y="186686"/>
                  </a:cubicBezTo>
                  <a:lnTo>
                    <a:pt x="390821" y="198688"/>
                  </a:lnTo>
                  <a:cubicBezTo>
                    <a:pt x="386325" y="139697"/>
                    <a:pt x="352997" y="86729"/>
                    <a:pt x="301762" y="57146"/>
                  </a:cubicBezTo>
                  <a:cubicBezTo>
                    <a:pt x="295552" y="54160"/>
                    <a:pt x="288096" y="56773"/>
                    <a:pt x="285110" y="62984"/>
                  </a:cubicBezTo>
                  <a:cubicBezTo>
                    <a:pt x="282444" y="68528"/>
                    <a:pt x="284216" y="75187"/>
                    <a:pt x="289285" y="78673"/>
                  </a:cubicBezTo>
                  <a:cubicBezTo>
                    <a:pt x="332712" y="103745"/>
                    <a:pt x="361159" y="148444"/>
                    <a:pt x="365485" y="198402"/>
                  </a:cubicBezTo>
                  <a:lnTo>
                    <a:pt x="353674" y="186591"/>
                  </a:lnTo>
                  <a:cubicBezTo>
                    <a:pt x="348782" y="181787"/>
                    <a:pt x="340944" y="181787"/>
                    <a:pt x="336052" y="186591"/>
                  </a:cubicBezTo>
                  <a:cubicBezTo>
                    <a:pt x="331213" y="191423"/>
                    <a:pt x="331206" y="199263"/>
                    <a:pt x="336038" y="204103"/>
                  </a:cubicBezTo>
                  <a:cubicBezTo>
                    <a:pt x="336043" y="204107"/>
                    <a:pt x="336047" y="204112"/>
                    <a:pt x="336052" y="204117"/>
                  </a:cubicBezTo>
                  <a:lnTo>
                    <a:pt x="369295" y="237264"/>
                  </a:lnTo>
                  <a:cubicBezTo>
                    <a:pt x="371614" y="239594"/>
                    <a:pt x="374770" y="240898"/>
                    <a:pt x="378058" y="240884"/>
                  </a:cubicBezTo>
                  <a:lnTo>
                    <a:pt x="378058" y="240884"/>
                  </a:lnTo>
                  <a:cubicBezTo>
                    <a:pt x="382237" y="240853"/>
                    <a:pt x="386128" y="238746"/>
                    <a:pt x="388440" y="235264"/>
                  </a:cubicBezTo>
                  <a:lnTo>
                    <a:pt x="419587" y="204117"/>
                  </a:lnTo>
                  <a:cubicBezTo>
                    <a:pt x="424426" y="199285"/>
                    <a:pt x="424433" y="191445"/>
                    <a:pt x="419601" y="186606"/>
                  </a:cubicBezTo>
                  <a:cubicBezTo>
                    <a:pt x="419596" y="186601"/>
                    <a:pt x="419591" y="186596"/>
                    <a:pt x="419587" y="186591"/>
                  </a:cubicBezTo>
                  <a:close/>
                  <a:moveTo>
                    <a:pt x="362246" y="284413"/>
                  </a:moveTo>
                  <a:cubicBezTo>
                    <a:pt x="356268" y="281021"/>
                    <a:pt x="348675" y="283057"/>
                    <a:pt x="345196" y="288985"/>
                  </a:cubicBezTo>
                  <a:cubicBezTo>
                    <a:pt x="319983" y="332410"/>
                    <a:pt x="275206" y="360839"/>
                    <a:pt x="225181" y="365185"/>
                  </a:cubicBezTo>
                  <a:lnTo>
                    <a:pt x="236897" y="353469"/>
                  </a:lnTo>
                  <a:cubicBezTo>
                    <a:pt x="242008" y="348926"/>
                    <a:pt x="242468" y="341099"/>
                    <a:pt x="237925" y="335988"/>
                  </a:cubicBezTo>
                  <a:cubicBezTo>
                    <a:pt x="233381" y="330877"/>
                    <a:pt x="225555" y="330416"/>
                    <a:pt x="220444" y="334960"/>
                  </a:cubicBezTo>
                  <a:cubicBezTo>
                    <a:pt x="220064" y="335297"/>
                    <a:pt x="219706" y="335657"/>
                    <a:pt x="219371" y="336038"/>
                  </a:cubicBezTo>
                  <a:lnTo>
                    <a:pt x="186129" y="369185"/>
                  </a:lnTo>
                  <a:cubicBezTo>
                    <a:pt x="183819" y="371557"/>
                    <a:pt x="182521" y="374733"/>
                    <a:pt x="182509" y="378044"/>
                  </a:cubicBezTo>
                  <a:lnTo>
                    <a:pt x="182509" y="378044"/>
                  </a:lnTo>
                  <a:cubicBezTo>
                    <a:pt x="182527" y="382250"/>
                    <a:pt x="184679" y="386161"/>
                    <a:pt x="188224" y="388426"/>
                  </a:cubicBezTo>
                  <a:lnTo>
                    <a:pt x="219371" y="419954"/>
                  </a:lnTo>
                  <a:cubicBezTo>
                    <a:pt x="224262" y="424758"/>
                    <a:pt x="232101" y="424758"/>
                    <a:pt x="236992" y="419954"/>
                  </a:cubicBezTo>
                  <a:cubicBezTo>
                    <a:pt x="241848" y="415084"/>
                    <a:pt x="241848" y="407202"/>
                    <a:pt x="236992" y="402332"/>
                  </a:cubicBezTo>
                  <a:lnTo>
                    <a:pt x="225277" y="390331"/>
                  </a:lnTo>
                  <a:cubicBezTo>
                    <a:pt x="284334" y="385967"/>
                    <a:pt x="337420" y="352704"/>
                    <a:pt x="367104" y="301463"/>
                  </a:cubicBezTo>
                  <a:cubicBezTo>
                    <a:pt x="370448" y="295410"/>
                    <a:pt x="368278" y="287793"/>
                    <a:pt x="362246" y="284413"/>
                  </a:cubicBezTo>
                  <a:close/>
                  <a:moveTo>
                    <a:pt x="61351" y="139538"/>
                  </a:moveTo>
                  <a:cubicBezTo>
                    <a:pt x="63225" y="140652"/>
                    <a:pt x="65363" y="141244"/>
                    <a:pt x="67543" y="141252"/>
                  </a:cubicBezTo>
                  <a:cubicBezTo>
                    <a:pt x="71970" y="141228"/>
                    <a:pt x="76058" y="138876"/>
                    <a:pt x="78306" y="135061"/>
                  </a:cubicBezTo>
                  <a:cubicBezTo>
                    <a:pt x="103594" y="91532"/>
                    <a:pt x="148538" y="63087"/>
                    <a:pt x="198702" y="58861"/>
                  </a:cubicBezTo>
                  <a:lnTo>
                    <a:pt x="186129" y="71243"/>
                  </a:lnTo>
                  <a:cubicBezTo>
                    <a:pt x="181289" y="76075"/>
                    <a:pt x="181283" y="83915"/>
                    <a:pt x="186114" y="88755"/>
                  </a:cubicBezTo>
                  <a:cubicBezTo>
                    <a:pt x="186119" y="88760"/>
                    <a:pt x="186124" y="88765"/>
                    <a:pt x="186129" y="88769"/>
                  </a:cubicBezTo>
                  <a:cubicBezTo>
                    <a:pt x="188460" y="91082"/>
                    <a:pt x="191608" y="92382"/>
                    <a:pt x="194892" y="92389"/>
                  </a:cubicBezTo>
                  <a:cubicBezTo>
                    <a:pt x="198184" y="92425"/>
                    <a:pt x="201348" y="91118"/>
                    <a:pt x="203655" y="88769"/>
                  </a:cubicBezTo>
                  <a:lnTo>
                    <a:pt x="237754" y="54765"/>
                  </a:lnTo>
                  <a:cubicBezTo>
                    <a:pt x="240076" y="52440"/>
                    <a:pt x="241378" y="49288"/>
                    <a:pt x="241374" y="46002"/>
                  </a:cubicBezTo>
                  <a:lnTo>
                    <a:pt x="241374" y="46002"/>
                  </a:lnTo>
                  <a:cubicBezTo>
                    <a:pt x="241377" y="41814"/>
                    <a:pt x="239263" y="37907"/>
                    <a:pt x="235754" y="35620"/>
                  </a:cubicBezTo>
                  <a:lnTo>
                    <a:pt x="203655" y="3616"/>
                  </a:lnTo>
                  <a:cubicBezTo>
                    <a:pt x="198789" y="-1224"/>
                    <a:pt x="190921" y="-1202"/>
                    <a:pt x="186081" y="3663"/>
                  </a:cubicBezTo>
                  <a:cubicBezTo>
                    <a:pt x="181241" y="8529"/>
                    <a:pt x="181263" y="16397"/>
                    <a:pt x="186129" y="21237"/>
                  </a:cubicBezTo>
                  <a:lnTo>
                    <a:pt x="198988" y="34001"/>
                  </a:lnTo>
                  <a:cubicBezTo>
                    <a:pt x="139757" y="38214"/>
                    <a:pt x="86478" y="71544"/>
                    <a:pt x="56779" y="122964"/>
                  </a:cubicBezTo>
                  <a:cubicBezTo>
                    <a:pt x="53353" y="128883"/>
                    <a:pt x="55373" y="136458"/>
                    <a:pt x="61292" y="139884"/>
                  </a:cubicBezTo>
                  <a:cubicBezTo>
                    <a:pt x="61311" y="139896"/>
                    <a:pt x="61331" y="139907"/>
                    <a:pt x="61351" y="139919"/>
                  </a:cubicBezTo>
                  <a:close/>
                  <a:moveTo>
                    <a:pt x="140123" y="259838"/>
                  </a:moveTo>
                  <a:lnTo>
                    <a:pt x="298143" y="259838"/>
                  </a:lnTo>
                  <a:lnTo>
                    <a:pt x="298143" y="178209"/>
                  </a:lnTo>
                  <a:lnTo>
                    <a:pt x="140123" y="178209"/>
                  </a:lnTo>
                  <a:close/>
                  <a:moveTo>
                    <a:pt x="309954" y="271840"/>
                  </a:moveTo>
                  <a:lnTo>
                    <a:pt x="128407" y="271840"/>
                  </a:lnTo>
                  <a:lnTo>
                    <a:pt x="128407" y="166303"/>
                  </a:lnTo>
                  <a:lnTo>
                    <a:pt x="309954" y="166303"/>
                  </a:lnTo>
                  <a:close/>
                  <a:moveTo>
                    <a:pt x="133646" y="191163"/>
                  </a:moveTo>
                  <a:cubicBezTo>
                    <a:pt x="127899" y="186228"/>
                    <a:pt x="127240" y="177569"/>
                    <a:pt x="132174" y="171822"/>
                  </a:cubicBezTo>
                  <a:cubicBezTo>
                    <a:pt x="137109" y="166074"/>
                    <a:pt x="145768" y="165415"/>
                    <a:pt x="151516" y="170350"/>
                  </a:cubicBezTo>
                  <a:cubicBezTo>
                    <a:pt x="157263" y="175285"/>
                    <a:pt x="157922" y="183944"/>
                    <a:pt x="152987" y="189691"/>
                  </a:cubicBezTo>
                  <a:cubicBezTo>
                    <a:pt x="152892" y="189803"/>
                    <a:pt x="152795" y="189912"/>
                    <a:pt x="152696" y="190020"/>
                  </a:cubicBezTo>
                  <a:cubicBezTo>
                    <a:pt x="147588" y="195251"/>
                    <a:pt x="139343" y="195746"/>
                    <a:pt x="133646" y="191163"/>
                  </a:cubicBezTo>
                  <a:close/>
                  <a:moveTo>
                    <a:pt x="277569" y="190020"/>
                  </a:moveTo>
                  <a:cubicBezTo>
                    <a:pt x="272519" y="184365"/>
                    <a:pt x="273009" y="175687"/>
                    <a:pt x="278664" y="170637"/>
                  </a:cubicBezTo>
                  <a:cubicBezTo>
                    <a:pt x="284319" y="165587"/>
                    <a:pt x="292997" y="166077"/>
                    <a:pt x="298048" y="171732"/>
                  </a:cubicBezTo>
                  <a:cubicBezTo>
                    <a:pt x="303098" y="177387"/>
                    <a:pt x="302607" y="186065"/>
                    <a:pt x="296952" y="191115"/>
                  </a:cubicBezTo>
                  <a:cubicBezTo>
                    <a:pt x="291297" y="196166"/>
                    <a:pt x="282619" y="195675"/>
                    <a:pt x="277569" y="190020"/>
                  </a:cubicBezTo>
                  <a:close/>
                  <a:moveTo>
                    <a:pt x="153363" y="245646"/>
                  </a:moveTo>
                  <a:cubicBezTo>
                    <a:pt x="157256" y="248695"/>
                    <a:pt x="157941" y="254322"/>
                    <a:pt x="154892" y="258216"/>
                  </a:cubicBezTo>
                  <a:cubicBezTo>
                    <a:pt x="154277" y="259001"/>
                    <a:pt x="153535" y="259678"/>
                    <a:pt x="152696" y="260219"/>
                  </a:cubicBezTo>
                  <a:cubicBezTo>
                    <a:pt x="146733" y="263716"/>
                    <a:pt x="139271" y="263380"/>
                    <a:pt x="133646" y="259362"/>
                  </a:cubicBezTo>
                  <a:cubicBezTo>
                    <a:pt x="129622" y="256580"/>
                    <a:pt x="128615" y="251063"/>
                    <a:pt x="131397" y="247038"/>
                  </a:cubicBezTo>
                  <a:cubicBezTo>
                    <a:pt x="132005" y="246159"/>
                    <a:pt x="132767" y="245397"/>
                    <a:pt x="133646" y="244789"/>
                  </a:cubicBezTo>
                  <a:cubicBezTo>
                    <a:pt x="139672" y="240640"/>
                    <a:pt x="147719" y="240990"/>
                    <a:pt x="153363" y="245646"/>
                  </a:cubicBezTo>
                  <a:close/>
                  <a:moveTo>
                    <a:pt x="297286" y="244503"/>
                  </a:moveTo>
                  <a:cubicBezTo>
                    <a:pt x="301504" y="246981"/>
                    <a:pt x="302915" y="252409"/>
                    <a:pt x="300438" y="256628"/>
                  </a:cubicBezTo>
                  <a:cubicBezTo>
                    <a:pt x="299911" y="257524"/>
                    <a:pt x="299231" y="258321"/>
                    <a:pt x="298429" y="258981"/>
                  </a:cubicBezTo>
                  <a:cubicBezTo>
                    <a:pt x="292803" y="262999"/>
                    <a:pt x="285342" y="263335"/>
                    <a:pt x="279379" y="259838"/>
                  </a:cubicBezTo>
                  <a:cubicBezTo>
                    <a:pt x="275167" y="257453"/>
                    <a:pt x="273687" y="252106"/>
                    <a:pt x="276072" y="247895"/>
                  </a:cubicBezTo>
                  <a:cubicBezTo>
                    <a:pt x="276624" y="246919"/>
                    <a:pt x="277359" y="246059"/>
                    <a:pt x="278235" y="245360"/>
                  </a:cubicBezTo>
                  <a:cubicBezTo>
                    <a:pt x="283861" y="241343"/>
                    <a:pt x="291322" y="241007"/>
                    <a:pt x="297285" y="244503"/>
                  </a:cubicBezTo>
                  <a:close/>
                  <a:moveTo>
                    <a:pt x="221086" y="235454"/>
                  </a:moveTo>
                  <a:lnTo>
                    <a:pt x="221086" y="241741"/>
                  </a:lnTo>
                  <a:lnTo>
                    <a:pt x="213561" y="241741"/>
                  </a:lnTo>
                  <a:lnTo>
                    <a:pt x="213561" y="235169"/>
                  </a:lnTo>
                  <a:cubicBezTo>
                    <a:pt x="208958" y="235446"/>
                    <a:pt x="204370" y="234423"/>
                    <a:pt x="200321" y="232216"/>
                  </a:cubicBezTo>
                  <a:lnTo>
                    <a:pt x="202417" y="224691"/>
                  </a:lnTo>
                  <a:cubicBezTo>
                    <a:pt x="206374" y="226765"/>
                    <a:pt x="210812" y="227751"/>
                    <a:pt x="215275" y="227549"/>
                  </a:cubicBezTo>
                  <a:cubicBezTo>
                    <a:pt x="219466" y="227549"/>
                    <a:pt x="222705" y="225644"/>
                    <a:pt x="222705" y="223739"/>
                  </a:cubicBezTo>
                  <a:cubicBezTo>
                    <a:pt x="222705" y="221834"/>
                    <a:pt x="220609" y="220024"/>
                    <a:pt x="215275" y="218119"/>
                  </a:cubicBezTo>
                  <a:cubicBezTo>
                    <a:pt x="207750" y="215357"/>
                    <a:pt x="201369" y="212499"/>
                    <a:pt x="201369" y="205927"/>
                  </a:cubicBezTo>
                  <a:cubicBezTo>
                    <a:pt x="201369" y="199355"/>
                    <a:pt x="205655" y="195640"/>
                    <a:pt x="214132" y="194687"/>
                  </a:cubicBezTo>
                  <a:lnTo>
                    <a:pt x="214132" y="188115"/>
                  </a:lnTo>
                  <a:lnTo>
                    <a:pt x="221657" y="188115"/>
                  </a:lnTo>
                  <a:lnTo>
                    <a:pt x="221657" y="194116"/>
                  </a:lnTo>
                  <a:cubicBezTo>
                    <a:pt x="225308" y="193980"/>
                    <a:pt x="228946" y="194630"/>
                    <a:pt x="232325" y="196021"/>
                  </a:cubicBezTo>
                  <a:lnTo>
                    <a:pt x="230134" y="203450"/>
                  </a:lnTo>
                  <a:cubicBezTo>
                    <a:pt x="226706" y="202125"/>
                    <a:pt x="223044" y="201509"/>
                    <a:pt x="219371" y="201641"/>
                  </a:cubicBezTo>
                  <a:cubicBezTo>
                    <a:pt x="214037" y="201641"/>
                    <a:pt x="212989" y="203450"/>
                    <a:pt x="212989" y="205355"/>
                  </a:cubicBezTo>
                  <a:cubicBezTo>
                    <a:pt x="212989" y="207260"/>
                    <a:pt x="215180" y="209165"/>
                    <a:pt x="221562" y="210975"/>
                  </a:cubicBezTo>
                  <a:cubicBezTo>
                    <a:pt x="230039" y="213833"/>
                    <a:pt x="234325" y="217547"/>
                    <a:pt x="234325" y="223167"/>
                  </a:cubicBezTo>
                  <a:cubicBezTo>
                    <a:pt x="233166" y="229879"/>
                    <a:pt x="227592" y="234943"/>
                    <a:pt x="220800" y="235454"/>
                  </a:cubicBezTo>
                  <a:close/>
                  <a:moveTo>
                    <a:pt x="216799" y="174399"/>
                  </a:moveTo>
                  <a:cubicBezTo>
                    <a:pt x="195404" y="175876"/>
                    <a:pt x="179203" y="194331"/>
                    <a:pt x="180509" y="215738"/>
                  </a:cubicBezTo>
                  <a:cubicBezTo>
                    <a:pt x="179252" y="237005"/>
                    <a:pt x="195271" y="255355"/>
                    <a:pt x="216513" y="256981"/>
                  </a:cubicBezTo>
                  <a:cubicBezTo>
                    <a:pt x="237870" y="255503"/>
                    <a:pt x="254056" y="237108"/>
                    <a:pt x="252804" y="215738"/>
                  </a:cubicBezTo>
                  <a:cubicBezTo>
                    <a:pt x="254613" y="194773"/>
                    <a:pt x="239084" y="176312"/>
                    <a:pt x="218120" y="174504"/>
                  </a:cubicBezTo>
                  <a:cubicBezTo>
                    <a:pt x="217585" y="174457"/>
                    <a:pt x="217050" y="174423"/>
                    <a:pt x="216513" y="17439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ea typeface="+mn-ea"/>
                <a:cs typeface="+mn-cs"/>
              </a:endParaRPr>
            </a:p>
          </p:txBody>
        </p:sp>
      </p:grpSp>
      <p:sp>
        <p:nvSpPr>
          <p:cNvPr id="78" name="object 55">
            <a:extLst>
              <a:ext uri="{FF2B5EF4-FFF2-40B4-BE49-F238E27FC236}">
                <a16:creationId xmlns:a16="http://schemas.microsoft.com/office/drawing/2014/main" id="{338BBF28-55E3-403E-A993-810D8F9A686D}"/>
              </a:ext>
            </a:extLst>
          </p:cNvPr>
          <p:cNvSpPr txBox="1"/>
          <p:nvPr/>
        </p:nvSpPr>
        <p:spPr>
          <a:xfrm>
            <a:off x="572333" y="4858920"/>
            <a:ext cx="1242182" cy="867225"/>
          </a:xfrm>
          <a:prstGeom prst="rect">
            <a:avLst/>
          </a:prstGeom>
          <a:solidFill>
            <a:srgbClr val="3396BC"/>
          </a:solidFill>
        </p:spPr>
        <p:txBody>
          <a:bodyPr vert="horz" wrap="square" lIns="0" tIns="12065" rIns="0" bIns="0" rtlCol="0">
            <a:spAutoFit/>
          </a:bodyPr>
          <a:lstStyle/>
          <a:p>
            <a:pPr marL="0" marR="5080" lvl="0" indent="0" algn="l" defTabSz="914400" rtl="0" eaLnBrk="1" fontAlgn="auto" latinLnBrk="0" hangingPunct="1">
              <a:lnSpc>
                <a:spcPct val="1016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ea typeface="+mn-ea"/>
                <a:cs typeface="Gotham Book" pitchFamily="2" charset="0"/>
              </a:rPr>
              <a:t>Eliminate the impact of list price increases and FX fluctuations</a:t>
            </a:r>
          </a:p>
        </p:txBody>
      </p:sp>
      <p:grpSp>
        <p:nvGrpSpPr>
          <p:cNvPr id="79" name="Group 78">
            <a:extLst>
              <a:ext uri="{FF2B5EF4-FFF2-40B4-BE49-F238E27FC236}">
                <a16:creationId xmlns:a16="http://schemas.microsoft.com/office/drawing/2014/main" id="{89D592C3-9241-45DC-B0F2-4C28E46954FD}"/>
              </a:ext>
            </a:extLst>
          </p:cNvPr>
          <p:cNvGrpSpPr/>
          <p:nvPr/>
        </p:nvGrpSpPr>
        <p:grpSpPr>
          <a:xfrm>
            <a:off x="4523635" y="3542844"/>
            <a:ext cx="754990" cy="776848"/>
            <a:chOff x="4055740" y="5170747"/>
            <a:chExt cx="837092" cy="861327"/>
          </a:xfrm>
        </p:grpSpPr>
        <p:sp>
          <p:nvSpPr>
            <p:cNvPr id="80" name="object 17">
              <a:extLst>
                <a:ext uri="{FF2B5EF4-FFF2-40B4-BE49-F238E27FC236}">
                  <a16:creationId xmlns:a16="http://schemas.microsoft.com/office/drawing/2014/main" id="{3DCE4BE0-1D31-4B97-9B1B-32BB431A73E9}"/>
                </a:ext>
              </a:extLst>
            </p:cNvPr>
            <p:cNvSpPr/>
            <p:nvPr/>
          </p:nvSpPr>
          <p:spPr>
            <a:xfrm>
              <a:off x="4055740" y="5170747"/>
              <a:ext cx="837092" cy="861327"/>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ea typeface="+mn-ea"/>
                <a:cs typeface="+mn-cs"/>
              </a:endParaRPr>
            </a:p>
          </p:txBody>
        </p:sp>
        <p:sp>
          <p:nvSpPr>
            <p:cNvPr id="81" name="Graphic 62">
              <a:extLst>
                <a:ext uri="{FF2B5EF4-FFF2-40B4-BE49-F238E27FC236}">
                  <a16:creationId xmlns:a16="http://schemas.microsoft.com/office/drawing/2014/main" id="{798D3D9A-C7BB-4A74-8E4F-1414C266E4E8}"/>
                </a:ext>
              </a:extLst>
            </p:cNvPr>
            <p:cNvSpPr/>
            <p:nvPr/>
          </p:nvSpPr>
          <p:spPr>
            <a:xfrm>
              <a:off x="4256087" y="5384924"/>
              <a:ext cx="409168" cy="394554"/>
            </a:xfrm>
            <a:custGeom>
              <a:avLst/>
              <a:gdLst>
                <a:gd name="connsiteX0" fmla="*/ 190 w 266700"/>
                <a:gd name="connsiteY0" fmla="*/ 220027 h 257175"/>
                <a:gd name="connsiteX1" fmla="*/ 53530 w 266700"/>
                <a:gd name="connsiteY1" fmla="*/ 220027 h 257175"/>
                <a:gd name="connsiteX2" fmla="*/ 53530 w 266700"/>
                <a:gd name="connsiteY2" fmla="*/ 260033 h 257175"/>
                <a:gd name="connsiteX3" fmla="*/ 190 w 266700"/>
                <a:gd name="connsiteY3" fmla="*/ 260033 h 257175"/>
                <a:gd name="connsiteX4" fmla="*/ 68294 w 266700"/>
                <a:gd name="connsiteY4" fmla="*/ 258985 h 257175"/>
                <a:gd name="connsiteX5" fmla="*/ 129254 w 266700"/>
                <a:gd name="connsiteY5" fmla="*/ 258985 h 257175"/>
                <a:gd name="connsiteX6" fmla="*/ 129254 w 266700"/>
                <a:gd name="connsiteY6" fmla="*/ 180975 h 257175"/>
                <a:gd name="connsiteX7" fmla="*/ 68294 w 266700"/>
                <a:gd name="connsiteY7" fmla="*/ 180975 h 257175"/>
                <a:gd name="connsiteX8" fmla="*/ 143065 w 266700"/>
                <a:gd name="connsiteY8" fmla="*/ 258985 h 257175"/>
                <a:gd name="connsiteX9" fmla="*/ 196406 w 266700"/>
                <a:gd name="connsiteY9" fmla="*/ 258985 h 257175"/>
                <a:gd name="connsiteX10" fmla="*/ 196406 w 266700"/>
                <a:gd name="connsiteY10" fmla="*/ 133350 h 257175"/>
                <a:gd name="connsiteX11" fmla="*/ 143065 w 266700"/>
                <a:gd name="connsiteY11" fmla="*/ 133350 h 257175"/>
                <a:gd name="connsiteX12" fmla="*/ 219265 w 266700"/>
                <a:gd name="connsiteY12" fmla="*/ 258127 h 257175"/>
                <a:gd name="connsiteX13" fmla="*/ 272606 w 266700"/>
                <a:gd name="connsiteY13" fmla="*/ 258127 h 257175"/>
                <a:gd name="connsiteX14" fmla="*/ 272606 w 266700"/>
                <a:gd name="connsiteY14" fmla="*/ 95250 h 257175"/>
                <a:gd name="connsiteX15" fmla="*/ 219265 w 266700"/>
                <a:gd name="connsiteY15" fmla="*/ 95250 h 257175"/>
                <a:gd name="connsiteX16" fmla="*/ 217075 w 266700"/>
                <a:gd name="connsiteY16" fmla="*/ 0 h 257175"/>
                <a:gd name="connsiteX17" fmla="*/ 197358 w 266700"/>
                <a:gd name="connsiteY17" fmla="*/ 19050 h 257175"/>
                <a:gd name="connsiteX18" fmla="*/ 239458 w 266700"/>
                <a:gd name="connsiteY18" fmla="*/ 21622 h 257175"/>
                <a:gd name="connsiteX19" fmla="*/ 132874 w 266700"/>
                <a:gd name="connsiteY19" fmla="*/ 98965 h 257175"/>
                <a:gd name="connsiteX20" fmla="*/ 44767 w 266700"/>
                <a:gd name="connsiteY20" fmla="*/ 98965 h 257175"/>
                <a:gd name="connsiteX21" fmla="*/ 0 w 266700"/>
                <a:gd name="connsiteY21" fmla="*/ 139922 h 257175"/>
                <a:gd name="connsiteX22" fmla="*/ 0 w 266700"/>
                <a:gd name="connsiteY22" fmla="*/ 158305 h 257175"/>
                <a:gd name="connsiteX23" fmla="*/ 47625 w 266700"/>
                <a:gd name="connsiteY23" fmla="*/ 114872 h 257175"/>
                <a:gd name="connsiteX24" fmla="*/ 134493 w 266700"/>
                <a:gd name="connsiteY24" fmla="*/ 114872 h 257175"/>
                <a:gd name="connsiteX25" fmla="*/ 244983 w 266700"/>
                <a:gd name="connsiteY25" fmla="*/ 33052 h 257175"/>
                <a:gd name="connsiteX26" fmla="*/ 243650 w 266700"/>
                <a:gd name="connsiteY26" fmla="*/ 72580 h 257175"/>
                <a:gd name="connsiteX27" fmla="*/ 263366 w 266700"/>
                <a:gd name="connsiteY27" fmla="*/ 54197 h 257175"/>
                <a:gd name="connsiteX28" fmla="*/ 266033 w 266700"/>
                <a:gd name="connsiteY28" fmla="*/ 2762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6700" h="257175">
                  <a:moveTo>
                    <a:pt x="190" y="220027"/>
                  </a:moveTo>
                  <a:lnTo>
                    <a:pt x="53530" y="220027"/>
                  </a:lnTo>
                  <a:lnTo>
                    <a:pt x="53530" y="260033"/>
                  </a:lnTo>
                  <a:lnTo>
                    <a:pt x="190" y="260033"/>
                  </a:lnTo>
                  <a:close/>
                  <a:moveTo>
                    <a:pt x="68294" y="258985"/>
                  </a:moveTo>
                  <a:lnTo>
                    <a:pt x="129254" y="258985"/>
                  </a:lnTo>
                  <a:lnTo>
                    <a:pt x="129254" y="180975"/>
                  </a:lnTo>
                  <a:lnTo>
                    <a:pt x="68294" y="180975"/>
                  </a:lnTo>
                  <a:close/>
                  <a:moveTo>
                    <a:pt x="143065" y="258985"/>
                  </a:moveTo>
                  <a:lnTo>
                    <a:pt x="196406" y="258985"/>
                  </a:lnTo>
                  <a:lnTo>
                    <a:pt x="196406" y="133350"/>
                  </a:lnTo>
                  <a:lnTo>
                    <a:pt x="143065" y="133350"/>
                  </a:lnTo>
                  <a:close/>
                  <a:moveTo>
                    <a:pt x="219265" y="258127"/>
                  </a:moveTo>
                  <a:lnTo>
                    <a:pt x="272606" y="258127"/>
                  </a:lnTo>
                  <a:lnTo>
                    <a:pt x="272606" y="95250"/>
                  </a:lnTo>
                  <a:lnTo>
                    <a:pt x="219265" y="95250"/>
                  </a:lnTo>
                  <a:close/>
                  <a:moveTo>
                    <a:pt x="217075" y="0"/>
                  </a:moveTo>
                  <a:lnTo>
                    <a:pt x="197358" y="19050"/>
                  </a:lnTo>
                  <a:lnTo>
                    <a:pt x="239458" y="21622"/>
                  </a:lnTo>
                  <a:lnTo>
                    <a:pt x="132874" y="98965"/>
                  </a:lnTo>
                  <a:lnTo>
                    <a:pt x="44767" y="98965"/>
                  </a:lnTo>
                  <a:lnTo>
                    <a:pt x="0" y="139922"/>
                  </a:lnTo>
                  <a:lnTo>
                    <a:pt x="0" y="158305"/>
                  </a:lnTo>
                  <a:lnTo>
                    <a:pt x="47625" y="114872"/>
                  </a:lnTo>
                  <a:lnTo>
                    <a:pt x="134493" y="114872"/>
                  </a:lnTo>
                  <a:lnTo>
                    <a:pt x="244983" y="33052"/>
                  </a:lnTo>
                  <a:lnTo>
                    <a:pt x="243650" y="72580"/>
                  </a:lnTo>
                  <a:lnTo>
                    <a:pt x="263366" y="54197"/>
                  </a:lnTo>
                  <a:lnTo>
                    <a:pt x="266033" y="2762"/>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grpSp>
      <p:sp>
        <p:nvSpPr>
          <p:cNvPr id="82" name="object 59">
            <a:extLst>
              <a:ext uri="{FF2B5EF4-FFF2-40B4-BE49-F238E27FC236}">
                <a16:creationId xmlns:a16="http://schemas.microsoft.com/office/drawing/2014/main" id="{7C07BB09-6AF7-4AEC-9D6E-AD49D7605530}"/>
              </a:ext>
            </a:extLst>
          </p:cNvPr>
          <p:cNvSpPr txBox="1"/>
          <p:nvPr/>
        </p:nvSpPr>
        <p:spPr>
          <a:xfrm>
            <a:off x="3176062" y="3692431"/>
            <a:ext cx="1310557" cy="521874"/>
          </a:xfrm>
          <a:prstGeom prst="rect">
            <a:avLst/>
          </a:prstGeom>
          <a:solidFill>
            <a:srgbClr val="3396BC"/>
          </a:solidFill>
        </p:spPr>
        <p:txBody>
          <a:bodyPr vert="horz" wrap="square" lIns="0" tIns="12065" rIns="0" bIns="0" rtlCol="0">
            <a:spAutoFit/>
          </a:bodyPr>
          <a:lstStyle/>
          <a:p>
            <a:pPr marL="0" marR="5080" lvl="0" indent="0" algn="l" defTabSz="914400" rtl="0" eaLnBrk="1" fontAlgn="auto" latinLnBrk="0" hangingPunct="1">
              <a:lnSpc>
                <a:spcPct val="1016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ea typeface="+mn-ea"/>
                <a:cs typeface="Gotham Book" pitchFamily="2" charset="0"/>
              </a:rPr>
              <a:t>Expand the </a:t>
            </a:r>
            <a:endParaRPr kumimoji="0" lang="en-US" sz="1100" b="0" i="0" u="none" strike="noStrike" kern="1200" cap="none" spc="0" normalizeH="0" baseline="0" noProof="0" dirty="0">
              <a:ln>
                <a:noFill/>
              </a:ln>
              <a:solidFill>
                <a:srgbClr val="FFFFFF"/>
              </a:solidFill>
              <a:effectLst/>
              <a:uLnTx/>
              <a:uFillTx/>
              <a:ea typeface="+mn-ea"/>
              <a:cs typeface="Gotham Book" pitchFamily="2" charset="0"/>
            </a:endParaRPr>
          </a:p>
          <a:p>
            <a:pPr marL="0" marR="5080" lvl="0" indent="0" algn="l" defTabSz="914400" rtl="0" eaLnBrk="1" fontAlgn="auto" latinLnBrk="0" hangingPunct="1">
              <a:lnSpc>
                <a:spcPct val="1016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ea typeface="+mn-ea"/>
                <a:cs typeface="Gotham Book" pitchFamily="2" charset="0"/>
              </a:rPr>
              <a:t>revenue per </a:t>
            </a:r>
            <a:endParaRPr kumimoji="0" lang="en-US" sz="1100" b="0" i="0" u="none" strike="noStrike" kern="1200" cap="none" spc="0" normalizeH="0" baseline="0" noProof="0" dirty="0">
              <a:ln>
                <a:noFill/>
              </a:ln>
              <a:solidFill>
                <a:srgbClr val="FFFFFF"/>
              </a:solidFill>
              <a:effectLst/>
              <a:uLnTx/>
              <a:uFillTx/>
              <a:ea typeface="+mn-ea"/>
              <a:cs typeface="Gotham Book" pitchFamily="2" charset="0"/>
            </a:endParaRPr>
          </a:p>
          <a:p>
            <a:pPr marL="0" marR="5080" lvl="0" indent="0" algn="l" defTabSz="914400" rtl="0" eaLnBrk="1" fontAlgn="auto" latinLnBrk="0" hangingPunct="1">
              <a:lnSpc>
                <a:spcPct val="1016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ea typeface="+mn-ea"/>
                <a:cs typeface="Gotham Book" pitchFamily="2" charset="0"/>
              </a:rPr>
              <a:t>customer</a:t>
            </a:r>
          </a:p>
        </p:txBody>
      </p:sp>
      <p:grpSp>
        <p:nvGrpSpPr>
          <p:cNvPr id="83" name="Group 82">
            <a:extLst>
              <a:ext uri="{FF2B5EF4-FFF2-40B4-BE49-F238E27FC236}">
                <a16:creationId xmlns:a16="http://schemas.microsoft.com/office/drawing/2014/main" id="{D476800A-E762-4D0B-8CD2-F74F64F2E6CE}"/>
              </a:ext>
            </a:extLst>
          </p:cNvPr>
          <p:cNvGrpSpPr/>
          <p:nvPr/>
        </p:nvGrpSpPr>
        <p:grpSpPr>
          <a:xfrm>
            <a:off x="4539550" y="4812628"/>
            <a:ext cx="762020" cy="762020"/>
            <a:chOff x="4249204" y="4451609"/>
            <a:chExt cx="861327" cy="861327"/>
          </a:xfrm>
        </p:grpSpPr>
        <p:sp>
          <p:nvSpPr>
            <p:cNvPr id="84" name="object 17">
              <a:extLst>
                <a:ext uri="{FF2B5EF4-FFF2-40B4-BE49-F238E27FC236}">
                  <a16:creationId xmlns:a16="http://schemas.microsoft.com/office/drawing/2014/main" id="{E80B76AC-F60E-459D-902F-FD92FBC1D3A3}"/>
                </a:ext>
              </a:extLst>
            </p:cNvPr>
            <p:cNvSpPr/>
            <p:nvPr/>
          </p:nvSpPr>
          <p:spPr>
            <a:xfrm>
              <a:off x="4249204" y="4451609"/>
              <a:ext cx="861327" cy="861327"/>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ea typeface="+mn-ea"/>
                <a:cs typeface="+mn-cs"/>
              </a:endParaRPr>
            </a:p>
          </p:txBody>
        </p:sp>
        <p:sp>
          <p:nvSpPr>
            <p:cNvPr id="85" name="Freeform: Shape 155">
              <a:extLst>
                <a:ext uri="{FF2B5EF4-FFF2-40B4-BE49-F238E27FC236}">
                  <a16:creationId xmlns:a16="http://schemas.microsoft.com/office/drawing/2014/main" id="{B591E945-4A3D-4FD9-BA6E-BC566D30EE9A}"/>
                </a:ext>
              </a:extLst>
            </p:cNvPr>
            <p:cNvSpPr/>
            <p:nvPr/>
          </p:nvSpPr>
          <p:spPr>
            <a:xfrm>
              <a:off x="4480671" y="4702135"/>
              <a:ext cx="457900" cy="392484"/>
            </a:xfrm>
            <a:custGeom>
              <a:avLst/>
              <a:gdLst>
                <a:gd name="connsiteX0" fmla="*/ 428037 w 457899"/>
                <a:gd name="connsiteY0" fmla="*/ 329370 h 392484"/>
                <a:gd name="connsiteX1" fmla="*/ 406233 w 457899"/>
                <a:gd name="connsiteY1" fmla="*/ 347904 h 392484"/>
                <a:gd name="connsiteX2" fmla="*/ 406233 w 457899"/>
                <a:gd name="connsiteY2" fmla="*/ 328280 h 392484"/>
                <a:gd name="connsiteX3" fmla="*/ 428037 w 457899"/>
                <a:gd name="connsiteY3" fmla="*/ 319558 h 392484"/>
                <a:gd name="connsiteX4" fmla="*/ 428037 w 457899"/>
                <a:gd name="connsiteY4" fmla="*/ 329370 h 392484"/>
                <a:gd name="connsiteX5" fmla="*/ 384428 w 457899"/>
                <a:gd name="connsiteY5" fmla="*/ 293392 h 392484"/>
                <a:gd name="connsiteX6" fmla="*/ 384428 w 457899"/>
                <a:gd name="connsiteY6" fmla="*/ 273768 h 392484"/>
                <a:gd name="connsiteX7" fmla="*/ 406233 w 457899"/>
                <a:gd name="connsiteY7" fmla="*/ 265046 h 392484"/>
                <a:gd name="connsiteX8" fmla="*/ 406233 w 457899"/>
                <a:gd name="connsiteY8" fmla="*/ 274858 h 392484"/>
                <a:gd name="connsiteX9" fmla="*/ 384428 w 457899"/>
                <a:gd name="connsiteY9" fmla="*/ 293392 h 392484"/>
                <a:gd name="connsiteX10" fmla="*/ 384428 w 457899"/>
                <a:gd name="connsiteY10" fmla="*/ 354445 h 392484"/>
                <a:gd name="connsiteX11" fmla="*/ 362623 w 457899"/>
                <a:gd name="connsiteY11" fmla="*/ 358261 h 392484"/>
                <a:gd name="connsiteX12" fmla="*/ 362623 w 457899"/>
                <a:gd name="connsiteY12" fmla="*/ 337001 h 392484"/>
                <a:gd name="connsiteX13" fmla="*/ 384428 w 457899"/>
                <a:gd name="connsiteY13" fmla="*/ 333731 h 392484"/>
                <a:gd name="connsiteX14" fmla="*/ 384428 w 457899"/>
                <a:gd name="connsiteY14" fmla="*/ 354445 h 392484"/>
                <a:gd name="connsiteX15" fmla="*/ 340818 w 457899"/>
                <a:gd name="connsiteY15" fmla="*/ 282490 h 392484"/>
                <a:gd name="connsiteX16" fmla="*/ 362623 w 457899"/>
                <a:gd name="connsiteY16" fmla="*/ 279219 h 392484"/>
                <a:gd name="connsiteX17" fmla="*/ 362623 w 457899"/>
                <a:gd name="connsiteY17" fmla="*/ 299933 h 392484"/>
                <a:gd name="connsiteX18" fmla="*/ 340818 w 457899"/>
                <a:gd name="connsiteY18" fmla="*/ 303749 h 392484"/>
                <a:gd name="connsiteX19" fmla="*/ 340818 w 457899"/>
                <a:gd name="connsiteY19" fmla="*/ 282490 h 392484"/>
                <a:gd name="connsiteX20" fmla="*/ 340818 w 457899"/>
                <a:gd name="connsiteY20" fmla="*/ 360987 h 392484"/>
                <a:gd name="connsiteX21" fmla="*/ 319014 w 457899"/>
                <a:gd name="connsiteY21" fmla="*/ 362077 h 392484"/>
                <a:gd name="connsiteX22" fmla="*/ 319014 w 457899"/>
                <a:gd name="connsiteY22" fmla="*/ 340272 h 392484"/>
                <a:gd name="connsiteX23" fmla="*/ 340818 w 457899"/>
                <a:gd name="connsiteY23" fmla="*/ 339182 h 392484"/>
                <a:gd name="connsiteX24" fmla="*/ 340818 w 457899"/>
                <a:gd name="connsiteY24" fmla="*/ 360987 h 392484"/>
                <a:gd name="connsiteX25" fmla="*/ 297209 w 457899"/>
                <a:gd name="connsiteY25" fmla="*/ 307565 h 392484"/>
                <a:gd name="connsiteX26" fmla="*/ 297209 w 457899"/>
                <a:gd name="connsiteY26" fmla="*/ 285760 h 392484"/>
                <a:gd name="connsiteX27" fmla="*/ 319014 w 457899"/>
                <a:gd name="connsiteY27" fmla="*/ 284670 h 392484"/>
                <a:gd name="connsiteX28" fmla="*/ 319014 w 457899"/>
                <a:gd name="connsiteY28" fmla="*/ 306475 h 392484"/>
                <a:gd name="connsiteX29" fmla="*/ 297209 w 457899"/>
                <a:gd name="connsiteY29" fmla="*/ 307565 h 392484"/>
                <a:gd name="connsiteX30" fmla="*/ 297209 w 457899"/>
                <a:gd name="connsiteY30" fmla="*/ 362077 h 392484"/>
                <a:gd name="connsiteX31" fmla="*/ 275404 w 457899"/>
                <a:gd name="connsiteY31" fmla="*/ 360987 h 392484"/>
                <a:gd name="connsiteX32" fmla="*/ 275404 w 457899"/>
                <a:gd name="connsiteY32" fmla="*/ 340272 h 392484"/>
                <a:gd name="connsiteX33" fmla="*/ 286307 w 457899"/>
                <a:gd name="connsiteY33" fmla="*/ 340272 h 392484"/>
                <a:gd name="connsiteX34" fmla="*/ 297209 w 457899"/>
                <a:gd name="connsiteY34" fmla="*/ 340272 h 392484"/>
                <a:gd name="connsiteX35" fmla="*/ 297209 w 457899"/>
                <a:gd name="connsiteY35" fmla="*/ 362077 h 392484"/>
                <a:gd name="connsiteX36" fmla="*/ 253599 w 457899"/>
                <a:gd name="connsiteY36" fmla="*/ 284670 h 392484"/>
                <a:gd name="connsiteX37" fmla="*/ 275404 w 457899"/>
                <a:gd name="connsiteY37" fmla="*/ 285760 h 392484"/>
                <a:gd name="connsiteX38" fmla="*/ 275404 w 457899"/>
                <a:gd name="connsiteY38" fmla="*/ 307565 h 392484"/>
                <a:gd name="connsiteX39" fmla="*/ 253599 w 457899"/>
                <a:gd name="connsiteY39" fmla="*/ 306475 h 392484"/>
                <a:gd name="connsiteX40" fmla="*/ 253599 w 457899"/>
                <a:gd name="connsiteY40" fmla="*/ 284670 h 392484"/>
                <a:gd name="connsiteX41" fmla="*/ 253599 w 457899"/>
                <a:gd name="connsiteY41" fmla="*/ 358261 h 392484"/>
                <a:gd name="connsiteX42" fmla="*/ 231795 w 457899"/>
                <a:gd name="connsiteY42" fmla="*/ 354445 h 392484"/>
                <a:gd name="connsiteX43" fmla="*/ 231795 w 457899"/>
                <a:gd name="connsiteY43" fmla="*/ 337001 h 392484"/>
                <a:gd name="connsiteX44" fmla="*/ 253599 w 457899"/>
                <a:gd name="connsiteY44" fmla="*/ 339182 h 392484"/>
                <a:gd name="connsiteX45" fmla="*/ 253599 w 457899"/>
                <a:gd name="connsiteY45" fmla="*/ 358261 h 392484"/>
                <a:gd name="connsiteX46" fmla="*/ 209990 w 457899"/>
                <a:gd name="connsiteY46" fmla="*/ 299933 h 392484"/>
                <a:gd name="connsiteX47" fmla="*/ 209990 w 457899"/>
                <a:gd name="connsiteY47" fmla="*/ 278674 h 392484"/>
                <a:gd name="connsiteX48" fmla="*/ 231795 w 457899"/>
                <a:gd name="connsiteY48" fmla="*/ 281945 h 392484"/>
                <a:gd name="connsiteX49" fmla="*/ 231795 w 457899"/>
                <a:gd name="connsiteY49" fmla="*/ 303749 h 392484"/>
                <a:gd name="connsiteX50" fmla="*/ 209990 w 457899"/>
                <a:gd name="connsiteY50" fmla="*/ 299933 h 392484"/>
                <a:gd name="connsiteX51" fmla="*/ 209990 w 457899"/>
                <a:gd name="connsiteY51" fmla="*/ 347904 h 392484"/>
                <a:gd name="connsiteX52" fmla="*/ 188185 w 457899"/>
                <a:gd name="connsiteY52" fmla="*/ 329370 h 392484"/>
                <a:gd name="connsiteX53" fmla="*/ 188185 w 457899"/>
                <a:gd name="connsiteY53" fmla="*/ 328280 h 392484"/>
                <a:gd name="connsiteX54" fmla="*/ 188730 w 457899"/>
                <a:gd name="connsiteY54" fmla="*/ 328280 h 392484"/>
                <a:gd name="connsiteX55" fmla="*/ 193091 w 457899"/>
                <a:gd name="connsiteY55" fmla="*/ 329370 h 392484"/>
                <a:gd name="connsiteX56" fmla="*/ 209990 w 457899"/>
                <a:gd name="connsiteY56" fmla="*/ 333186 h 392484"/>
                <a:gd name="connsiteX57" fmla="*/ 209990 w 457899"/>
                <a:gd name="connsiteY57" fmla="*/ 347904 h 392484"/>
                <a:gd name="connsiteX58" fmla="*/ 122771 w 457899"/>
                <a:gd name="connsiteY58" fmla="*/ 273768 h 392484"/>
                <a:gd name="connsiteX59" fmla="*/ 133673 w 457899"/>
                <a:gd name="connsiteY59" fmla="*/ 274313 h 392484"/>
                <a:gd name="connsiteX60" fmla="*/ 133673 w 457899"/>
                <a:gd name="connsiteY60" fmla="*/ 274858 h 392484"/>
                <a:gd name="connsiteX61" fmla="*/ 139125 w 457899"/>
                <a:gd name="connsiteY61" fmla="*/ 296118 h 392484"/>
                <a:gd name="connsiteX62" fmla="*/ 122771 w 457899"/>
                <a:gd name="connsiteY62" fmla="*/ 295027 h 392484"/>
                <a:gd name="connsiteX63" fmla="*/ 122771 w 457899"/>
                <a:gd name="connsiteY63" fmla="*/ 273768 h 392484"/>
                <a:gd name="connsiteX64" fmla="*/ 100966 w 457899"/>
                <a:gd name="connsiteY64" fmla="*/ 208354 h 392484"/>
                <a:gd name="connsiteX65" fmla="*/ 122771 w 457899"/>
                <a:gd name="connsiteY65" fmla="*/ 211625 h 392484"/>
                <a:gd name="connsiteX66" fmla="*/ 122771 w 457899"/>
                <a:gd name="connsiteY66" fmla="*/ 233429 h 392484"/>
                <a:gd name="connsiteX67" fmla="*/ 100966 w 457899"/>
                <a:gd name="connsiteY67" fmla="*/ 229613 h 392484"/>
                <a:gd name="connsiteX68" fmla="*/ 100966 w 457899"/>
                <a:gd name="connsiteY68" fmla="*/ 208354 h 392484"/>
                <a:gd name="connsiteX69" fmla="*/ 100966 w 457899"/>
                <a:gd name="connsiteY69" fmla="*/ 292847 h 392484"/>
                <a:gd name="connsiteX70" fmla="*/ 79161 w 457899"/>
                <a:gd name="connsiteY70" fmla="*/ 289031 h 392484"/>
                <a:gd name="connsiteX71" fmla="*/ 79161 w 457899"/>
                <a:gd name="connsiteY71" fmla="*/ 267772 h 392484"/>
                <a:gd name="connsiteX72" fmla="*/ 100966 w 457899"/>
                <a:gd name="connsiteY72" fmla="*/ 271042 h 392484"/>
                <a:gd name="connsiteX73" fmla="*/ 100966 w 457899"/>
                <a:gd name="connsiteY73" fmla="*/ 292847 h 392484"/>
                <a:gd name="connsiteX74" fmla="*/ 57357 w 457899"/>
                <a:gd name="connsiteY74" fmla="*/ 203993 h 392484"/>
                <a:gd name="connsiteX75" fmla="*/ 57357 w 457899"/>
                <a:gd name="connsiteY75" fmla="*/ 194181 h 392484"/>
                <a:gd name="connsiteX76" fmla="*/ 79161 w 457899"/>
                <a:gd name="connsiteY76" fmla="*/ 202358 h 392484"/>
                <a:gd name="connsiteX77" fmla="*/ 79161 w 457899"/>
                <a:gd name="connsiteY77" fmla="*/ 222527 h 392484"/>
                <a:gd name="connsiteX78" fmla="*/ 57357 w 457899"/>
                <a:gd name="connsiteY78" fmla="*/ 203993 h 392484"/>
                <a:gd name="connsiteX79" fmla="*/ 57357 w 457899"/>
                <a:gd name="connsiteY79" fmla="*/ 282490 h 392484"/>
                <a:gd name="connsiteX80" fmla="*/ 35552 w 457899"/>
                <a:gd name="connsiteY80" fmla="*/ 263956 h 392484"/>
                <a:gd name="connsiteX81" fmla="*/ 35552 w 457899"/>
                <a:gd name="connsiteY81" fmla="*/ 254144 h 392484"/>
                <a:gd name="connsiteX82" fmla="*/ 57357 w 457899"/>
                <a:gd name="connsiteY82" fmla="*/ 262320 h 392484"/>
                <a:gd name="connsiteX83" fmla="*/ 57357 w 457899"/>
                <a:gd name="connsiteY83" fmla="*/ 282490 h 392484"/>
                <a:gd name="connsiteX84" fmla="*/ 35552 w 457899"/>
                <a:gd name="connsiteY84" fmla="*/ 112413 h 392484"/>
                <a:gd name="connsiteX85" fmla="*/ 57357 w 457899"/>
                <a:gd name="connsiteY85" fmla="*/ 120590 h 392484"/>
                <a:gd name="connsiteX86" fmla="*/ 57357 w 457899"/>
                <a:gd name="connsiteY86" fmla="*/ 140759 h 392484"/>
                <a:gd name="connsiteX87" fmla="*/ 35552 w 457899"/>
                <a:gd name="connsiteY87" fmla="*/ 122225 h 392484"/>
                <a:gd name="connsiteX88" fmla="*/ 35552 w 457899"/>
                <a:gd name="connsiteY88" fmla="*/ 112413 h 392484"/>
                <a:gd name="connsiteX89" fmla="*/ 100966 w 457899"/>
                <a:gd name="connsiteY89" fmla="*/ 129857 h 392484"/>
                <a:gd name="connsiteX90" fmla="*/ 100966 w 457899"/>
                <a:gd name="connsiteY90" fmla="*/ 151662 h 392484"/>
                <a:gd name="connsiteX91" fmla="*/ 79161 w 457899"/>
                <a:gd name="connsiteY91" fmla="*/ 147846 h 392484"/>
                <a:gd name="connsiteX92" fmla="*/ 79161 w 457899"/>
                <a:gd name="connsiteY92" fmla="*/ 126586 h 392484"/>
                <a:gd name="connsiteX93" fmla="*/ 100966 w 457899"/>
                <a:gd name="connsiteY93" fmla="*/ 129857 h 392484"/>
                <a:gd name="connsiteX94" fmla="*/ 155478 w 457899"/>
                <a:gd name="connsiteY94" fmla="*/ 35007 h 392484"/>
                <a:gd name="connsiteX95" fmla="*/ 275404 w 457899"/>
                <a:gd name="connsiteY95" fmla="*/ 67714 h 392484"/>
                <a:gd name="connsiteX96" fmla="*/ 155478 w 457899"/>
                <a:gd name="connsiteY96" fmla="*/ 100421 h 392484"/>
                <a:gd name="connsiteX97" fmla="*/ 35552 w 457899"/>
                <a:gd name="connsiteY97" fmla="*/ 67714 h 392484"/>
                <a:gd name="connsiteX98" fmla="*/ 155478 w 457899"/>
                <a:gd name="connsiteY98" fmla="*/ 35007 h 392484"/>
                <a:gd name="connsiteX99" fmla="*/ 188185 w 457899"/>
                <a:gd name="connsiteY99" fmla="*/ 293392 h 392484"/>
                <a:gd name="connsiteX100" fmla="*/ 166380 w 457899"/>
                <a:gd name="connsiteY100" fmla="*/ 274858 h 392484"/>
                <a:gd name="connsiteX101" fmla="*/ 166380 w 457899"/>
                <a:gd name="connsiteY101" fmla="*/ 265046 h 392484"/>
                <a:gd name="connsiteX102" fmla="*/ 188185 w 457899"/>
                <a:gd name="connsiteY102" fmla="*/ 273223 h 392484"/>
                <a:gd name="connsiteX103" fmla="*/ 188185 w 457899"/>
                <a:gd name="connsiteY103" fmla="*/ 293392 h 392484"/>
                <a:gd name="connsiteX104" fmla="*/ 253599 w 457899"/>
                <a:gd name="connsiteY104" fmla="*/ 140759 h 392484"/>
                <a:gd name="connsiteX105" fmla="*/ 253599 w 457899"/>
                <a:gd name="connsiteY105" fmla="*/ 121135 h 392484"/>
                <a:gd name="connsiteX106" fmla="*/ 275404 w 457899"/>
                <a:gd name="connsiteY106" fmla="*/ 112413 h 392484"/>
                <a:gd name="connsiteX107" fmla="*/ 275404 w 457899"/>
                <a:gd name="connsiteY107" fmla="*/ 122225 h 392484"/>
                <a:gd name="connsiteX108" fmla="*/ 253599 w 457899"/>
                <a:gd name="connsiteY108" fmla="*/ 140759 h 392484"/>
                <a:gd name="connsiteX109" fmla="*/ 209990 w 457899"/>
                <a:gd name="connsiteY109" fmla="*/ 151117 h 392484"/>
                <a:gd name="connsiteX110" fmla="*/ 209990 w 457899"/>
                <a:gd name="connsiteY110" fmla="*/ 129857 h 392484"/>
                <a:gd name="connsiteX111" fmla="*/ 231795 w 457899"/>
                <a:gd name="connsiteY111" fmla="*/ 126586 h 392484"/>
                <a:gd name="connsiteX112" fmla="*/ 231795 w 457899"/>
                <a:gd name="connsiteY112" fmla="*/ 147301 h 392484"/>
                <a:gd name="connsiteX113" fmla="*/ 209990 w 457899"/>
                <a:gd name="connsiteY113" fmla="*/ 151117 h 392484"/>
                <a:gd name="connsiteX114" fmla="*/ 166380 w 457899"/>
                <a:gd name="connsiteY114" fmla="*/ 154932 h 392484"/>
                <a:gd name="connsiteX115" fmla="*/ 166380 w 457899"/>
                <a:gd name="connsiteY115" fmla="*/ 133128 h 392484"/>
                <a:gd name="connsiteX116" fmla="*/ 188185 w 457899"/>
                <a:gd name="connsiteY116" fmla="*/ 132037 h 392484"/>
                <a:gd name="connsiteX117" fmla="*/ 188185 w 457899"/>
                <a:gd name="connsiteY117" fmla="*/ 153842 h 392484"/>
                <a:gd name="connsiteX118" fmla="*/ 166380 w 457899"/>
                <a:gd name="connsiteY118" fmla="*/ 154932 h 392484"/>
                <a:gd name="connsiteX119" fmla="*/ 122771 w 457899"/>
                <a:gd name="connsiteY119" fmla="*/ 153842 h 392484"/>
                <a:gd name="connsiteX120" fmla="*/ 122771 w 457899"/>
                <a:gd name="connsiteY120" fmla="*/ 132037 h 392484"/>
                <a:gd name="connsiteX121" fmla="*/ 144576 w 457899"/>
                <a:gd name="connsiteY121" fmla="*/ 133128 h 392484"/>
                <a:gd name="connsiteX122" fmla="*/ 144576 w 457899"/>
                <a:gd name="connsiteY122" fmla="*/ 154932 h 392484"/>
                <a:gd name="connsiteX123" fmla="*/ 122771 w 457899"/>
                <a:gd name="connsiteY123" fmla="*/ 153842 h 392484"/>
                <a:gd name="connsiteX124" fmla="*/ 406233 w 457899"/>
                <a:gd name="connsiteY124" fmla="*/ 220346 h 392484"/>
                <a:gd name="connsiteX125" fmla="*/ 286307 w 457899"/>
                <a:gd name="connsiteY125" fmla="*/ 253053 h 392484"/>
                <a:gd name="connsiteX126" fmla="*/ 166380 w 457899"/>
                <a:gd name="connsiteY126" fmla="*/ 220346 h 392484"/>
                <a:gd name="connsiteX127" fmla="*/ 286307 w 457899"/>
                <a:gd name="connsiteY127" fmla="*/ 187639 h 392484"/>
                <a:gd name="connsiteX128" fmla="*/ 406233 w 457899"/>
                <a:gd name="connsiteY128" fmla="*/ 220346 h 392484"/>
                <a:gd name="connsiteX129" fmla="*/ 438940 w 457899"/>
                <a:gd name="connsiteY129" fmla="*/ 236700 h 392484"/>
                <a:gd name="connsiteX130" fmla="*/ 438940 w 457899"/>
                <a:gd name="connsiteY130" fmla="*/ 220346 h 392484"/>
                <a:gd name="connsiteX131" fmla="*/ 379522 w 457899"/>
                <a:gd name="connsiteY131" fmla="*/ 165835 h 392484"/>
                <a:gd name="connsiteX132" fmla="*/ 328826 w 457899"/>
                <a:gd name="connsiteY132" fmla="*/ 157113 h 392484"/>
                <a:gd name="connsiteX133" fmla="*/ 329371 w 457899"/>
                <a:gd name="connsiteY133" fmla="*/ 149481 h 392484"/>
                <a:gd name="connsiteX134" fmla="*/ 307566 w 457899"/>
                <a:gd name="connsiteY134" fmla="*/ 111323 h 392484"/>
                <a:gd name="connsiteX135" fmla="*/ 307566 w 457899"/>
                <a:gd name="connsiteY135" fmla="*/ 67714 h 392484"/>
                <a:gd name="connsiteX136" fmla="*/ 248148 w 457899"/>
                <a:gd name="connsiteY136" fmla="*/ 13202 h 392484"/>
                <a:gd name="connsiteX137" fmla="*/ 154933 w 457899"/>
                <a:gd name="connsiteY137" fmla="*/ 2300 h 392484"/>
                <a:gd name="connsiteX138" fmla="*/ 2300 w 457899"/>
                <a:gd name="connsiteY138" fmla="*/ 67714 h 392484"/>
                <a:gd name="connsiteX139" fmla="*/ 2300 w 457899"/>
                <a:gd name="connsiteY139" fmla="*/ 122225 h 392484"/>
                <a:gd name="connsiteX140" fmla="*/ 24104 w 457899"/>
                <a:gd name="connsiteY140" fmla="*/ 160384 h 392484"/>
                <a:gd name="connsiteX141" fmla="*/ 24104 w 457899"/>
                <a:gd name="connsiteY141" fmla="*/ 170741 h 392484"/>
                <a:gd name="connsiteX142" fmla="*/ 2300 w 457899"/>
                <a:gd name="connsiteY142" fmla="*/ 209444 h 392484"/>
                <a:gd name="connsiteX143" fmla="*/ 2300 w 457899"/>
                <a:gd name="connsiteY143" fmla="*/ 263956 h 392484"/>
                <a:gd name="connsiteX144" fmla="*/ 61718 w 457899"/>
                <a:gd name="connsiteY144" fmla="*/ 318467 h 392484"/>
                <a:gd name="connsiteX145" fmla="*/ 154933 w 457899"/>
                <a:gd name="connsiteY145" fmla="*/ 329370 h 392484"/>
                <a:gd name="connsiteX146" fmla="*/ 214351 w 457899"/>
                <a:gd name="connsiteY146" fmla="*/ 383881 h 392484"/>
                <a:gd name="connsiteX147" fmla="*/ 307566 w 457899"/>
                <a:gd name="connsiteY147" fmla="*/ 394784 h 392484"/>
                <a:gd name="connsiteX148" fmla="*/ 460199 w 457899"/>
                <a:gd name="connsiteY148" fmla="*/ 329370 h 392484"/>
                <a:gd name="connsiteX149" fmla="*/ 460199 w 457899"/>
                <a:gd name="connsiteY149" fmla="*/ 274858 h 392484"/>
                <a:gd name="connsiteX150" fmla="*/ 438940 w 457899"/>
                <a:gd name="connsiteY150" fmla="*/ 236700 h 39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457899" h="392484">
                  <a:moveTo>
                    <a:pt x="428037" y="329370"/>
                  </a:moveTo>
                  <a:cubicBezTo>
                    <a:pt x="428037" y="336456"/>
                    <a:pt x="419861" y="342998"/>
                    <a:pt x="406233" y="347904"/>
                  </a:cubicBezTo>
                  <a:lnTo>
                    <a:pt x="406233" y="328280"/>
                  </a:lnTo>
                  <a:cubicBezTo>
                    <a:pt x="413864" y="326099"/>
                    <a:pt x="421496" y="322828"/>
                    <a:pt x="428037" y="319558"/>
                  </a:cubicBezTo>
                  <a:lnTo>
                    <a:pt x="428037" y="329370"/>
                  </a:lnTo>
                  <a:close/>
                  <a:moveTo>
                    <a:pt x="384428" y="293392"/>
                  </a:moveTo>
                  <a:lnTo>
                    <a:pt x="384428" y="273768"/>
                  </a:lnTo>
                  <a:cubicBezTo>
                    <a:pt x="392060" y="271587"/>
                    <a:pt x="399691" y="268317"/>
                    <a:pt x="406233" y="265046"/>
                  </a:cubicBezTo>
                  <a:lnTo>
                    <a:pt x="406233" y="274858"/>
                  </a:lnTo>
                  <a:cubicBezTo>
                    <a:pt x="406233" y="281945"/>
                    <a:pt x="398056" y="288486"/>
                    <a:pt x="384428" y="293392"/>
                  </a:cubicBezTo>
                  <a:close/>
                  <a:moveTo>
                    <a:pt x="384428" y="354445"/>
                  </a:moveTo>
                  <a:cubicBezTo>
                    <a:pt x="377887" y="356080"/>
                    <a:pt x="370255" y="357171"/>
                    <a:pt x="362623" y="358261"/>
                  </a:cubicBezTo>
                  <a:lnTo>
                    <a:pt x="362623" y="337001"/>
                  </a:lnTo>
                  <a:cubicBezTo>
                    <a:pt x="369710" y="335911"/>
                    <a:pt x="377341" y="334821"/>
                    <a:pt x="384428" y="333731"/>
                  </a:cubicBezTo>
                  <a:lnTo>
                    <a:pt x="384428" y="354445"/>
                  </a:lnTo>
                  <a:close/>
                  <a:moveTo>
                    <a:pt x="340818" y="282490"/>
                  </a:moveTo>
                  <a:cubicBezTo>
                    <a:pt x="347905" y="281399"/>
                    <a:pt x="355537" y="280309"/>
                    <a:pt x="362623" y="279219"/>
                  </a:cubicBezTo>
                  <a:lnTo>
                    <a:pt x="362623" y="299933"/>
                  </a:lnTo>
                  <a:cubicBezTo>
                    <a:pt x="356082" y="301569"/>
                    <a:pt x="348450" y="302659"/>
                    <a:pt x="340818" y="303749"/>
                  </a:cubicBezTo>
                  <a:lnTo>
                    <a:pt x="340818" y="282490"/>
                  </a:lnTo>
                  <a:close/>
                  <a:moveTo>
                    <a:pt x="340818" y="360987"/>
                  </a:moveTo>
                  <a:cubicBezTo>
                    <a:pt x="333732" y="361532"/>
                    <a:pt x="326645" y="362077"/>
                    <a:pt x="319014" y="362077"/>
                  </a:cubicBezTo>
                  <a:lnTo>
                    <a:pt x="319014" y="340272"/>
                  </a:lnTo>
                  <a:cubicBezTo>
                    <a:pt x="325555" y="340272"/>
                    <a:pt x="333187" y="339727"/>
                    <a:pt x="340818" y="339182"/>
                  </a:cubicBezTo>
                  <a:lnTo>
                    <a:pt x="340818" y="360987"/>
                  </a:lnTo>
                  <a:close/>
                  <a:moveTo>
                    <a:pt x="297209" y="307565"/>
                  </a:moveTo>
                  <a:lnTo>
                    <a:pt x="297209" y="285760"/>
                  </a:lnTo>
                  <a:cubicBezTo>
                    <a:pt x="303750" y="285760"/>
                    <a:pt x="311382" y="285215"/>
                    <a:pt x="319014" y="284670"/>
                  </a:cubicBezTo>
                  <a:lnTo>
                    <a:pt x="319014" y="306475"/>
                  </a:lnTo>
                  <a:cubicBezTo>
                    <a:pt x="311927" y="307020"/>
                    <a:pt x="304841" y="307020"/>
                    <a:pt x="297209" y="307565"/>
                  </a:cubicBezTo>
                  <a:close/>
                  <a:moveTo>
                    <a:pt x="297209" y="362077"/>
                  </a:moveTo>
                  <a:cubicBezTo>
                    <a:pt x="289577" y="362077"/>
                    <a:pt x="282491" y="361532"/>
                    <a:pt x="275404" y="360987"/>
                  </a:cubicBezTo>
                  <a:lnTo>
                    <a:pt x="275404" y="340272"/>
                  </a:lnTo>
                  <a:cubicBezTo>
                    <a:pt x="279220" y="340272"/>
                    <a:pt x="282491" y="340272"/>
                    <a:pt x="286307" y="340272"/>
                  </a:cubicBezTo>
                  <a:cubicBezTo>
                    <a:pt x="289577" y="340272"/>
                    <a:pt x="293393" y="340272"/>
                    <a:pt x="297209" y="340272"/>
                  </a:cubicBezTo>
                  <a:lnTo>
                    <a:pt x="297209" y="362077"/>
                  </a:lnTo>
                  <a:close/>
                  <a:moveTo>
                    <a:pt x="253599" y="284670"/>
                  </a:moveTo>
                  <a:cubicBezTo>
                    <a:pt x="260686" y="285215"/>
                    <a:pt x="267773" y="285760"/>
                    <a:pt x="275404" y="285760"/>
                  </a:cubicBezTo>
                  <a:lnTo>
                    <a:pt x="275404" y="307565"/>
                  </a:lnTo>
                  <a:cubicBezTo>
                    <a:pt x="267773" y="307565"/>
                    <a:pt x="260686" y="307020"/>
                    <a:pt x="253599" y="306475"/>
                  </a:cubicBezTo>
                  <a:lnTo>
                    <a:pt x="253599" y="284670"/>
                  </a:lnTo>
                  <a:close/>
                  <a:moveTo>
                    <a:pt x="253599" y="358261"/>
                  </a:moveTo>
                  <a:cubicBezTo>
                    <a:pt x="245968" y="357171"/>
                    <a:pt x="238336" y="356080"/>
                    <a:pt x="231795" y="354445"/>
                  </a:cubicBezTo>
                  <a:lnTo>
                    <a:pt x="231795" y="337001"/>
                  </a:lnTo>
                  <a:cubicBezTo>
                    <a:pt x="238881" y="338092"/>
                    <a:pt x="245968" y="338637"/>
                    <a:pt x="253599" y="339182"/>
                  </a:cubicBezTo>
                  <a:lnTo>
                    <a:pt x="253599" y="358261"/>
                  </a:lnTo>
                  <a:close/>
                  <a:moveTo>
                    <a:pt x="209990" y="299933"/>
                  </a:moveTo>
                  <a:lnTo>
                    <a:pt x="209990" y="278674"/>
                  </a:lnTo>
                  <a:cubicBezTo>
                    <a:pt x="217077" y="279764"/>
                    <a:pt x="224163" y="281399"/>
                    <a:pt x="231795" y="281945"/>
                  </a:cubicBezTo>
                  <a:lnTo>
                    <a:pt x="231795" y="303749"/>
                  </a:lnTo>
                  <a:cubicBezTo>
                    <a:pt x="224163" y="302659"/>
                    <a:pt x="216531" y="301569"/>
                    <a:pt x="209990" y="299933"/>
                  </a:cubicBezTo>
                  <a:close/>
                  <a:moveTo>
                    <a:pt x="209990" y="347904"/>
                  </a:moveTo>
                  <a:cubicBezTo>
                    <a:pt x="196362" y="342453"/>
                    <a:pt x="188185" y="335911"/>
                    <a:pt x="188185" y="329370"/>
                  </a:cubicBezTo>
                  <a:lnTo>
                    <a:pt x="188185" y="328280"/>
                  </a:lnTo>
                  <a:cubicBezTo>
                    <a:pt x="188185" y="328280"/>
                    <a:pt x="188185" y="328280"/>
                    <a:pt x="188730" y="328280"/>
                  </a:cubicBezTo>
                  <a:cubicBezTo>
                    <a:pt x="190366" y="328825"/>
                    <a:pt x="191456" y="329370"/>
                    <a:pt x="193091" y="329370"/>
                  </a:cubicBezTo>
                  <a:cubicBezTo>
                    <a:pt x="198542" y="331005"/>
                    <a:pt x="203994" y="332095"/>
                    <a:pt x="209990" y="333186"/>
                  </a:cubicBezTo>
                  <a:lnTo>
                    <a:pt x="209990" y="347904"/>
                  </a:lnTo>
                  <a:close/>
                  <a:moveTo>
                    <a:pt x="122771" y="273768"/>
                  </a:moveTo>
                  <a:cubicBezTo>
                    <a:pt x="126587" y="273768"/>
                    <a:pt x="129858" y="274313"/>
                    <a:pt x="133673" y="274313"/>
                  </a:cubicBezTo>
                  <a:lnTo>
                    <a:pt x="133673" y="274858"/>
                  </a:lnTo>
                  <a:cubicBezTo>
                    <a:pt x="133673" y="282490"/>
                    <a:pt x="135309" y="290121"/>
                    <a:pt x="139125" y="296118"/>
                  </a:cubicBezTo>
                  <a:cubicBezTo>
                    <a:pt x="133673" y="296118"/>
                    <a:pt x="128222" y="295573"/>
                    <a:pt x="122771" y="295027"/>
                  </a:cubicBezTo>
                  <a:lnTo>
                    <a:pt x="122771" y="273768"/>
                  </a:lnTo>
                  <a:close/>
                  <a:moveTo>
                    <a:pt x="100966" y="208354"/>
                  </a:moveTo>
                  <a:cubicBezTo>
                    <a:pt x="108053" y="209444"/>
                    <a:pt x="115139" y="211079"/>
                    <a:pt x="122771" y="211625"/>
                  </a:cubicBezTo>
                  <a:lnTo>
                    <a:pt x="122771" y="233429"/>
                  </a:lnTo>
                  <a:cubicBezTo>
                    <a:pt x="115139" y="232339"/>
                    <a:pt x="107508" y="231249"/>
                    <a:pt x="100966" y="229613"/>
                  </a:cubicBezTo>
                  <a:lnTo>
                    <a:pt x="100966" y="208354"/>
                  </a:lnTo>
                  <a:close/>
                  <a:moveTo>
                    <a:pt x="100966" y="292847"/>
                  </a:moveTo>
                  <a:cubicBezTo>
                    <a:pt x="93335" y="291757"/>
                    <a:pt x="85703" y="290666"/>
                    <a:pt x="79161" y="289031"/>
                  </a:cubicBezTo>
                  <a:lnTo>
                    <a:pt x="79161" y="267772"/>
                  </a:lnTo>
                  <a:cubicBezTo>
                    <a:pt x="86248" y="268862"/>
                    <a:pt x="93335" y="270497"/>
                    <a:pt x="100966" y="271042"/>
                  </a:cubicBezTo>
                  <a:lnTo>
                    <a:pt x="100966" y="292847"/>
                  </a:lnTo>
                  <a:close/>
                  <a:moveTo>
                    <a:pt x="57357" y="203993"/>
                  </a:moveTo>
                  <a:lnTo>
                    <a:pt x="57357" y="194181"/>
                  </a:lnTo>
                  <a:cubicBezTo>
                    <a:pt x="63898" y="197451"/>
                    <a:pt x="70985" y="200177"/>
                    <a:pt x="79161" y="202358"/>
                  </a:cubicBezTo>
                  <a:lnTo>
                    <a:pt x="79161" y="222527"/>
                  </a:lnTo>
                  <a:cubicBezTo>
                    <a:pt x="65533" y="217621"/>
                    <a:pt x="57357" y="211079"/>
                    <a:pt x="57357" y="203993"/>
                  </a:cubicBezTo>
                  <a:close/>
                  <a:moveTo>
                    <a:pt x="57357" y="282490"/>
                  </a:moveTo>
                  <a:cubicBezTo>
                    <a:pt x="43729" y="277039"/>
                    <a:pt x="35552" y="270497"/>
                    <a:pt x="35552" y="263956"/>
                  </a:cubicBezTo>
                  <a:lnTo>
                    <a:pt x="35552" y="254144"/>
                  </a:lnTo>
                  <a:cubicBezTo>
                    <a:pt x="42093" y="257414"/>
                    <a:pt x="49180" y="260140"/>
                    <a:pt x="57357" y="262320"/>
                  </a:cubicBezTo>
                  <a:lnTo>
                    <a:pt x="57357" y="282490"/>
                  </a:lnTo>
                  <a:close/>
                  <a:moveTo>
                    <a:pt x="35552" y="112413"/>
                  </a:moveTo>
                  <a:cubicBezTo>
                    <a:pt x="42093" y="115684"/>
                    <a:pt x="49180" y="118410"/>
                    <a:pt x="57357" y="120590"/>
                  </a:cubicBezTo>
                  <a:lnTo>
                    <a:pt x="57357" y="140759"/>
                  </a:lnTo>
                  <a:cubicBezTo>
                    <a:pt x="43729" y="135308"/>
                    <a:pt x="35552" y="128767"/>
                    <a:pt x="35552" y="122225"/>
                  </a:cubicBezTo>
                  <a:lnTo>
                    <a:pt x="35552" y="112413"/>
                  </a:lnTo>
                  <a:close/>
                  <a:moveTo>
                    <a:pt x="100966" y="129857"/>
                  </a:moveTo>
                  <a:lnTo>
                    <a:pt x="100966" y="151662"/>
                  </a:lnTo>
                  <a:cubicBezTo>
                    <a:pt x="93335" y="150571"/>
                    <a:pt x="85703" y="149481"/>
                    <a:pt x="79161" y="147846"/>
                  </a:cubicBezTo>
                  <a:lnTo>
                    <a:pt x="79161" y="126586"/>
                  </a:lnTo>
                  <a:cubicBezTo>
                    <a:pt x="86248" y="127677"/>
                    <a:pt x="93335" y="128767"/>
                    <a:pt x="100966" y="129857"/>
                  </a:cubicBezTo>
                  <a:close/>
                  <a:moveTo>
                    <a:pt x="155478" y="35007"/>
                  </a:moveTo>
                  <a:cubicBezTo>
                    <a:pt x="221983" y="35007"/>
                    <a:pt x="275404" y="49725"/>
                    <a:pt x="275404" y="67714"/>
                  </a:cubicBezTo>
                  <a:cubicBezTo>
                    <a:pt x="275404" y="85703"/>
                    <a:pt x="221983" y="100421"/>
                    <a:pt x="155478" y="100421"/>
                  </a:cubicBezTo>
                  <a:cubicBezTo>
                    <a:pt x="88974" y="100421"/>
                    <a:pt x="35552" y="85703"/>
                    <a:pt x="35552" y="67714"/>
                  </a:cubicBezTo>
                  <a:cubicBezTo>
                    <a:pt x="35552" y="49725"/>
                    <a:pt x="88974" y="35007"/>
                    <a:pt x="155478" y="35007"/>
                  </a:cubicBezTo>
                  <a:close/>
                  <a:moveTo>
                    <a:pt x="188185" y="293392"/>
                  </a:moveTo>
                  <a:cubicBezTo>
                    <a:pt x="174557" y="287941"/>
                    <a:pt x="166380" y="281399"/>
                    <a:pt x="166380" y="274858"/>
                  </a:cubicBezTo>
                  <a:lnTo>
                    <a:pt x="166380" y="265046"/>
                  </a:lnTo>
                  <a:cubicBezTo>
                    <a:pt x="172922" y="268317"/>
                    <a:pt x="180008" y="271042"/>
                    <a:pt x="188185" y="273223"/>
                  </a:cubicBezTo>
                  <a:lnTo>
                    <a:pt x="188185" y="293392"/>
                  </a:lnTo>
                  <a:close/>
                  <a:moveTo>
                    <a:pt x="253599" y="140759"/>
                  </a:moveTo>
                  <a:lnTo>
                    <a:pt x="253599" y="121135"/>
                  </a:lnTo>
                  <a:cubicBezTo>
                    <a:pt x="261231" y="118955"/>
                    <a:pt x="268863" y="115684"/>
                    <a:pt x="275404" y="112413"/>
                  </a:cubicBezTo>
                  <a:lnTo>
                    <a:pt x="275404" y="122225"/>
                  </a:lnTo>
                  <a:cubicBezTo>
                    <a:pt x="275404" y="129312"/>
                    <a:pt x="267227" y="135853"/>
                    <a:pt x="253599" y="140759"/>
                  </a:cubicBezTo>
                  <a:close/>
                  <a:moveTo>
                    <a:pt x="209990" y="151117"/>
                  </a:moveTo>
                  <a:lnTo>
                    <a:pt x="209990" y="129857"/>
                  </a:lnTo>
                  <a:cubicBezTo>
                    <a:pt x="217077" y="128767"/>
                    <a:pt x="224708" y="127677"/>
                    <a:pt x="231795" y="126586"/>
                  </a:cubicBezTo>
                  <a:lnTo>
                    <a:pt x="231795" y="147301"/>
                  </a:lnTo>
                  <a:cubicBezTo>
                    <a:pt x="225253" y="148936"/>
                    <a:pt x="217622" y="150026"/>
                    <a:pt x="209990" y="151117"/>
                  </a:cubicBezTo>
                  <a:close/>
                  <a:moveTo>
                    <a:pt x="166380" y="154932"/>
                  </a:moveTo>
                  <a:lnTo>
                    <a:pt x="166380" y="133128"/>
                  </a:lnTo>
                  <a:cubicBezTo>
                    <a:pt x="172922" y="133128"/>
                    <a:pt x="180554" y="132583"/>
                    <a:pt x="188185" y="132037"/>
                  </a:cubicBezTo>
                  <a:lnTo>
                    <a:pt x="188185" y="153842"/>
                  </a:lnTo>
                  <a:cubicBezTo>
                    <a:pt x="181099" y="154387"/>
                    <a:pt x="174012" y="154387"/>
                    <a:pt x="166380" y="154932"/>
                  </a:cubicBezTo>
                  <a:close/>
                  <a:moveTo>
                    <a:pt x="122771" y="153842"/>
                  </a:moveTo>
                  <a:lnTo>
                    <a:pt x="122771" y="132037"/>
                  </a:lnTo>
                  <a:cubicBezTo>
                    <a:pt x="129858" y="132583"/>
                    <a:pt x="136944" y="133128"/>
                    <a:pt x="144576" y="133128"/>
                  </a:cubicBezTo>
                  <a:lnTo>
                    <a:pt x="144576" y="154932"/>
                  </a:lnTo>
                  <a:cubicBezTo>
                    <a:pt x="136944" y="154387"/>
                    <a:pt x="129858" y="154387"/>
                    <a:pt x="122771" y="153842"/>
                  </a:cubicBezTo>
                  <a:close/>
                  <a:moveTo>
                    <a:pt x="406233" y="220346"/>
                  </a:moveTo>
                  <a:cubicBezTo>
                    <a:pt x="406233" y="238335"/>
                    <a:pt x="352811" y="253053"/>
                    <a:pt x="286307" y="253053"/>
                  </a:cubicBezTo>
                  <a:cubicBezTo>
                    <a:pt x="219802" y="253053"/>
                    <a:pt x="166380" y="238335"/>
                    <a:pt x="166380" y="220346"/>
                  </a:cubicBezTo>
                  <a:cubicBezTo>
                    <a:pt x="166380" y="202358"/>
                    <a:pt x="219802" y="187639"/>
                    <a:pt x="286307" y="187639"/>
                  </a:cubicBezTo>
                  <a:cubicBezTo>
                    <a:pt x="352811" y="187639"/>
                    <a:pt x="406233" y="202358"/>
                    <a:pt x="406233" y="220346"/>
                  </a:cubicBezTo>
                  <a:close/>
                  <a:moveTo>
                    <a:pt x="438940" y="236700"/>
                  </a:moveTo>
                  <a:lnTo>
                    <a:pt x="438940" y="220346"/>
                  </a:lnTo>
                  <a:cubicBezTo>
                    <a:pt x="438940" y="194726"/>
                    <a:pt x="418770" y="176192"/>
                    <a:pt x="379522" y="165835"/>
                  </a:cubicBezTo>
                  <a:cubicBezTo>
                    <a:pt x="364804" y="162019"/>
                    <a:pt x="347905" y="158748"/>
                    <a:pt x="328826" y="157113"/>
                  </a:cubicBezTo>
                  <a:cubicBezTo>
                    <a:pt x="329371" y="154932"/>
                    <a:pt x="329371" y="152207"/>
                    <a:pt x="329371" y="149481"/>
                  </a:cubicBezTo>
                  <a:cubicBezTo>
                    <a:pt x="329371" y="134218"/>
                    <a:pt x="322284" y="121135"/>
                    <a:pt x="307566" y="111323"/>
                  </a:cubicBezTo>
                  <a:lnTo>
                    <a:pt x="307566" y="67714"/>
                  </a:lnTo>
                  <a:cubicBezTo>
                    <a:pt x="307566" y="42093"/>
                    <a:pt x="287397" y="23559"/>
                    <a:pt x="248148" y="13202"/>
                  </a:cubicBezTo>
                  <a:cubicBezTo>
                    <a:pt x="222528" y="6116"/>
                    <a:pt x="189821" y="2300"/>
                    <a:pt x="154933" y="2300"/>
                  </a:cubicBezTo>
                  <a:cubicBezTo>
                    <a:pt x="109143" y="2300"/>
                    <a:pt x="2300" y="8841"/>
                    <a:pt x="2300" y="67714"/>
                  </a:cubicBezTo>
                  <a:lnTo>
                    <a:pt x="2300" y="122225"/>
                  </a:lnTo>
                  <a:cubicBezTo>
                    <a:pt x="2300" y="137489"/>
                    <a:pt x="9386" y="150571"/>
                    <a:pt x="24104" y="160384"/>
                  </a:cubicBezTo>
                  <a:lnTo>
                    <a:pt x="24104" y="170741"/>
                  </a:lnTo>
                  <a:cubicBezTo>
                    <a:pt x="11022" y="180008"/>
                    <a:pt x="2300" y="192545"/>
                    <a:pt x="2300" y="209444"/>
                  </a:cubicBezTo>
                  <a:lnTo>
                    <a:pt x="2300" y="263956"/>
                  </a:lnTo>
                  <a:cubicBezTo>
                    <a:pt x="2300" y="289576"/>
                    <a:pt x="22469" y="308110"/>
                    <a:pt x="61718" y="318467"/>
                  </a:cubicBezTo>
                  <a:cubicBezTo>
                    <a:pt x="87338" y="325554"/>
                    <a:pt x="120045" y="329370"/>
                    <a:pt x="154933" y="329370"/>
                  </a:cubicBezTo>
                  <a:cubicBezTo>
                    <a:pt x="154933" y="354990"/>
                    <a:pt x="175102" y="373524"/>
                    <a:pt x="214351" y="383881"/>
                  </a:cubicBezTo>
                  <a:cubicBezTo>
                    <a:pt x="239972" y="390968"/>
                    <a:pt x="272679" y="394784"/>
                    <a:pt x="307566" y="394784"/>
                  </a:cubicBezTo>
                  <a:cubicBezTo>
                    <a:pt x="353356" y="394784"/>
                    <a:pt x="460199" y="388242"/>
                    <a:pt x="460199" y="329370"/>
                  </a:cubicBezTo>
                  <a:lnTo>
                    <a:pt x="460199" y="274858"/>
                  </a:lnTo>
                  <a:cubicBezTo>
                    <a:pt x="460745" y="259595"/>
                    <a:pt x="453658" y="246512"/>
                    <a:pt x="438940" y="236700"/>
                  </a:cubicBezTo>
                  <a:close/>
                </a:path>
              </a:pathLst>
            </a:custGeom>
            <a:solidFill>
              <a:schemeClr val="bg1"/>
            </a:solidFill>
            <a:ln w="53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ea typeface="+mn-ea"/>
                <a:cs typeface="+mn-cs"/>
              </a:endParaRPr>
            </a:p>
          </p:txBody>
        </p:sp>
      </p:grpSp>
      <p:sp>
        <p:nvSpPr>
          <p:cNvPr id="86" name="object 58">
            <a:extLst>
              <a:ext uri="{FF2B5EF4-FFF2-40B4-BE49-F238E27FC236}">
                <a16:creationId xmlns:a16="http://schemas.microsoft.com/office/drawing/2014/main" id="{EE84FF63-A56F-4060-9CD7-209247F6C996}"/>
              </a:ext>
            </a:extLst>
          </p:cNvPr>
          <p:cNvSpPr txBox="1"/>
          <p:nvPr/>
        </p:nvSpPr>
        <p:spPr>
          <a:xfrm>
            <a:off x="3257718" y="4931051"/>
            <a:ext cx="1237137" cy="521874"/>
          </a:xfrm>
          <a:prstGeom prst="rect">
            <a:avLst/>
          </a:prstGeom>
          <a:solidFill>
            <a:srgbClr val="3396BC"/>
          </a:solidFill>
        </p:spPr>
        <p:txBody>
          <a:bodyPr vert="horz" wrap="square" lIns="0" tIns="12065" rIns="0" bIns="0" rtlCol="0">
            <a:spAutoFit/>
          </a:bodyPr>
          <a:lstStyle/>
          <a:p>
            <a:pPr marL="0" marR="5080" lvl="0" indent="0" algn="l" defTabSz="914400" rtl="0" eaLnBrk="1" fontAlgn="auto" latinLnBrk="0" hangingPunct="1">
              <a:lnSpc>
                <a:spcPct val="1016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ea typeface="+mn-ea"/>
                <a:cs typeface="Gotham Book" pitchFamily="2" charset="0"/>
              </a:rPr>
              <a:t>Benefit from </a:t>
            </a:r>
            <a:endParaRPr kumimoji="0" lang="en-US" sz="1100" b="0" i="0" u="none" strike="noStrike" kern="1200" cap="none" spc="0" normalizeH="0" baseline="0" noProof="0" dirty="0">
              <a:ln>
                <a:noFill/>
              </a:ln>
              <a:solidFill>
                <a:srgbClr val="FFFFFF"/>
              </a:solidFill>
              <a:effectLst/>
              <a:uLnTx/>
              <a:uFillTx/>
              <a:ea typeface="+mn-ea"/>
              <a:cs typeface="Gotham Book" pitchFamily="2" charset="0"/>
            </a:endParaRPr>
          </a:p>
          <a:p>
            <a:pPr marL="0" marR="5080" lvl="0" indent="0" algn="l" defTabSz="914400" rtl="0" eaLnBrk="1" fontAlgn="auto" latinLnBrk="0" hangingPunct="1">
              <a:lnSpc>
                <a:spcPct val="101600"/>
              </a:lnSpc>
              <a:spcBef>
                <a:spcPts val="0"/>
              </a:spcBef>
              <a:spcAft>
                <a:spcPts val="0"/>
              </a:spcAft>
              <a:buClrTx/>
              <a:buSzTx/>
              <a:buFontTx/>
              <a:buNone/>
              <a:tabLst/>
              <a:defRPr/>
            </a:pPr>
            <a:r>
              <a:rPr kumimoji="0" sz="1100" b="0" i="0" u="none" strike="noStrike" kern="1200" cap="none" spc="0" normalizeH="0" baseline="0" noProof="0" dirty="0">
                <a:ln>
                  <a:noFill/>
                </a:ln>
                <a:solidFill>
                  <a:srgbClr val="FFFFFF"/>
                </a:solidFill>
                <a:effectLst/>
                <a:uLnTx/>
                <a:uFillTx/>
                <a:ea typeface="+mn-ea"/>
                <a:cs typeface="Gotham Book" pitchFamily="2" charset="0"/>
              </a:rPr>
              <a:t>higher discounts and</a:t>
            </a:r>
            <a:r>
              <a:rPr kumimoji="0" lang="en-US" sz="1100" b="0" i="0" u="none" strike="noStrike" kern="1200" cap="none" spc="0" normalizeH="0" baseline="0" noProof="0" dirty="0">
                <a:ln>
                  <a:noFill/>
                </a:ln>
                <a:solidFill>
                  <a:srgbClr val="FFFFFF"/>
                </a:solidFill>
                <a:effectLst/>
                <a:uLnTx/>
                <a:uFillTx/>
                <a:ea typeface="+mn-ea"/>
                <a:cs typeface="Gotham Book" pitchFamily="2" charset="0"/>
              </a:rPr>
              <a:t> </a:t>
            </a:r>
            <a:r>
              <a:rPr kumimoji="0" sz="1100" b="0" i="0" u="none" strike="noStrike" kern="1200" cap="none" spc="0" normalizeH="0" baseline="0" noProof="0" dirty="0">
                <a:ln>
                  <a:noFill/>
                </a:ln>
                <a:solidFill>
                  <a:srgbClr val="FFFFFF"/>
                </a:solidFill>
                <a:effectLst/>
                <a:uLnTx/>
                <a:uFillTx/>
                <a:ea typeface="+mn-ea"/>
                <a:cs typeface="Gotham Book" pitchFamily="2" charset="0"/>
              </a:rPr>
              <a:t>lock in prices</a:t>
            </a:r>
          </a:p>
        </p:txBody>
      </p:sp>
      <p:sp>
        <p:nvSpPr>
          <p:cNvPr id="141" name="object 70">
            <a:extLst>
              <a:ext uri="{FF2B5EF4-FFF2-40B4-BE49-F238E27FC236}">
                <a16:creationId xmlns:a16="http://schemas.microsoft.com/office/drawing/2014/main" id="{EB014549-3EC4-4154-A8E0-A12BF1ED816C}"/>
              </a:ext>
            </a:extLst>
          </p:cNvPr>
          <p:cNvSpPr txBox="1"/>
          <p:nvPr/>
        </p:nvSpPr>
        <p:spPr>
          <a:xfrm>
            <a:off x="7050198" y="1107761"/>
            <a:ext cx="4752437" cy="663643"/>
          </a:xfrm>
          <a:prstGeom prst="rect">
            <a:avLst/>
          </a:prstGeom>
        </p:spPr>
        <p:txBody>
          <a:bodyPr vert="horz" wrap="square" lIns="0" tIns="34925" rIns="0" bIns="0" rtlCol="0">
            <a:spAutoFit/>
          </a:bodyPr>
          <a:lstStyle/>
          <a:p>
            <a:pPr marL="0" marR="0" lvl="0" indent="0" algn="l" defTabSz="914400" rtl="0" eaLnBrk="1" fontAlgn="auto" latinLnBrk="0" hangingPunct="1">
              <a:lnSpc>
                <a:spcPct val="100000"/>
              </a:lnSpc>
              <a:spcBef>
                <a:spcPts val="275"/>
              </a:spcBef>
              <a:spcAft>
                <a:spcPts val="0"/>
              </a:spcAft>
              <a:buClrTx/>
              <a:buSzTx/>
              <a:buFontTx/>
              <a:buNone/>
              <a:tabLst/>
              <a:defRPr/>
            </a:pPr>
            <a:r>
              <a:rPr kumimoji="0" sz="2400" b="1" i="0" u="none" strike="noStrike" kern="1200" cap="none" spc="35" normalizeH="0" baseline="0" noProof="0" dirty="0">
                <a:ln>
                  <a:noFill/>
                </a:ln>
                <a:solidFill>
                  <a:schemeClr val="bg1">
                    <a:lumMod val="95000"/>
                  </a:schemeClr>
                </a:solidFill>
                <a:effectLst/>
                <a:uLnTx/>
                <a:uFillTx/>
                <a:ea typeface="+mn-ea"/>
                <a:cs typeface="Gotham Bold" pitchFamily="2" charset="0"/>
              </a:rPr>
              <a:t>Cost</a:t>
            </a:r>
            <a:r>
              <a:rPr kumimoji="0" sz="2400" b="1" i="0" u="none" strike="noStrike" kern="1200" cap="none" spc="5" normalizeH="0" baseline="0" noProof="0" dirty="0">
                <a:ln>
                  <a:noFill/>
                </a:ln>
                <a:solidFill>
                  <a:schemeClr val="bg1">
                    <a:lumMod val="95000"/>
                  </a:schemeClr>
                </a:solidFill>
                <a:effectLst/>
                <a:uLnTx/>
                <a:uFillTx/>
                <a:ea typeface="+mn-ea"/>
                <a:cs typeface="Gotham Bold" pitchFamily="2" charset="0"/>
              </a:rPr>
              <a:t> </a:t>
            </a:r>
            <a:r>
              <a:rPr kumimoji="0" lang="en-GB" sz="2400" b="1" i="0" u="none" strike="noStrike" kern="1200" cap="none" spc="5" normalizeH="0" baseline="0" noProof="0" dirty="0">
                <a:ln>
                  <a:noFill/>
                </a:ln>
                <a:solidFill>
                  <a:schemeClr val="bg1">
                    <a:lumMod val="95000"/>
                  </a:schemeClr>
                </a:solidFill>
                <a:effectLst/>
                <a:uLnTx/>
                <a:uFillTx/>
                <a:ea typeface="+mn-ea"/>
                <a:cs typeface="Gotham Bold" pitchFamily="2" charset="0"/>
              </a:rPr>
              <a:t>s</a:t>
            </a:r>
            <a:r>
              <a:rPr kumimoji="0" sz="2400" b="1" i="0" u="none" strike="noStrike" kern="1200" cap="none" spc="40" normalizeH="0" baseline="0" noProof="0" dirty="0" err="1">
                <a:ln>
                  <a:noFill/>
                </a:ln>
                <a:solidFill>
                  <a:schemeClr val="bg1">
                    <a:lumMod val="95000"/>
                  </a:schemeClr>
                </a:solidFill>
                <a:effectLst/>
                <a:uLnTx/>
                <a:uFillTx/>
                <a:ea typeface="+mn-ea"/>
                <a:cs typeface="Gotham Bold" pitchFamily="2" charset="0"/>
              </a:rPr>
              <a:t>imulation</a:t>
            </a:r>
            <a:endParaRPr kumimoji="0" sz="2400" b="1" i="0" u="none" strike="noStrike" kern="1200" cap="none" spc="0" normalizeH="0" baseline="0" noProof="0" dirty="0">
              <a:ln>
                <a:noFill/>
              </a:ln>
              <a:solidFill>
                <a:schemeClr val="bg1">
                  <a:lumMod val="95000"/>
                </a:schemeClr>
              </a:solidFill>
              <a:effectLst/>
              <a:uLnTx/>
              <a:uFillTx/>
              <a:ea typeface="+mn-ea"/>
              <a:cs typeface="Gotham Bold" pitchFamily="2" charset="0"/>
            </a:endParaRPr>
          </a:p>
          <a:p>
            <a:pPr marL="2286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40" normalizeH="0" baseline="0" noProof="0" dirty="0">
                <a:ln>
                  <a:noFill/>
                </a:ln>
                <a:solidFill>
                  <a:schemeClr val="bg1">
                    <a:lumMod val="95000"/>
                  </a:schemeClr>
                </a:solidFill>
                <a:effectLst/>
                <a:uLnTx/>
                <a:uFillTx/>
                <a:ea typeface="+mn-ea"/>
                <a:cs typeface="Gotham Book" pitchFamily="2" charset="0"/>
              </a:rPr>
              <a:t>Incremental </a:t>
            </a:r>
            <a:r>
              <a:rPr kumimoji="0" sz="1600" b="0" i="0" u="none" strike="noStrike" kern="1200" cap="none" spc="25" normalizeH="0" baseline="0" noProof="0" dirty="0">
                <a:ln>
                  <a:noFill/>
                </a:ln>
                <a:solidFill>
                  <a:schemeClr val="bg1">
                    <a:lumMod val="95000"/>
                  </a:schemeClr>
                </a:solidFill>
                <a:effectLst/>
                <a:uLnTx/>
                <a:uFillTx/>
                <a:ea typeface="+mn-ea"/>
                <a:cs typeface="Gotham Book" pitchFamily="2" charset="0"/>
              </a:rPr>
              <a:t>discount </a:t>
            </a:r>
            <a:r>
              <a:rPr kumimoji="0" sz="1600" b="0" i="0" u="none" strike="noStrike" kern="1200" cap="none" spc="50" normalizeH="0" baseline="0" noProof="0" dirty="0">
                <a:ln>
                  <a:noFill/>
                </a:ln>
                <a:solidFill>
                  <a:schemeClr val="bg1">
                    <a:lumMod val="95000"/>
                  </a:schemeClr>
                </a:solidFill>
                <a:effectLst/>
                <a:uLnTx/>
                <a:uFillTx/>
                <a:ea typeface="+mn-ea"/>
                <a:cs typeface="Gotham Book" pitchFamily="2" charset="0"/>
              </a:rPr>
              <a:t>benefit </a:t>
            </a:r>
            <a:r>
              <a:rPr kumimoji="0" sz="1600" b="0" i="0" u="none" strike="noStrike" kern="1200" cap="none" spc="55" normalizeH="0" baseline="0" noProof="0" dirty="0">
                <a:ln>
                  <a:noFill/>
                </a:ln>
                <a:solidFill>
                  <a:schemeClr val="bg1">
                    <a:lumMod val="95000"/>
                  </a:schemeClr>
                </a:solidFill>
                <a:effectLst/>
                <a:uLnTx/>
                <a:uFillTx/>
                <a:ea typeface="+mn-ea"/>
                <a:cs typeface="Gotham Book" pitchFamily="2" charset="0"/>
              </a:rPr>
              <a:t>of</a:t>
            </a:r>
            <a:r>
              <a:rPr kumimoji="0" sz="1600" b="0" i="0" u="none" strike="noStrike" kern="1200" cap="none" spc="-35" normalizeH="0" baseline="0" noProof="0" dirty="0">
                <a:ln>
                  <a:noFill/>
                </a:ln>
                <a:solidFill>
                  <a:schemeClr val="bg1">
                    <a:lumMod val="95000"/>
                  </a:schemeClr>
                </a:solidFill>
                <a:effectLst/>
                <a:uLnTx/>
                <a:uFillTx/>
                <a:ea typeface="+mn-ea"/>
                <a:cs typeface="Gotham Book" pitchFamily="2" charset="0"/>
              </a:rPr>
              <a:t> </a:t>
            </a:r>
            <a:r>
              <a:rPr kumimoji="0" sz="1600" b="0" i="0" u="none" strike="noStrike" kern="1200" cap="none" spc="45" normalizeH="0" baseline="0" noProof="0" dirty="0">
                <a:ln>
                  <a:noFill/>
                </a:ln>
                <a:solidFill>
                  <a:schemeClr val="bg1">
                    <a:lumMod val="95000"/>
                  </a:schemeClr>
                </a:solidFill>
                <a:effectLst/>
                <a:uLnTx/>
                <a:uFillTx/>
                <a:ea typeface="+mn-ea"/>
                <a:cs typeface="Gotham Book" pitchFamily="2" charset="0"/>
              </a:rPr>
              <a:t>multiyear</a:t>
            </a:r>
            <a:endParaRPr kumimoji="0" sz="1600" b="0" i="0" u="none" strike="noStrike" kern="1200" cap="none" spc="0" normalizeH="0" baseline="0" noProof="0" dirty="0">
              <a:ln>
                <a:noFill/>
              </a:ln>
              <a:solidFill>
                <a:schemeClr val="bg1">
                  <a:lumMod val="95000"/>
                </a:schemeClr>
              </a:solidFill>
              <a:effectLst/>
              <a:uLnTx/>
              <a:uFillTx/>
              <a:ea typeface="+mn-ea"/>
              <a:cs typeface="Gotham Book" pitchFamily="2" charset="0"/>
            </a:endParaRPr>
          </a:p>
        </p:txBody>
      </p:sp>
      <p:sp>
        <p:nvSpPr>
          <p:cNvPr id="143" name="Title 1">
            <a:extLst>
              <a:ext uri="{FF2B5EF4-FFF2-40B4-BE49-F238E27FC236}">
                <a16:creationId xmlns:a16="http://schemas.microsoft.com/office/drawing/2014/main" id="{47CA31EB-A0B3-2D4A-B39C-D63E02D4D46C}"/>
              </a:ext>
            </a:extLst>
          </p:cNvPr>
          <p:cNvSpPr txBox="1">
            <a:spLocks/>
          </p:cNvSpPr>
          <p:nvPr/>
        </p:nvSpPr>
        <p:spPr>
          <a:xfrm>
            <a:off x="499459" y="469944"/>
            <a:ext cx="5288694" cy="1107996"/>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274977"/>
                </a:solidFill>
                <a:effectLst/>
                <a:uLnTx/>
                <a:uFillTx/>
                <a:latin typeface="+mj-lt"/>
                <a:ea typeface="Tahoma" panose="020B0604030504040204" pitchFamily="34" charset="0"/>
                <a:cs typeface="Gotham Bold" pitchFamily="2" charset="0"/>
              </a:rPr>
              <a:t>Multiyear services for</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274977"/>
                </a:solidFill>
                <a:effectLst/>
                <a:uLnTx/>
                <a:uFillTx/>
                <a:latin typeface="+mj-lt"/>
                <a:ea typeface="Tahoma" panose="020B0604030504040204" pitchFamily="34" charset="0"/>
                <a:cs typeface="Gotham Bold" pitchFamily="2" charset="0"/>
              </a:rPr>
              <a:t>the best deal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srgbClr val="274977"/>
                </a:solidFill>
                <a:effectLst/>
                <a:uLnTx/>
                <a:uFillTx/>
                <a:latin typeface="+mj-lt"/>
                <a:ea typeface="Tahoma" panose="020B0604030504040204" pitchFamily="34" charset="0"/>
                <a:cs typeface="Gotham Book" pitchFamily="2" charset="0"/>
              </a:rPr>
              <a:t>Up to 35% cost reduction</a:t>
            </a:r>
          </a:p>
        </p:txBody>
      </p:sp>
      <p:grpSp>
        <p:nvGrpSpPr>
          <p:cNvPr id="2" name="Group 1">
            <a:extLst>
              <a:ext uri="{FF2B5EF4-FFF2-40B4-BE49-F238E27FC236}">
                <a16:creationId xmlns:a16="http://schemas.microsoft.com/office/drawing/2014/main" id="{E0B9C845-5981-5646-9295-5586AD567EDA}"/>
              </a:ext>
            </a:extLst>
          </p:cNvPr>
          <p:cNvGrpSpPr/>
          <p:nvPr/>
        </p:nvGrpSpPr>
        <p:grpSpPr>
          <a:xfrm>
            <a:off x="7069368" y="2247364"/>
            <a:ext cx="4733267" cy="3502875"/>
            <a:chOff x="6882973" y="1424805"/>
            <a:chExt cx="4733267" cy="3502875"/>
          </a:xfrm>
        </p:grpSpPr>
        <p:sp>
          <p:nvSpPr>
            <p:cNvPr id="88" name="object 8">
              <a:extLst>
                <a:ext uri="{FF2B5EF4-FFF2-40B4-BE49-F238E27FC236}">
                  <a16:creationId xmlns:a16="http://schemas.microsoft.com/office/drawing/2014/main" id="{E726C6FE-EA3B-42DB-92AB-9E47D36C6CAA}"/>
                </a:ext>
              </a:extLst>
            </p:cNvPr>
            <p:cNvSpPr/>
            <p:nvPr/>
          </p:nvSpPr>
          <p:spPr>
            <a:xfrm>
              <a:off x="7647005" y="3753944"/>
              <a:ext cx="3736004" cy="0"/>
            </a:xfrm>
            <a:custGeom>
              <a:avLst/>
              <a:gdLst/>
              <a:ahLst/>
              <a:cxnLst/>
              <a:rect l="l" t="t" r="r" b="b"/>
              <a:pathLst>
                <a:path w="6155055">
                  <a:moveTo>
                    <a:pt x="0" y="0"/>
                  </a:moveTo>
                  <a:lnTo>
                    <a:pt x="6154608" y="0"/>
                  </a:lnTo>
                </a:path>
              </a:pathLst>
            </a:custGeom>
            <a:ln w="17423">
              <a:solidFill>
                <a:srgbClr val="C3C9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89" name="object 9">
              <a:extLst>
                <a:ext uri="{FF2B5EF4-FFF2-40B4-BE49-F238E27FC236}">
                  <a16:creationId xmlns:a16="http://schemas.microsoft.com/office/drawing/2014/main" id="{319023E6-6177-4600-B918-21317CCEBEDB}"/>
                </a:ext>
              </a:extLst>
            </p:cNvPr>
            <p:cNvSpPr/>
            <p:nvPr/>
          </p:nvSpPr>
          <p:spPr>
            <a:xfrm>
              <a:off x="7647005" y="3379544"/>
              <a:ext cx="3736004" cy="0"/>
            </a:xfrm>
            <a:custGeom>
              <a:avLst/>
              <a:gdLst/>
              <a:ahLst/>
              <a:cxnLst/>
              <a:rect l="l" t="t" r="r" b="b"/>
              <a:pathLst>
                <a:path w="6155055">
                  <a:moveTo>
                    <a:pt x="0" y="0"/>
                  </a:moveTo>
                  <a:lnTo>
                    <a:pt x="6154608" y="0"/>
                  </a:lnTo>
                </a:path>
              </a:pathLst>
            </a:custGeom>
            <a:ln w="17423">
              <a:solidFill>
                <a:srgbClr val="C3C9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0" name="object 10">
              <a:extLst>
                <a:ext uri="{FF2B5EF4-FFF2-40B4-BE49-F238E27FC236}">
                  <a16:creationId xmlns:a16="http://schemas.microsoft.com/office/drawing/2014/main" id="{6D19D74D-0883-4A78-BDC8-7E01ACF48BB3}"/>
                </a:ext>
              </a:extLst>
            </p:cNvPr>
            <p:cNvSpPr/>
            <p:nvPr/>
          </p:nvSpPr>
          <p:spPr>
            <a:xfrm>
              <a:off x="7647005" y="3005144"/>
              <a:ext cx="3736004" cy="0"/>
            </a:xfrm>
            <a:custGeom>
              <a:avLst/>
              <a:gdLst/>
              <a:ahLst/>
              <a:cxnLst/>
              <a:rect l="l" t="t" r="r" b="b"/>
              <a:pathLst>
                <a:path w="6155055">
                  <a:moveTo>
                    <a:pt x="0" y="0"/>
                  </a:moveTo>
                  <a:lnTo>
                    <a:pt x="6154608" y="0"/>
                  </a:lnTo>
                </a:path>
              </a:pathLst>
            </a:custGeom>
            <a:ln w="17423">
              <a:solidFill>
                <a:srgbClr val="C3C9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1" name="object 11">
              <a:extLst>
                <a:ext uri="{FF2B5EF4-FFF2-40B4-BE49-F238E27FC236}">
                  <a16:creationId xmlns:a16="http://schemas.microsoft.com/office/drawing/2014/main" id="{CB53AF38-DE05-4755-ACAB-8CD2E7DB0DCD}"/>
                </a:ext>
              </a:extLst>
            </p:cNvPr>
            <p:cNvSpPr/>
            <p:nvPr/>
          </p:nvSpPr>
          <p:spPr>
            <a:xfrm>
              <a:off x="7647005" y="2630745"/>
              <a:ext cx="3736004" cy="0"/>
            </a:xfrm>
            <a:custGeom>
              <a:avLst/>
              <a:gdLst/>
              <a:ahLst/>
              <a:cxnLst/>
              <a:rect l="l" t="t" r="r" b="b"/>
              <a:pathLst>
                <a:path w="6155055">
                  <a:moveTo>
                    <a:pt x="0" y="0"/>
                  </a:moveTo>
                  <a:lnTo>
                    <a:pt x="6154608" y="0"/>
                  </a:lnTo>
                </a:path>
              </a:pathLst>
            </a:custGeom>
            <a:ln w="17423">
              <a:solidFill>
                <a:srgbClr val="C3C9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2" name="object 12">
              <a:extLst>
                <a:ext uri="{FF2B5EF4-FFF2-40B4-BE49-F238E27FC236}">
                  <a16:creationId xmlns:a16="http://schemas.microsoft.com/office/drawing/2014/main" id="{F6E4F7F1-42D9-4387-93AA-6DE7421C3B07}"/>
                </a:ext>
              </a:extLst>
            </p:cNvPr>
            <p:cNvSpPr/>
            <p:nvPr/>
          </p:nvSpPr>
          <p:spPr>
            <a:xfrm>
              <a:off x="7647005" y="2256346"/>
              <a:ext cx="3736004" cy="0"/>
            </a:xfrm>
            <a:custGeom>
              <a:avLst/>
              <a:gdLst/>
              <a:ahLst/>
              <a:cxnLst/>
              <a:rect l="l" t="t" r="r" b="b"/>
              <a:pathLst>
                <a:path w="6155055">
                  <a:moveTo>
                    <a:pt x="0" y="0"/>
                  </a:moveTo>
                  <a:lnTo>
                    <a:pt x="6154608" y="0"/>
                  </a:lnTo>
                </a:path>
              </a:pathLst>
            </a:custGeom>
            <a:ln w="17423">
              <a:solidFill>
                <a:srgbClr val="C3C9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3" name="object 13">
              <a:extLst>
                <a:ext uri="{FF2B5EF4-FFF2-40B4-BE49-F238E27FC236}">
                  <a16:creationId xmlns:a16="http://schemas.microsoft.com/office/drawing/2014/main" id="{3971C3CD-E953-4EAA-8AD3-80757C5E4E30}"/>
                </a:ext>
              </a:extLst>
            </p:cNvPr>
            <p:cNvSpPr/>
            <p:nvPr/>
          </p:nvSpPr>
          <p:spPr>
            <a:xfrm>
              <a:off x="7647005" y="1881947"/>
              <a:ext cx="3736004" cy="0"/>
            </a:xfrm>
            <a:custGeom>
              <a:avLst/>
              <a:gdLst/>
              <a:ahLst/>
              <a:cxnLst/>
              <a:rect l="l" t="t" r="r" b="b"/>
              <a:pathLst>
                <a:path w="6155055">
                  <a:moveTo>
                    <a:pt x="0" y="0"/>
                  </a:moveTo>
                  <a:lnTo>
                    <a:pt x="6154608" y="0"/>
                  </a:lnTo>
                </a:path>
              </a:pathLst>
            </a:custGeom>
            <a:ln w="17423">
              <a:solidFill>
                <a:srgbClr val="C3C9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4" name="object 14">
              <a:extLst>
                <a:ext uri="{FF2B5EF4-FFF2-40B4-BE49-F238E27FC236}">
                  <a16:creationId xmlns:a16="http://schemas.microsoft.com/office/drawing/2014/main" id="{CCA25D55-02F0-43A3-ACFE-C54B826118F1}"/>
                </a:ext>
              </a:extLst>
            </p:cNvPr>
            <p:cNvSpPr/>
            <p:nvPr/>
          </p:nvSpPr>
          <p:spPr>
            <a:xfrm>
              <a:off x="7647005" y="1507545"/>
              <a:ext cx="3736004" cy="0"/>
            </a:xfrm>
            <a:custGeom>
              <a:avLst/>
              <a:gdLst/>
              <a:ahLst/>
              <a:cxnLst/>
              <a:rect l="l" t="t" r="r" b="b"/>
              <a:pathLst>
                <a:path w="6155055">
                  <a:moveTo>
                    <a:pt x="0" y="0"/>
                  </a:moveTo>
                  <a:lnTo>
                    <a:pt x="6154608" y="0"/>
                  </a:lnTo>
                </a:path>
              </a:pathLst>
            </a:custGeom>
            <a:ln w="17423">
              <a:solidFill>
                <a:srgbClr val="C3C9D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5" name="object 15">
              <a:extLst>
                <a:ext uri="{FF2B5EF4-FFF2-40B4-BE49-F238E27FC236}">
                  <a16:creationId xmlns:a16="http://schemas.microsoft.com/office/drawing/2014/main" id="{18C444B5-1CAA-4202-9685-0372FE872FDE}"/>
                </a:ext>
              </a:extLst>
            </p:cNvPr>
            <p:cNvSpPr/>
            <p:nvPr/>
          </p:nvSpPr>
          <p:spPr>
            <a:xfrm>
              <a:off x="7604156" y="3708457"/>
              <a:ext cx="85699" cy="8568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6" name="object 16">
              <a:extLst>
                <a:ext uri="{FF2B5EF4-FFF2-40B4-BE49-F238E27FC236}">
                  <a16:creationId xmlns:a16="http://schemas.microsoft.com/office/drawing/2014/main" id="{85AA0A9A-53AB-4041-AFB2-7902EBE93552}"/>
                </a:ext>
              </a:extLst>
            </p:cNvPr>
            <p:cNvSpPr/>
            <p:nvPr/>
          </p:nvSpPr>
          <p:spPr>
            <a:xfrm>
              <a:off x="7604156" y="3334058"/>
              <a:ext cx="85699" cy="8568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7" name="object 17">
              <a:extLst>
                <a:ext uri="{FF2B5EF4-FFF2-40B4-BE49-F238E27FC236}">
                  <a16:creationId xmlns:a16="http://schemas.microsoft.com/office/drawing/2014/main" id="{221AFE39-9917-4F31-BEC5-45EE329A2677}"/>
                </a:ext>
              </a:extLst>
            </p:cNvPr>
            <p:cNvSpPr/>
            <p:nvPr/>
          </p:nvSpPr>
          <p:spPr>
            <a:xfrm>
              <a:off x="7604156" y="2959659"/>
              <a:ext cx="85699" cy="8568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8" name="object 18">
              <a:extLst>
                <a:ext uri="{FF2B5EF4-FFF2-40B4-BE49-F238E27FC236}">
                  <a16:creationId xmlns:a16="http://schemas.microsoft.com/office/drawing/2014/main" id="{148BCDE8-25A9-4855-946B-7E7832FDA9D8}"/>
                </a:ext>
              </a:extLst>
            </p:cNvPr>
            <p:cNvSpPr/>
            <p:nvPr/>
          </p:nvSpPr>
          <p:spPr>
            <a:xfrm>
              <a:off x="7604156" y="2585259"/>
              <a:ext cx="85699" cy="8568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99" name="object 19">
              <a:extLst>
                <a:ext uri="{FF2B5EF4-FFF2-40B4-BE49-F238E27FC236}">
                  <a16:creationId xmlns:a16="http://schemas.microsoft.com/office/drawing/2014/main" id="{A8A9417A-9EF6-435F-B38E-64ED6FD8E47D}"/>
                </a:ext>
              </a:extLst>
            </p:cNvPr>
            <p:cNvSpPr/>
            <p:nvPr/>
          </p:nvSpPr>
          <p:spPr>
            <a:xfrm>
              <a:off x="7604156" y="2210857"/>
              <a:ext cx="85699" cy="8569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00" name="object 20">
              <a:extLst>
                <a:ext uri="{FF2B5EF4-FFF2-40B4-BE49-F238E27FC236}">
                  <a16:creationId xmlns:a16="http://schemas.microsoft.com/office/drawing/2014/main" id="{0868CD64-4835-4CB3-AC00-E6C3348A0953}"/>
                </a:ext>
              </a:extLst>
            </p:cNvPr>
            <p:cNvSpPr/>
            <p:nvPr/>
          </p:nvSpPr>
          <p:spPr>
            <a:xfrm>
              <a:off x="7604156" y="1836454"/>
              <a:ext cx="85699" cy="8569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01" name="object 21">
              <a:extLst>
                <a:ext uri="{FF2B5EF4-FFF2-40B4-BE49-F238E27FC236}">
                  <a16:creationId xmlns:a16="http://schemas.microsoft.com/office/drawing/2014/main" id="{BDF360F8-8E42-478E-B3FE-A018D7E86B07}"/>
                </a:ext>
              </a:extLst>
            </p:cNvPr>
            <p:cNvSpPr/>
            <p:nvPr/>
          </p:nvSpPr>
          <p:spPr>
            <a:xfrm>
              <a:off x="7604156" y="1462055"/>
              <a:ext cx="85699" cy="8569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02" name="object 23">
              <a:extLst>
                <a:ext uri="{FF2B5EF4-FFF2-40B4-BE49-F238E27FC236}">
                  <a16:creationId xmlns:a16="http://schemas.microsoft.com/office/drawing/2014/main" id="{224F065C-A8FC-4D90-AFFF-0182D538A364}"/>
                </a:ext>
              </a:extLst>
            </p:cNvPr>
            <p:cNvSpPr txBox="1"/>
            <p:nvPr/>
          </p:nvSpPr>
          <p:spPr>
            <a:xfrm>
              <a:off x="6887654" y="1780405"/>
              <a:ext cx="1387368" cy="173766"/>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050" b="0" i="0" u="none" strike="noStrike" kern="1200" cap="none" spc="-5" normalizeH="0" baseline="0" noProof="0" dirty="0">
                  <a:ln>
                    <a:noFill/>
                  </a:ln>
                  <a:solidFill>
                    <a:schemeClr val="bg1">
                      <a:lumMod val="95000"/>
                    </a:schemeClr>
                  </a:solidFill>
                  <a:effectLst/>
                  <a:uLnTx/>
                  <a:uFillTx/>
                  <a:ea typeface="+mn-ea"/>
                  <a:cs typeface="Gotham Medium"/>
                </a:rPr>
                <a:t>$5</a:t>
              </a:r>
              <a:r>
                <a:rPr kumimoji="0" sz="1050" b="0" i="0" u="none" strike="noStrike" kern="1200" cap="none" spc="-30" normalizeH="0" baseline="0" noProof="0" dirty="0">
                  <a:ln>
                    <a:noFill/>
                  </a:ln>
                  <a:solidFill>
                    <a:schemeClr val="bg1">
                      <a:lumMod val="95000"/>
                    </a:schemeClr>
                  </a:solidFill>
                  <a:effectLst/>
                  <a:uLnTx/>
                  <a:uFillTx/>
                  <a:ea typeface="+mn-ea"/>
                  <a:cs typeface="Gotham Medium"/>
                </a:rPr>
                <a:t>0,</a:t>
              </a:r>
              <a:r>
                <a:rPr kumimoji="0" sz="1050" b="0" i="0" u="none" strike="noStrike" kern="1200" cap="none" spc="-5" normalizeH="0" baseline="0" noProof="0" dirty="0">
                  <a:ln>
                    <a:noFill/>
                  </a:ln>
                  <a:solidFill>
                    <a:schemeClr val="bg1">
                      <a:lumMod val="95000"/>
                    </a:schemeClr>
                  </a:solidFill>
                  <a:effectLst/>
                  <a:uLnTx/>
                  <a:uFillTx/>
                  <a:ea typeface="+mn-ea"/>
                  <a:cs typeface="Gotham Medium"/>
                </a:rPr>
                <a:t>000</a:t>
              </a:r>
              <a:endParaRPr kumimoji="0" sz="1050" b="0" i="0" u="none" strike="noStrike" kern="1200" cap="none" spc="0" normalizeH="0" baseline="0" noProof="0" dirty="0">
                <a:ln>
                  <a:noFill/>
                </a:ln>
                <a:solidFill>
                  <a:schemeClr val="bg1">
                    <a:lumMod val="95000"/>
                  </a:schemeClr>
                </a:solidFill>
                <a:effectLst/>
                <a:uLnTx/>
                <a:uFillTx/>
                <a:ea typeface="+mn-ea"/>
                <a:cs typeface="Gotham Medium"/>
              </a:endParaRPr>
            </a:p>
          </p:txBody>
        </p:sp>
        <p:sp>
          <p:nvSpPr>
            <p:cNvPr id="103" name="object 24">
              <a:extLst>
                <a:ext uri="{FF2B5EF4-FFF2-40B4-BE49-F238E27FC236}">
                  <a16:creationId xmlns:a16="http://schemas.microsoft.com/office/drawing/2014/main" id="{04DC70AF-5117-4E79-9904-B3DC7526129E}"/>
                </a:ext>
              </a:extLst>
            </p:cNvPr>
            <p:cNvSpPr txBox="1"/>
            <p:nvPr/>
          </p:nvSpPr>
          <p:spPr>
            <a:xfrm>
              <a:off x="6883299" y="2916352"/>
              <a:ext cx="701433" cy="173766"/>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050" b="0" i="0" u="none" strike="noStrike" kern="1200" cap="none" spc="-5" normalizeH="0" baseline="0" noProof="0" dirty="0">
                  <a:ln>
                    <a:noFill/>
                  </a:ln>
                  <a:solidFill>
                    <a:schemeClr val="bg1">
                      <a:lumMod val="95000"/>
                    </a:schemeClr>
                  </a:solidFill>
                  <a:effectLst/>
                  <a:uLnTx/>
                  <a:uFillTx/>
                  <a:ea typeface="+mn-ea"/>
                  <a:cs typeface="Gotham Medium"/>
                </a:rPr>
                <a:t>$2</a:t>
              </a:r>
              <a:r>
                <a:rPr kumimoji="0" sz="1050" b="0" i="0" u="none" strike="noStrike" kern="1200" cap="none" spc="-30" normalizeH="0" baseline="0" noProof="0" dirty="0">
                  <a:ln>
                    <a:noFill/>
                  </a:ln>
                  <a:solidFill>
                    <a:schemeClr val="bg1">
                      <a:lumMod val="95000"/>
                    </a:schemeClr>
                  </a:solidFill>
                  <a:effectLst/>
                  <a:uLnTx/>
                  <a:uFillTx/>
                  <a:ea typeface="+mn-ea"/>
                  <a:cs typeface="Gotham Medium"/>
                </a:rPr>
                <a:t>0,</a:t>
              </a:r>
              <a:r>
                <a:rPr kumimoji="0" sz="1050" b="0" i="0" u="none" strike="noStrike" kern="1200" cap="none" spc="-5" normalizeH="0" baseline="0" noProof="0" dirty="0">
                  <a:ln>
                    <a:noFill/>
                  </a:ln>
                  <a:solidFill>
                    <a:schemeClr val="bg1">
                      <a:lumMod val="95000"/>
                    </a:schemeClr>
                  </a:solidFill>
                  <a:effectLst/>
                  <a:uLnTx/>
                  <a:uFillTx/>
                  <a:ea typeface="+mn-ea"/>
                  <a:cs typeface="Gotham Medium"/>
                </a:rPr>
                <a:t>000</a:t>
              </a:r>
              <a:endParaRPr kumimoji="0" sz="1050" b="0" i="0" u="none" strike="noStrike" kern="1200" cap="none" spc="0" normalizeH="0" baseline="0" noProof="0" dirty="0">
                <a:ln>
                  <a:noFill/>
                </a:ln>
                <a:solidFill>
                  <a:schemeClr val="bg1">
                    <a:lumMod val="95000"/>
                  </a:schemeClr>
                </a:solidFill>
                <a:effectLst/>
                <a:uLnTx/>
                <a:uFillTx/>
                <a:ea typeface="+mn-ea"/>
                <a:cs typeface="Gotham Medium"/>
              </a:endParaRPr>
            </a:p>
          </p:txBody>
        </p:sp>
        <p:sp>
          <p:nvSpPr>
            <p:cNvPr id="104" name="object 25">
              <a:extLst>
                <a:ext uri="{FF2B5EF4-FFF2-40B4-BE49-F238E27FC236}">
                  <a16:creationId xmlns:a16="http://schemas.microsoft.com/office/drawing/2014/main" id="{7CB6DCCB-1B8C-4CA6-839B-5845C2F1BFF5}"/>
                </a:ext>
              </a:extLst>
            </p:cNvPr>
            <p:cNvSpPr txBox="1"/>
            <p:nvPr/>
          </p:nvSpPr>
          <p:spPr>
            <a:xfrm>
              <a:off x="6882973" y="3277679"/>
              <a:ext cx="576525" cy="173766"/>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050" b="0" i="0" u="none" strike="noStrike" kern="1200" cap="none" spc="-5" normalizeH="0" baseline="0" noProof="0" dirty="0">
                  <a:ln>
                    <a:noFill/>
                  </a:ln>
                  <a:solidFill>
                    <a:schemeClr val="bg1">
                      <a:lumMod val="95000"/>
                    </a:schemeClr>
                  </a:solidFill>
                  <a:effectLst/>
                  <a:uLnTx/>
                  <a:uFillTx/>
                  <a:ea typeface="+mn-ea"/>
                  <a:cs typeface="Gotham Medium"/>
                </a:rPr>
                <a:t>$1</a:t>
              </a:r>
              <a:r>
                <a:rPr kumimoji="0" sz="1050" b="0" i="0" u="none" strike="noStrike" kern="1200" cap="none" spc="-30" normalizeH="0" baseline="0" noProof="0" dirty="0">
                  <a:ln>
                    <a:noFill/>
                  </a:ln>
                  <a:solidFill>
                    <a:schemeClr val="bg1">
                      <a:lumMod val="95000"/>
                    </a:schemeClr>
                  </a:solidFill>
                  <a:effectLst/>
                  <a:uLnTx/>
                  <a:uFillTx/>
                  <a:ea typeface="+mn-ea"/>
                  <a:cs typeface="Gotham Medium"/>
                </a:rPr>
                <a:t>0,</a:t>
              </a:r>
              <a:r>
                <a:rPr kumimoji="0" sz="1050" b="0" i="0" u="none" strike="noStrike" kern="1200" cap="none" spc="-5" normalizeH="0" baseline="0" noProof="0" dirty="0">
                  <a:ln>
                    <a:noFill/>
                  </a:ln>
                  <a:solidFill>
                    <a:schemeClr val="bg1">
                      <a:lumMod val="95000"/>
                    </a:schemeClr>
                  </a:solidFill>
                  <a:effectLst/>
                  <a:uLnTx/>
                  <a:uFillTx/>
                  <a:ea typeface="+mn-ea"/>
                  <a:cs typeface="Gotham Medium"/>
                </a:rPr>
                <a:t>000</a:t>
              </a:r>
              <a:endParaRPr kumimoji="0" sz="1050" b="0" i="0" u="none" strike="noStrike" kern="1200" cap="none" spc="0" normalizeH="0" baseline="0" noProof="0" dirty="0">
                <a:ln>
                  <a:noFill/>
                </a:ln>
                <a:solidFill>
                  <a:schemeClr val="bg1">
                    <a:lumMod val="95000"/>
                  </a:schemeClr>
                </a:solidFill>
                <a:effectLst/>
                <a:uLnTx/>
                <a:uFillTx/>
                <a:ea typeface="+mn-ea"/>
                <a:cs typeface="Gotham Medium"/>
              </a:endParaRPr>
            </a:p>
          </p:txBody>
        </p:sp>
        <p:sp>
          <p:nvSpPr>
            <p:cNvPr id="105" name="object 26">
              <a:extLst>
                <a:ext uri="{FF2B5EF4-FFF2-40B4-BE49-F238E27FC236}">
                  <a16:creationId xmlns:a16="http://schemas.microsoft.com/office/drawing/2014/main" id="{12878B18-6FAE-4AE1-8D8C-9AE5F54F1386}"/>
                </a:ext>
              </a:extLst>
            </p:cNvPr>
            <p:cNvSpPr txBox="1"/>
            <p:nvPr/>
          </p:nvSpPr>
          <p:spPr>
            <a:xfrm>
              <a:off x="6898378" y="3683779"/>
              <a:ext cx="347441"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0" i="0" u="none" strike="noStrike" kern="1200" cap="none" spc="-5" normalizeH="0" baseline="0" noProof="0" dirty="0">
                  <a:ln>
                    <a:noFill/>
                  </a:ln>
                  <a:solidFill>
                    <a:schemeClr val="bg1">
                      <a:lumMod val="95000"/>
                    </a:schemeClr>
                  </a:solidFill>
                  <a:effectLst/>
                  <a:uLnTx/>
                  <a:uFillTx/>
                  <a:ea typeface="+mn-ea"/>
                  <a:cs typeface="Gotham Medium"/>
                </a:rPr>
                <a:t>$0</a:t>
              </a:r>
              <a:endParaRPr kumimoji="0" sz="1100" b="0" i="0" u="none" strike="noStrike" kern="1200" cap="none" spc="0" normalizeH="0" baseline="0" noProof="0" dirty="0">
                <a:ln>
                  <a:noFill/>
                </a:ln>
                <a:solidFill>
                  <a:schemeClr val="bg1">
                    <a:lumMod val="95000"/>
                  </a:schemeClr>
                </a:solidFill>
                <a:effectLst/>
                <a:uLnTx/>
                <a:uFillTx/>
                <a:ea typeface="+mn-ea"/>
                <a:cs typeface="Gotham Medium"/>
              </a:endParaRPr>
            </a:p>
          </p:txBody>
        </p:sp>
        <p:sp>
          <p:nvSpPr>
            <p:cNvPr id="106" name="object 27">
              <a:extLst>
                <a:ext uri="{FF2B5EF4-FFF2-40B4-BE49-F238E27FC236}">
                  <a16:creationId xmlns:a16="http://schemas.microsoft.com/office/drawing/2014/main" id="{DF3BD68D-F041-4B57-B7A4-06208844EF4A}"/>
                </a:ext>
              </a:extLst>
            </p:cNvPr>
            <p:cNvSpPr txBox="1"/>
            <p:nvPr/>
          </p:nvSpPr>
          <p:spPr>
            <a:xfrm>
              <a:off x="6904547" y="4389230"/>
              <a:ext cx="360380"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1" i="0" u="none" strike="noStrike" kern="1200" cap="none" spc="-30" normalizeH="0" baseline="0" noProof="0" dirty="0">
                  <a:ln>
                    <a:noFill/>
                  </a:ln>
                  <a:solidFill>
                    <a:schemeClr val="bg1">
                      <a:lumMod val="95000"/>
                    </a:schemeClr>
                  </a:solidFill>
                  <a:effectLst/>
                  <a:uLnTx/>
                  <a:uFillTx/>
                  <a:ea typeface="+mn-ea"/>
                  <a:cs typeface="Arial"/>
                </a:rPr>
                <a:t>K</a:t>
              </a:r>
              <a:r>
                <a:rPr kumimoji="0" sz="1100" b="1" i="0" u="none" strike="noStrike" kern="1200" cap="none" spc="30" normalizeH="0" baseline="0" noProof="0" dirty="0">
                  <a:ln>
                    <a:noFill/>
                  </a:ln>
                  <a:solidFill>
                    <a:schemeClr val="bg1">
                      <a:lumMod val="95000"/>
                    </a:schemeClr>
                  </a:solidFill>
                  <a:effectLst/>
                  <a:uLnTx/>
                  <a:uFillTx/>
                  <a:ea typeface="+mn-ea"/>
                  <a:cs typeface="Arial"/>
                </a:rPr>
                <a:t>e</a:t>
              </a:r>
              <a:r>
                <a:rPr kumimoji="0" sz="1100" b="1" i="0" u="none" strike="noStrike" kern="1200" cap="none" spc="0" normalizeH="0" baseline="0" noProof="0" dirty="0">
                  <a:ln>
                    <a:noFill/>
                  </a:ln>
                  <a:solidFill>
                    <a:schemeClr val="bg1">
                      <a:lumMod val="95000"/>
                    </a:schemeClr>
                  </a:solidFill>
                  <a:effectLst/>
                  <a:uLnTx/>
                  <a:uFillTx/>
                  <a:ea typeface="+mn-ea"/>
                  <a:cs typeface="Arial"/>
                </a:rPr>
                <a:t>y:</a:t>
              </a:r>
              <a:endParaRPr kumimoji="0" sz="1100" b="0" i="0" u="none" strike="noStrike" kern="1200" cap="none" spc="0" normalizeH="0" baseline="0" noProof="0" dirty="0">
                <a:ln>
                  <a:noFill/>
                </a:ln>
                <a:solidFill>
                  <a:schemeClr val="bg1">
                    <a:lumMod val="95000"/>
                  </a:schemeClr>
                </a:solidFill>
                <a:effectLst/>
                <a:uLnTx/>
                <a:uFillTx/>
                <a:ea typeface="+mn-ea"/>
                <a:cs typeface="Arial"/>
              </a:endParaRPr>
            </a:p>
          </p:txBody>
        </p:sp>
        <p:sp>
          <p:nvSpPr>
            <p:cNvPr id="107" name="object 28">
              <a:extLst>
                <a:ext uri="{FF2B5EF4-FFF2-40B4-BE49-F238E27FC236}">
                  <a16:creationId xmlns:a16="http://schemas.microsoft.com/office/drawing/2014/main" id="{1B93F05B-D5BB-4D6B-96AF-C0EDEC1EEF93}"/>
                </a:ext>
              </a:extLst>
            </p:cNvPr>
            <p:cNvSpPr txBox="1"/>
            <p:nvPr/>
          </p:nvSpPr>
          <p:spPr>
            <a:xfrm>
              <a:off x="7243909" y="4594896"/>
              <a:ext cx="1135578" cy="332783"/>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0" normalizeH="0" baseline="0" noProof="0" dirty="0">
                  <a:ln>
                    <a:noFill/>
                  </a:ln>
                  <a:solidFill>
                    <a:schemeClr val="bg1">
                      <a:lumMod val="95000"/>
                    </a:schemeClr>
                  </a:solidFill>
                  <a:effectLst/>
                  <a:uLnTx/>
                  <a:uFillTx/>
                  <a:ea typeface="+mn-ea"/>
                  <a:cs typeface="Gotham Medium" pitchFamily="2" charset="0"/>
                </a:rPr>
                <a:t>Annual</a:t>
              </a:r>
              <a:r>
                <a:rPr kumimoji="0" sz="1000" b="0" i="0" u="none" strike="noStrike" kern="1200" cap="none" spc="-20" normalizeH="0" baseline="0" noProof="0" dirty="0">
                  <a:ln>
                    <a:noFill/>
                  </a:ln>
                  <a:solidFill>
                    <a:schemeClr val="bg1">
                      <a:lumMod val="95000"/>
                    </a:schemeClr>
                  </a:solidFill>
                  <a:effectLst/>
                  <a:uLnTx/>
                  <a:uFillTx/>
                  <a:ea typeface="+mn-ea"/>
                  <a:cs typeface="Gotham Medium" pitchFamily="2" charset="0"/>
                </a:rPr>
                <a:t> </a:t>
              </a:r>
              <a:endParaRPr kumimoji="0" lang="en-US" sz="1000" b="0" i="0" u="none" strike="noStrike" kern="1200" cap="none" spc="-20" normalizeH="0" baseline="0" noProof="0" dirty="0">
                <a:ln>
                  <a:noFill/>
                </a:ln>
                <a:solidFill>
                  <a:schemeClr val="bg1">
                    <a:lumMod val="95000"/>
                  </a:schemeClr>
                </a:solidFill>
                <a:effectLst/>
                <a:uLnTx/>
                <a:uFillTx/>
                <a:ea typeface="+mn-ea"/>
                <a:cs typeface="Gotham Medium" pitchFamily="2" charset="0"/>
              </a:endParaRPr>
            </a:p>
            <a:p>
              <a:pPr marL="0" marR="0" lvl="0" indent="0" algn="ctr"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20" normalizeH="0" baseline="0" noProof="0" dirty="0">
                  <a:ln>
                    <a:noFill/>
                  </a:ln>
                  <a:solidFill>
                    <a:schemeClr val="bg1">
                      <a:lumMod val="95000"/>
                    </a:schemeClr>
                  </a:solidFill>
                  <a:effectLst/>
                  <a:uLnTx/>
                  <a:uFillTx/>
                  <a:ea typeface="+mn-ea"/>
                  <a:cs typeface="Gotham Medium" pitchFamily="2" charset="0"/>
                </a:rPr>
                <a:t>Renewals</a:t>
              </a:r>
              <a:endParaRPr kumimoji="0" sz="1000" b="0" i="0" u="none" strike="noStrike" kern="1200" cap="none" spc="0" normalizeH="0" baseline="0" noProof="0" dirty="0">
                <a:ln>
                  <a:noFill/>
                </a:ln>
                <a:solidFill>
                  <a:schemeClr val="bg1">
                    <a:lumMod val="95000"/>
                  </a:schemeClr>
                </a:solidFill>
                <a:effectLst/>
                <a:uLnTx/>
                <a:uFillTx/>
                <a:ea typeface="+mn-ea"/>
                <a:cs typeface="Gotham Medium" pitchFamily="2" charset="0"/>
              </a:endParaRPr>
            </a:p>
          </p:txBody>
        </p:sp>
        <p:sp>
          <p:nvSpPr>
            <p:cNvPr id="108" name="object 29">
              <a:extLst>
                <a:ext uri="{FF2B5EF4-FFF2-40B4-BE49-F238E27FC236}">
                  <a16:creationId xmlns:a16="http://schemas.microsoft.com/office/drawing/2014/main" id="{8E624DC9-4B00-4543-BB42-4EE3CBD9882F}"/>
                </a:ext>
              </a:extLst>
            </p:cNvPr>
            <p:cNvSpPr txBox="1"/>
            <p:nvPr/>
          </p:nvSpPr>
          <p:spPr>
            <a:xfrm>
              <a:off x="8489111" y="4607721"/>
              <a:ext cx="1277707" cy="319959"/>
            </a:xfrm>
            <a:prstGeom prst="rect">
              <a:avLst/>
            </a:prstGeom>
          </p:spPr>
          <p:txBody>
            <a:bodyPr vert="horz" wrap="square" lIns="0" tIns="12065" rIns="0" bIns="0" rtlCol="0">
              <a:spAutoFit/>
            </a:bodyPr>
            <a:lstStyle/>
            <a:p>
              <a:pPr marL="0" marR="5080" lvl="0" indent="0" algn="ctr"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70" normalizeH="0" baseline="0" noProof="0" dirty="0">
                  <a:ln>
                    <a:noFill/>
                  </a:ln>
                  <a:solidFill>
                    <a:schemeClr val="bg1">
                      <a:lumMod val="95000"/>
                    </a:schemeClr>
                  </a:solidFill>
                  <a:effectLst/>
                  <a:uLnTx/>
                  <a:uFillTx/>
                  <a:ea typeface="+mn-ea"/>
                  <a:cs typeface="Gotham Medium" pitchFamily="2" charset="0"/>
                </a:rPr>
                <a:t>3 </a:t>
              </a:r>
              <a:r>
                <a:rPr kumimoji="0" sz="1000" b="0" i="0" u="none" strike="noStrike" kern="1200" cap="none" spc="45" normalizeH="0" baseline="0" noProof="0" dirty="0">
                  <a:ln>
                    <a:noFill/>
                  </a:ln>
                  <a:solidFill>
                    <a:schemeClr val="bg1">
                      <a:lumMod val="95000"/>
                    </a:schemeClr>
                  </a:solidFill>
                  <a:effectLst/>
                  <a:uLnTx/>
                  <a:uFillTx/>
                  <a:ea typeface="+mn-ea"/>
                  <a:cs typeface="Gotham Medium" pitchFamily="2" charset="0"/>
                </a:rPr>
                <a:t>Year </a:t>
              </a:r>
              <a:r>
                <a:rPr kumimoji="0" sz="1000" b="0" i="0" u="none" strike="noStrike" kern="1200" cap="none" spc="40" normalizeH="0" baseline="0" noProof="0" dirty="0">
                  <a:ln>
                    <a:noFill/>
                  </a:ln>
                  <a:solidFill>
                    <a:schemeClr val="bg1">
                      <a:lumMod val="95000"/>
                    </a:schemeClr>
                  </a:solidFill>
                  <a:effectLst/>
                  <a:uLnTx/>
                  <a:uFillTx/>
                  <a:ea typeface="+mn-ea"/>
                  <a:cs typeface="Gotham Medium" pitchFamily="2" charset="0"/>
                </a:rPr>
                <a:t>Contract</a:t>
              </a:r>
              <a:r>
                <a:rPr kumimoji="0" sz="1000" b="0" i="0" u="none" strike="noStrike" kern="1200" cap="none" spc="-125" normalizeH="0" baseline="0" noProof="0" dirty="0">
                  <a:ln>
                    <a:noFill/>
                  </a:ln>
                  <a:solidFill>
                    <a:schemeClr val="bg1">
                      <a:lumMod val="95000"/>
                    </a:schemeClr>
                  </a:solidFill>
                  <a:effectLst/>
                  <a:uLnTx/>
                  <a:uFillTx/>
                  <a:ea typeface="+mn-ea"/>
                  <a:cs typeface="Gotham Medium" pitchFamily="2" charset="0"/>
                </a:rPr>
                <a:t> </a:t>
              </a:r>
              <a:r>
                <a:rPr kumimoji="0" sz="1000" b="0" i="0" u="none" strike="noStrike" kern="1200" cap="none" spc="60" normalizeH="0" baseline="0" noProof="0" dirty="0">
                  <a:ln>
                    <a:noFill/>
                  </a:ln>
                  <a:solidFill>
                    <a:schemeClr val="bg1">
                      <a:lumMod val="95000"/>
                    </a:schemeClr>
                  </a:solidFill>
                  <a:effectLst/>
                  <a:uLnTx/>
                  <a:uFillTx/>
                  <a:ea typeface="+mn-ea"/>
                  <a:cs typeface="Gotham Medium" pitchFamily="2" charset="0"/>
                </a:rPr>
                <a:t>+  </a:t>
              </a:r>
              <a:r>
                <a:rPr kumimoji="0" sz="1000" b="0" i="0" u="none" strike="noStrike" kern="1200" cap="none" spc="25" normalizeH="0" baseline="0" noProof="0" dirty="0">
                  <a:ln>
                    <a:noFill/>
                  </a:ln>
                  <a:solidFill>
                    <a:schemeClr val="bg1">
                      <a:lumMod val="95000"/>
                    </a:schemeClr>
                  </a:solidFill>
                  <a:effectLst/>
                  <a:uLnTx/>
                  <a:uFillTx/>
                  <a:ea typeface="+mn-ea"/>
                  <a:cs typeface="Gotham Medium" pitchFamily="2" charset="0"/>
                </a:rPr>
                <a:t>Annual</a:t>
              </a:r>
              <a:r>
                <a:rPr kumimoji="0" sz="1000" b="0" i="0" u="none" strike="noStrike" kern="1200" cap="none" spc="-10" normalizeH="0" baseline="0" noProof="0" dirty="0">
                  <a:ln>
                    <a:noFill/>
                  </a:ln>
                  <a:solidFill>
                    <a:schemeClr val="bg1">
                      <a:lumMod val="95000"/>
                    </a:schemeClr>
                  </a:solidFill>
                  <a:effectLst/>
                  <a:uLnTx/>
                  <a:uFillTx/>
                  <a:ea typeface="+mn-ea"/>
                  <a:cs typeface="Gotham Medium" pitchFamily="2" charset="0"/>
                </a:rPr>
                <a:t> </a:t>
              </a:r>
              <a:r>
                <a:rPr kumimoji="0" sz="1000" b="0" i="0" u="none" strike="noStrike" kern="1200" cap="none" spc="25" normalizeH="0" baseline="0" noProof="0" dirty="0">
                  <a:ln>
                    <a:noFill/>
                  </a:ln>
                  <a:solidFill>
                    <a:schemeClr val="bg1">
                      <a:lumMod val="95000"/>
                    </a:schemeClr>
                  </a:solidFill>
                  <a:effectLst/>
                  <a:uLnTx/>
                  <a:uFillTx/>
                  <a:ea typeface="+mn-ea"/>
                  <a:cs typeface="Gotham Medium" pitchFamily="2" charset="0"/>
                </a:rPr>
                <a:t>Renewals</a:t>
              </a:r>
              <a:endParaRPr kumimoji="0" sz="1000" b="0" i="0" u="none" strike="noStrike" kern="1200" cap="none" spc="0" normalizeH="0" baseline="0" noProof="0" dirty="0">
                <a:ln>
                  <a:noFill/>
                </a:ln>
                <a:solidFill>
                  <a:schemeClr val="bg1">
                    <a:lumMod val="95000"/>
                  </a:schemeClr>
                </a:solidFill>
                <a:effectLst/>
                <a:uLnTx/>
                <a:uFillTx/>
                <a:ea typeface="+mn-ea"/>
                <a:cs typeface="Gotham Medium" pitchFamily="2" charset="0"/>
              </a:endParaRPr>
            </a:p>
          </p:txBody>
        </p:sp>
        <p:sp>
          <p:nvSpPr>
            <p:cNvPr id="109" name="object 30">
              <a:extLst>
                <a:ext uri="{FF2B5EF4-FFF2-40B4-BE49-F238E27FC236}">
                  <a16:creationId xmlns:a16="http://schemas.microsoft.com/office/drawing/2014/main" id="{4B57BB38-FBBD-4F60-A3E0-DF70314495D6}"/>
                </a:ext>
              </a:extLst>
            </p:cNvPr>
            <p:cNvSpPr txBox="1"/>
            <p:nvPr/>
          </p:nvSpPr>
          <p:spPr>
            <a:xfrm>
              <a:off x="9825640" y="4636050"/>
              <a:ext cx="1557369" cy="166071"/>
            </a:xfrm>
            <a:prstGeom prst="rect">
              <a:avLst/>
            </a:prstGeom>
          </p:spPr>
          <p:txBody>
            <a:bodyPr vert="horz" wrap="square" lIns="0" tIns="12065" rIns="0" bIns="0" rtlCol="0">
              <a:spAutoFit/>
            </a:bodyPr>
            <a:lstStyle/>
            <a:p>
              <a:pPr marL="0" marR="0" lvl="0" indent="0" algn="ctr"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75" normalizeH="0" baseline="0" noProof="0" dirty="0">
                  <a:ln>
                    <a:noFill/>
                  </a:ln>
                  <a:solidFill>
                    <a:schemeClr val="bg1">
                      <a:lumMod val="95000"/>
                    </a:schemeClr>
                  </a:solidFill>
                  <a:effectLst/>
                  <a:uLnTx/>
                  <a:uFillTx/>
                  <a:ea typeface="+mn-ea"/>
                  <a:cs typeface="Gotham Medium" pitchFamily="2" charset="0"/>
                </a:rPr>
                <a:t>5 </a:t>
              </a:r>
              <a:r>
                <a:rPr kumimoji="0" sz="1000" b="0" i="0" u="none" strike="noStrike" kern="1200" cap="none" spc="45" normalizeH="0" baseline="0" noProof="0" dirty="0">
                  <a:ln>
                    <a:noFill/>
                  </a:ln>
                  <a:solidFill>
                    <a:schemeClr val="bg1">
                      <a:lumMod val="95000"/>
                    </a:schemeClr>
                  </a:solidFill>
                  <a:effectLst/>
                  <a:uLnTx/>
                  <a:uFillTx/>
                  <a:ea typeface="+mn-ea"/>
                  <a:cs typeface="Gotham Medium" pitchFamily="2" charset="0"/>
                </a:rPr>
                <a:t>Year</a:t>
              </a:r>
              <a:r>
                <a:rPr kumimoji="0" sz="1000" b="0" i="0" u="none" strike="noStrike" kern="1200" cap="none" spc="-95" normalizeH="0" baseline="0" noProof="0" dirty="0">
                  <a:ln>
                    <a:noFill/>
                  </a:ln>
                  <a:solidFill>
                    <a:schemeClr val="bg1">
                      <a:lumMod val="95000"/>
                    </a:schemeClr>
                  </a:solidFill>
                  <a:effectLst/>
                  <a:uLnTx/>
                  <a:uFillTx/>
                  <a:ea typeface="+mn-ea"/>
                  <a:cs typeface="Gotham Medium" pitchFamily="2" charset="0"/>
                </a:rPr>
                <a:t> </a:t>
              </a:r>
              <a:r>
                <a:rPr kumimoji="0" sz="1000" b="0" i="0" u="none" strike="noStrike" kern="1200" cap="none" spc="40" normalizeH="0" baseline="0" noProof="0" dirty="0">
                  <a:ln>
                    <a:noFill/>
                  </a:ln>
                  <a:solidFill>
                    <a:schemeClr val="bg1">
                      <a:lumMod val="95000"/>
                    </a:schemeClr>
                  </a:solidFill>
                  <a:effectLst/>
                  <a:uLnTx/>
                  <a:uFillTx/>
                  <a:ea typeface="+mn-ea"/>
                  <a:cs typeface="Gotham Medium" pitchFamily="2" charset="0"/>
                </a:rPr>
                <a:t>Contract</a:t>
              </a:r>
              <a:endParaRPr kumimoji="0" sz="1000" b="0" i="0" u="none" strike="noStrike" kern="1200" cap="none" spc="0" normalizeH="0" baseline="0" noProof="0" dirty="0">
                <a:ln>
                  <a:noFill/>
                </a:ln>
                <a:solidFill>
                  <a:schemeClr val="bg1">
                    <a:lumMod val="95000"/>
                  </a:schemeClr>
                </a:solidFill>
                <a:effectLst/>
                <a:uLnTx/>
                <a:uFillTx/>
                <a:ea typeface="+mn-ea"/>
                <a:cs typeface="Gotham Medium" pitchFamily="2" charset="0"/>
              </a:endParaRPr>
            </a:p>
          </p:txBody>
        </p:sp>
        <p:sp>
          <p:nvSpPr>
            <p:cNvPr id="110" name="object 31">
              <a:extLst>
                <a:ext uri="{FF2B5EF4-FFF2-40B4-BE49-F238E27FC236}">
                  <a16:creationId xmlns:a16="http://schemas.microsoft.com/office/drawing/2014/main" id="{D18087E0-F8CD-419C-9CB0-00EF520B89A3}"/>
                </a:ext>
              </a:extLst>
            </p:cNvPr>
            <p:cNvSpPr txBox="1"/>
            <p:nvPr/>
          </p:nvSpPr>
          <p:spPr>
            <a:xfrm>
              <a:off x="8048192" y="3788485"/>
              <a:ext cx="41241"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0" i="0" u="none" strike="noStrike" kern="1200" cap="none" spc="-5" normalizeH="0" baseline="0" noProof="0" dirty="0">
                  <a:ln>
                    <a:noFill/>
                  </a:ln>
                  <a:solidFill>
                    <a:schemeClr val="bg1">
                      <a:lumMod val="95000"/>
                    </a:schemeClr>
                  </a:solidFill>
                  <a:effectLst/>
                  <a:uLnTx/>
                  <a:uFillTx/>
                  <a:ea typeface="+mn-ea"/>
                  <a:cs typeface="Gotham Medium"/>
                </a:rPr>
                <a:t>1</a:t>
              </a:r>
              <a:endParaRPr kumimoji="0" sz="1100" b="0" i="0" u="none" strike="noStrike" kern="1200" cap="none" spc="0" normalizeH="0" baseline="0" noProof="0" dirty="0">
                <a:ln>
                  <a:noFill/>
                </a:ln>
                <a:solidFill>
                  <a:schemeClr val="bg1">
                    <a:lumMod val="95000"/>
                  </a:schemeClr>
                </a:solidFill>
                <a:effectLst/>
                <a:uLnTx/>
                <a:uFillTx/>
                <a:ea typeface="+mn-ea"/>
                <a:cs typeface="Gotham Medium"/>
              </a:endParaRPr>
            </a:p>
          </p:txBody>
        </p:sp>
        <p:sp>
          <p:nvSpPr>
            <p:cNvPr id="111" name="object 32">
              <a:extLst>
                <a:ext uri="{FF2B5EF4-FFF2-40B4-BE49-F238E27FC236}">
                  <a16:creationId xmlns:a16="http://schemas.microsoft.com/office/drawing/2014/main" id="{F99F06D1-1FB7-4513-8600-FCF89C494089}"/>
                </a:ext>
              </a:extLst>
            </p:cNvPr>
            <p:cNvSpPr txBox="1"/>
            <p:nvPr/>
          </p:nvSpPr>
          <p:spPr>
            <a:xfrm>
              <a:off x="8774236" y="3788485"/>
              <a:ext cx="59742"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0" i="0" u="none" strike="noStrike" kern="1200" cap="none" spc="-5" normalizeH="0" baseline="0" noProof="0" dirty="0">
                  <a:ln>
                    <a:noFill/>
                  </a:ln>
                  <a:solidFill>
                    <a:schemeClr val="bg1">
                      <a:lumMod val="95000"/>
                    </a:schemeClr>
                  </a:solidFill>
                  <a:effectLst/>
                  <a:uLnTx/>
                  <a:uFillTx/>
                  <a:ea typeface="+mn-ea"/>
                  <a:cs typeface="Gotham Medium"/>
                </a:rPr>
                <a:t>2</a:t>
              </a:r>
              <a:endParaRPr kumimoji="0" sz="1100" b="0" i="0" u="none" strike="noStrike" kern="1200" cap="none" spc="0" normalizeH="0" baseline="0" noProof="0">
                <a:ln>
                  <a:noFill/>
                </a:ln>
                <a:solidFill>
                  <a:schemeClr val="bg1">
                    <a:lumMod val="95000"/>
                  </a:schemeClr>
                </a:solidFill>
                <a:effectLst/>
                <a:uLnTx/>
                <a:uFillTx/>
                <a:ea typeface="+mn-ea"/>
                <a:cs typeface="Gotham Medium"/>
              </a:endParaRPr>
            </a:p>
          </p:txBody>
        </p:sp>
        <p:sp>
          <p:nvSpPr>
            <p:cNvPr id="112" name="object 33">
              <a:extLst>
                <a:ext uri="{FF2B5EF4-FFF2-40B4-BE49-F238E27FC236}">
                  <a16:creationId xmlns:a16="http://schemas.microsoft.com/office/drawing/2014/main" id="{EE6FE37F-8F92-4823-9241-EB1994E93796}"/>
                </a:ext>
              </a:extLst>
            </p:cNvPr>
            <p:cNvSpPr txBox="1"/>
            <p:nvPr/>
          </p:nvSpPr>
          <p:spPr>
            <a:xfrm>
              <a:off x="9509252" y="3788485"/>
              <a:ext cx="60128"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0" i="0" u="none" strike="noStrike" kern="1200" cap="none" spc="-5" normalizeH="0" baseline="0" noProof="0" dirty="0">
                  <a:ln>
                    <a:noFill/>
                  </a:ln>
                  <a:solidFill>
                    <a:schemeClr val="bg1">
                      <a:lumMod val="95000"/>
                    </a:schemeClr>
                  </a:solidFill>
                  <a:effectLst/>
                  <a:uLnTx/>
                  <a:uFillTx/>
                  <a:ea typeface="+mn-ea"/>
                  <a:cs typeface="Gotham Medium"/>
                </a:rPr>
                <a:t>3</a:t>
              </a:r>
              <a:endParaRPr kumimoji="0" sz="1100" b="0" i="0" u="none" strike="noStrike" kern="1200" cap="none" spc="0" normalizeH="0" baseline="0" noProof="0">
                <a:ln>
                  <a:noFill/>
                </a:ln>
                <a:solidFill>
                  <a:schemeClr val="bg1">
                    <a:lumMod val="95000"/>
                  </a:schemeClr>
                </a:solidFill>
                <a:effectLst/>
                <a:uLnTx/>
                <a:uFillTx/>
                <a:ea typeface="+mn-ea"/>
                <a:cs typeface="Gotham Medium"/>
              </a:endParaRPr>
            </a:p>
          </p:txBody>
        </p:sp>
        <p:sp>
          <p:nvSpPr>
            <p:cNvPr id="113" name="object 34">
              <a:extLst>
                <a:ext uri="{FF2B5EF4-FFF2-40B4-BE49-F238E27FC236}">
                  <a16:creationId xmlns:a16="http://schemas.microsoft.com/office/drawing/2014/main" id="{7217A15C-94EC-4096-9B36-F7C42D510637}"/>
                </a:ext>
              </a:extLst>
            </p:cNvPr>
            <p:cNvSpPr txBox="1"/>
            <p:nvPr/>
          </p:nvSpPr>
          <p:spPr>
            <a:xfrm>
              <a:off x="10241811" y="3788485"/>
              <a:ext cx="65524"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0" i="0" u="none" strike="noStrike" kern="1200" cap="none" spc="-5" normalizeH="0" baseline="0" noProof="0" dirty="0">
                  <a:ln>
                    <a:noFill/>
                  </a:ln>
                  <a:solidFill>
                    <a:schemeClr val="bg1">
                      <a:lumMod val="95000"/>
                    </a:schemeClr>
                  </a:solidFill>
                  <a:effectLst/>
                  <a:uLnTx/>
                  <a:uFillTx/>
                  <a:ea typeface="+mn-ea"/>
                  <a:cs typeface="Gotham Medium"/>
                </a:rPr>
                <a:t>4</a:t>
              </a:r>
              <a:endParaRPr kumimoji="0" sz="1100" b="0" i="0" u="none" strike="noStrike" kern="1200" cap="none" spc="0" normalizeH="0" baseline="0" noProof="0">
                <a:ln>
                  <a:noFill/>
                </a:ln>
                <a:solidFill>
                  <a:schemeClr val="bg1">
                    <a:lumMod val="95000"/>
                  </a:schemeClr>
                </a:solidFill>
                <a:effectLst/>
                <a:uLnTx/>
                <a:uFillTx/>
                <a:ea typeface="+mn-ea"/>
                <a:cs typeface="Gotham Medium"/>
              </a:endParaRPr>
            </a:p>
          </p:txBody>
        </p:sp>
        <p:sp>
          <p:nvSpPr>
            <p:cNvPr id="114" name="object 35">
              <a:extLst>
                <a:ext uri="{FF2B5EF4-FFF2-40B4-BE49-F238E27FC236}">
                  <a16:creationId xmlns:a16="http://schemas.microsoft.com/office/drawing/2014/main" id="{43AC51E5-7FDB-4B0A-A480-5FF636FFAB9E}"/>
                </a:ext>
              </a:extLst>
            </p:cNvPr>
            <p:cNvSpPr txBox="1"/>
            <p:nvPr/>
          </p:nvSpPr>
          <p:spPr>
            <a:xfrm>
              <a:off x="10979534" y="3788485"/>
              <a:ext cx="60513"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0" i="0" u="none" strike="noStrike" kern="1200" cap="none" spc="-5" normalizeH="0" baseline="0" noProof="0" dirty="0">
                  <a:ln>
                    <a:noFill/>
                  </a:ln>
                  <a:solidFill>
                    <a:schemeClr val="bg1">
                      <a:lumMod val="95000"/>
                    </a:schemeClr>
                  </a:solidFill>
                  <a:effectLst/>
                  <a:uLnTx/>
                  <a:uFillTx/>
                  <a:ea typeface="+mn-ea"/>
                  <a:cs typeface="Gotham Medium"/>
                </a:rPr>
                <a:t>5</a:t>
              </a:r>
              <a:endParaRPr kumimoji="0" sz="1100" b="0" i="0" u="none" strike="noStrike" kern="1200" cap="none" spc="0" normalizeH="0" baseline="0" noProof="0">
                <a:ln>
                  <a:noFill/>
                </a:ln>
                <a:solidFill>
                  <a:schemeClr val="bg1">
                    <a:lumMod val="95000"/>
                  </a:schemeClr>
                </a:solidFill>
                <a:effectLst/>
                <a:uLnTx/>
                <a:uFillTx/>
                <a:ea typeface="+mn-ea"/>
                <a:cs typeface="Gotham Medium"/>
              </a:endParaRPr>
            </a:p>
          </p:txBody>
        </p:sp>
        <p:sp>
          <p:nvSpPr>
            <p:cNvPr id="115" name="object 36">
              <a:extLst>
                <a:ext uri="{FF2B5EF4-FFF2-40B4-BE49-F238E27FC236}">
                  <a16:creationId xmlns:a16="http://schemas.microsoft.com/office/drawing/2014/main" id="{EF290E55-96FC-403E-B831-817F6E50617F}"/>
                </a:ext>
              </a:extLst>
            </p:cNvPr>
            <p:cNvSpPr/>
            <p:nvPr/>
          </p:nvSpPr>
          <p:spPr>
            <a:xfrm>
              <a:off x="8025197" y="3339880"/>
              <a:ext cx="79344" cy="79331"/>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16" name="object 37">
              <a:extLst>
                <a:ext uri="{FF2B5EF4-FFF2-40B4-BE49-F238E27FC236}">
                  <a16:creationId xmlns:a16="http://schemas.microsoft.com/office/drawing/2014/main" id="{C299C56B-58AB-4A3E-8C38-19B11139BFD2}"/>
                </a:ext>
              </a:extLst>
            </p:cNvPr>
            <p:cNvSpPr/>
            <p:nvPr/>
          </p:nvSpPr>
          <p:spPr>
            <a:xfrm>
              <a:off x="8025197" y="2850744"/>
              <a:ext cx="79344" cy="7933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17" name="object 38">
              <a:extLst>
                <a:ext uri="{FF2B5EF4-FFF2-40B4-BE49-F238E27FC236}">
                  <a16:creationId xmlns:a16="http://schemas.microsoft.com/office/drawing/2014/main" id="{79F1B2AA-EEDC-4440-89AA-3099A1174897}"/>
                </a:ext>
              </a:extLst>
            </p:cNvPr>
            <p:cNvSpPr/>
            <p:nvPr/>
          </p:nvSpPr>
          <p:spPr>
            <a:xfrm>
              <a:off x="8760515" y="2850744"/>
              <a:ext cx="79344" cy="7933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18" name="object 39">
              <a:extLst>
                <a:ext uri="{FF2B5EF4-FFF2-40B4-BE49-F238E27FC236}">
                  <a16:creationId xmlns:a16="http://schemas.microsoft.com/office/drawing/2014/main" id="{2057A824-7F1E-4F5F-99B0-A92576CFDCE5}"/>
                </a:ext>
              </a:extLst>
            </p:cNvPr>
            <p:cNvSpPr/>
            <p:nvPr/>
          </p:nvSpPr>
          <p:spPr>
            <a:xfrm>
              <a:off x="9495650" y="2850744"/>
              <a:ext cx="79337" cy="7933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19" name="object 40">
              <a:extLst>
                <a:ext uri="{FF2B5EF4-FFF2-40B4-BE49-F238E27FC236}">
                  <a16:creationId xmlns:a16="http://schemas.microsoft.com/office/drawing/2014/main" id="{843B86B8-C1CC-4F2C-BA35-50298CAEA21E}"/>
                </a:ext>
              </a:extLst>
            </p:cNvPr>
            <p:cNvSpPr/>
            <p:nvPr/>
          </p:nvSpPr>
          <p:spPr>
            <a:xfrm>
              <a:off x="8025197" y="2473018"/>
              <a:ext cx="79344" cy="79337"/>
            </a:xfrm>
            <a:prstGeom prst="rect">
              <a:avLst/>
            </a:prstGeom>
            <a:solidFill>
              <a:srgbClr val="85C6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0" name="object 41">
              <a:extLst>
                <a:ext uri="{FF2B5EF4-FFF2-40B4-BE49-F238E27FC236}">
                  <a16:creationId xmlns:a16="http://schemas.microsoft.com/office/drawing/2014/main" id="{823D6433-C38A-405B-9DAA-7641C97874A8}"/>
                </a:ext>
              </a:extLst>
            </p:cNvPr>
            <p:cNvSpPr/>
            <p:nvPr/>
          </p:nvSpPr>
          <p:spPr>
            <a:xfrm>
              <a:off x="8760421" y="2473018"/>
              <a:ext cx="79344" cy="79337"/>
            </a:xfrm>
            <a:prstGeom prst="rect">
              <a:avLst/>
            </a:prstGeom>
            <a:solidFill>
              <a:srgbClr val="85C6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1" name="object 42">
              <a:extLst>
                <a:ext uri="{FF2B5EF4-FFF2-40B4-BE49-F238E27FC236}">
                  <a16:creationId xmlns:a16="http://schemas.microsoft.com/office/drawing/2014/main" id="{480C0B34-F08E-440D-88F8-B81B823F7C85}"/>
                </a:ext>
              </a:extLst>
            </p:cNvPr>
            <p:cNvSpPr/>
            <p:nvPr/>
          </p:nvSpPr>
          <p:spPr>
            <a:xfrm>
              <a:off x="10234147" y="2473018"/>
              <a:ext cx="79337" cy="79337"/>
            </a:xfrm>
            <a:prstGeom prst="rect">
              <a:avLst/>
            </a:prstGeom>
            <a:solidFill>
              <a:srgbClr val="85C6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2" name="object 43">
              <a:extLst>
                <a:ext uri="{FF2B5EF4-FFF2-40B4-BE49-F238E27FC236}">
                  <a16:creationId xmlns:a16="http://schemas.microsoft.com/office/drawing/2014/main" id="{E82611BB-ECAB-4C40-8584-0277BD504398}"/>
                </a:ext>
              </a:extLst>
            </p:cNvPr>
            <p:cNvSpPr/>
            <p:nvPr/>
          </p:nvSpPr>
          <p:spPr>
            <a:xfrm>
              <a:off x="9495650" y="2473018"/>
              <a:ext cx="79337" cy="79337"/>
            </a:xfrm>
            <a:prstGeom prst="rect">
              <a:avLst/>
            </a:prstGeom>
            <a:solidFill>
              <a:srgbClr val="85C6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3" name="object 44">
              <a:extLst>
                <a:ext uri="{FF2B5EF4-FFF2-40B4-BE49-F238E27FC236}">
                  <a16:creationId xmlns:a16="http://schemas.microsoft.com/office/drawing/2014/main" id="{25DB405E-1380-4750-8B3A-43C2253E8175}"/>
                </a:ext>
              </a:extLst>
            </p:cNvPr>
            <p:cNvSpPr/>
            <p:nvPr/>
          </p:nvSpPr>
          <p:spPr>
            <a:xfrm>
              <a:off x="10966099" y="2473018"/>
              <a:ext cx="79344" cy="79337"/>
            </a:xfrm>
            <a:prstGeom prst="rect">
              <a:avLst/>
            </a:prstGeom>
            <a:solidFill>
              <a:srgbClr val="85C65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4" name="object 45">
              <a:extLst>
                <a:ext uri="{FF2B5EF4-FFF2-40B4-BE49-F238E27FC236}">
                  <a16:creationId xmlns:a16="http://schemas.microsoft.com/office/drawing/2014/main" id="{E429BD40-4212-474A-A3D4-78C9C1E7DE19}"/>
                </a:ext>
              </a:extLst>
            </p:cNvPr>
            <p:cNvSpPr/>
            <p:nvPr/>
          </p:nvSpPr>
          <p:spPr>
            <a:xfrm>
              <a:off x="8760421" y="2965481"/>
              <a:ext cx="79344" cy="79331"/>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5" name="object 46">
              <a:extLst>
                <a:ext uri="{FF2B5EF4-FFF2-40B4-BE49-F238E27FC236}">
                  <a16:creationId xmlns:a16="http://schemas.microsoft.com/office/drawing/2014/main" id="{DDABA20C-B6FF-409E-8072-46493082A9CC}"/>
                </a:ext>
              </a:extLst>
            </p:cNvPr>
            <p:cNvSpPr/>
            <p:nvPr/>
          </p:nvSpPr>
          <p:spPr>
            <a:xfrm>
              <a:off x="9495650" y="2591082"/>
              <a:ext cx="79337" cy="79331"/>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6" name="object 47">
              <a:extLst>
                <a:ext uri="{FF2B5EF4-FFF2-40B4-BE49-F238E27FC236}">
                  <a16:creationId xmlns:a16="http://schemas.microsoft.com/office/drawing/2014/main" id="{CABED9D8-39EF-43B6-B232-D9CD62642A37}"/>
                </a:ext>
              </a:extLst>
            </p:cNvPr>
            <p:cNvSpPr/>
            <p:nvPr/>
          </p:nvSpPr>
          <p:spPr>
            <a:xfrm>
              <a:off x="10243592" y="2216676"/>
              <a:ext cx="79337" cy="79337"/>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7" name="object 48">
              <a:extLst>
                <a:ext uri="{FF2B5EF4-FFF2-40B4-BE49-F238E27FC236}">
                  <a16:creationId xmlns:a16="http://schemas.microsoft.com/office/drawing/2014/main" id="{146F6C76-1FBB-4388-B80D-FEC9E24B95C4}"/>
                </a:ext>
              </a:extLst>
            </p:cNvPr>
            <p:cNvSpPr/>
            <p:nvPr/>
          </p:nvSpPr>
          <p:spPr>
            <a:xfrm>
              <a:off x="10230875" y="2591082"/>
              <a:ext cx="79344" cy="79331"/>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8" name="object 49">
              <a:extLst>
                <a:ext uri="{FF2B5EF4-FFF2-40B4-BE49-F238E27FC236}">
                  <a16:creationId xmlns:a16="http://schemas.microsoft.com/office/drawing/2014/main" id="{02E7BDCE-94B1-4C6C-8707-9CD270F8ECBE}"/>
                </a:ext>
              </a:extLst>
            </p:cNvPr>
            <p:cNvSpPr/>
            <p:nvPr/>
          </p:nvSpPr>
          <p:spPr>
            <a:xfrm>
              <a:off x="10966099" y="1842276"/>
              <a:ext cx="79344" cy="79337"/>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29" name="object 50">
              <a:extLst>
                <a:ext uri="{FF2B5EF4-FFF2-40B4-BE49-F238E27FC236}">
                  <a16:creationId xmlns:a16="http://schemas.microsoft.com/office/drawing/2014/main" id="{C4135135-B44A-4FE3-9FF0-BC7D75BB111C}"/>
                </a:ext>
              </a:extLst>
            </p:cNvPr>
            <p:cNvSpPr/>
            <p:nvPr/>
          </p:nvSpPr>
          <p:spPr>
            <a:xfrm>
              <a:off x="10966099" y="2124696"/>
              <a:ext cx="79344" cy="79337"/>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30" name="object 51">
              <a:extLst>
                <a:ext uri="{FF2B5EF4-FFF2-40B4-BE49-F238E27FC236}">
                  <a16:creationId xmlns:a16="http://schemas.microsoft.com/office/drawing/2014/main" id="{5D64A1FC-FBF5-4E7C-9D41-F20C157ED6DD}"/>
                </a:ext>
              </a:extLst>
            </p:cNvPr>
            <p:cNvSpPr/>
            <p:nvPr/>
          </p:nvSpPr>
          <p:spPr>
            <a:xfrm>
              <a:off x="7707824" y="4502193"/>
              <a:ext cx="207748" cy="0"/>
            </a:xfrm>
            <a:custGeom>
              <a:avLst/>
              <a:gdLst/>
              <a:ahLst/>
              <a:cxnLst/>
              <a:rect l="l" t="t" r="r" b="b"/>
              <a:pathLst>
                <a:path w="342265">
                  <a:moveTo>
                    <a:pt x="341654" y="0"/>
                  </a:moveTo>
                  <a:lnTo>
                    <a:pt x="0" y="0"/>
                  </a:lnTo>
                </a:path>
              </a:pathLst>
            </a:custGeom>
            <a:ln w="41883">
              <a:solidFill>
                <a:srgbClr val="AE1F3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31" name="object 52">
              <a:extLst>
                <a:ext uri="{FF2B5EF4-FFF2-40B4-BE49-F238E27FC236}">
                  <a16:creationId xmlns:a16="http://schemas.microsoft.com/office/drawing/2014/main" id="{D7CAA233-E9FF-4A5C-A835-95D91B2BB3DB}"/>
                </a:ext>
              </a:extLst>
            </p:cNvPr>
            <p:cNvSpPr/>
            <p:nvPr/>
          </p:nvSpPr>
          <p:spPr>
            <a:xfrm>
              <a:off x="8992685" y="4502193"/>
              <a:ext cx="207748" cy="0"/>
            </a:xfrm>
            <a:custGeom>
              <a:avLst/>
              <a:gdLst/>
              <a:ahLst/>
              <a:cxnLst/>
              <a:rect l="l" t="t" r="r" b="b"/>
              <a:pathLst>
                <a:path w="342265">
                  <a:moveTo>
                    <a:pt x="341654" y="0"/>
                  </a:moveTo>
                  <a:lnTo>
                    <a:pt x="0" y="0"/>
                  </a:lnTo>
                </a:path>
              </a:pathLst>
            </a:custGeom>
            <a:ln w="41883">
              <a:solidFill>
                <a:srgbClr val="EE9D0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32" name="object 53">
              <a:extLst>
                <a:ext uri="{FF2B5EF4-FFF2-40B4-BE49-F238E27FC236}">
                  <a16:creationId xmlns:a16="http://schemas.microsoft.com/office/drawing/2014/main" id="{2F6F0D57-2F06-46CA-8574-CD37A99B8014}"/>
                </a:ext>
              </a:extLst>
            </p:cNvPr>
            <p:cNvSpPr/>
            <p:nvPr/>
          </p:nvSpPr>
          <p:spPr>
            <a:xfrm>
              <a:off x="10500450" y="4502193"/>
              <a:ext cx="207748" cy="0"/>
            </a:xfrm>
            <a:custGeom>
              <a:avLst/>
              <a:gdLst/>
              <a:ahLst/>
              <a:cxnLst/>
              <a:rect l="l" t="t" r="r" b="b"/>
              <a:pathLst>
                <a:path w="342265">
                  <a:moveTo>
                    <a:pt x="341654" y="0"/>
                  </a:moveTo>
                  <a:lnTo>
                    <a:pt x="0" y="0"/>
                  </a:lnTo>
                </a:path>
              </a:pathLst>
            </a:custGeom>
            <a:ln w="41883">
              <a:solidFill>
                <a:srgbClr val="85C65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33" name="object 62">
              <a:extLst>
                <a:ext uri="{FF2B5EF4-FFF2-40B4-BE49-F238E27FC236}">
                  <a16:creationId xmlns:a16="http://schemas.microsoft.com/office/drawing/2014/main" id="{5DCF8318-E6B6-4893-B2F9-AF6719B94E82}"/>
                </a:ext>
              </a:extLst>
            </p:cNvPr>
            <p:cNvSpPr/>
            <p:nvPr/>
          </p:nvSpPr>
          <p:spPr>
            <a:xfrm>
              <a:off x="8064869" y="2512688"/>
              <a:ext cx="2941240" cy="0"/>
            </a:xfrm>
            <a:custGeom>
              <a:avLst/>
              <a:gdLst/>
              <a:ahLst/>
              <a:cxnLst/>
              <a:rect l="l" t="t" r="r" b="b"/>
              <a:pathLst>
                <a:path w="4845684">
                  <a:moveTo>
                    <a:pt x="0" y="0"/>
                  </a:moveTo>
                  <a:lnTo>
                    <a:pt x="4845129" y="0"/>
                  </a:lnTo>
                </a:path>
              </a:pathLst>
            </a:custGeom>
            <a:ln w="34857">
              <a:solidFill>
                <a:srgbClr val="85C65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chemeClr val="bg1">
                    <a:lumMod val="95000"/>
                  </a:schemeClr>
                </a:solidFill>
                <a:effectLst/>
                <a:uLnTx/>
                <a:uFillTx/>
                <a:ea typeface="+mn-ea"/>
                <a:cs typeface="+mn-cs"/>
              </a:endParaRPr>
            </a:p>
          </p:txBody>
        </p:sp>
        <p:sp>
          <p:nvSpPr>
            <p:cNvPr id="134" name="object 63">
              <a:extLst>
                <a:ext uri="{FF2B5EF4-FFF2-40B4-BE49-F238E27FC236}">
                  <a16:creationId xmlns:a16="http://schemas.microsoft.com/office/drawing/2014/main" id="{FBAF3D54-03DD-4B92-8DD7-731879474766}"/>
                </a:ext>
              </a:extLst>
            </p:cNvPr>
            <p:cNvSpPr/>
            <p:nvPr/>
          </p:nvSpPr>
          <p:spPr>
            <a:xfrm>
              <a:off x="8064869" y="2164365"/>
              <a:ext cx="2941240" cy="726156"/>
            </a:xfrm>
            <a:custGeom>
              <a:avLst/>
              <a:gdLst/>
              <a:ahLst/>
              <a:cxnLst/>
              <a:rect l="l" t="t" r="r" b="b"/>
              <a:pathLst>
                <a:path w="4845684" h="1196340">
                  <a:moveTo>
                    <a:pt x="0" y="1196152"/>
                  </a:moveTo>
                  <a:lnTo>
                    <a:pt x="1211282" y="1196152"/>
                  </a:lnTo>
                  <a:lnTo>
                    <a:pt x="2422564" y="1196152"/>
                  </a:lnTo>
                  <a:lnTo>
                    <a:pt x="3639239" y="768364"/>
                  </a:lnTo>
                  <a:lnTo>
                    <a:pt x="4845129" y="0"/>
                  </a:lnTo>
                </a:path>
              </a:pathLst>
            </a:custGeom>
            <a:ln w="34857">
              <a:solidFill>
                <a:srgbClr val="EE9D0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35" name="object 64">
              <a:extLst>
                <a:ext uri="{FF2B5EF4-FFF2-40B4-BE49-F238E27FC236}">
                  <a16:creationId xmlns:a16="http://schemas.microsoft.com/office/drawing/2014/main" id="{F294661C-1A80-4977-BB4C-57A2D44D8367}"/>
                </a:ext>
              </a:extLst>
            </p:cNvPr>
            <p:cNvSpPr/>
            <p:nvPr/>
          </p:nvSpPr>
          <p:spPr>
            <a:xfrm>
              <a:off x="8064869" y="1881946"/>
              <a:ext cx="2941240" cy="1497795"/>
            </a:xfrm>
            <a:custGeom>
              <a:avLst/>
              <a:gdLst/>
              <a:ahLst/>
              <a:cxnLst/>
              <a:rect l="l" t="t" r="r" b="b"/>
              <a:pathLst>
                <a:path w="4845684" h="2467609">
                  <a:moveTo>
                    <a:pt x="0" y="2467286"/>
                  </a:moveTo>
                  <a:lnTo>
                    <a:pt x="1211429" y="1850467"/>
                  </a:lnTo>
                  <a:lnTo>
                    <a:pt x="2422564" y="1233648"/>
                  </a:lnTo>
                  <a:lnTo>
                    <a:pt x="3654789" y="616818"/>
                  </a:lnTo>
                  <a:lnTo>
                    <a:pt x="4845129" y="0"/>
                  </a:lnTo>
                </a:path>
              </a:pathLst>
            </a:custGeom>
            <a:ln w="34857">
              <a:solidFill>
                <a:srgbClr val="AE1F3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36" name="object 65">
              <a:extLst>
                <a:ext uri="{FF2B5EF4-FFF2-40B4-BE49-F238E27FC236}">
                  <a16:creationId xmlns:a16="http://schemas.microsoft.com/office/drawing/2014/main" id="{BD045A87-8358-462D-8369-406FE8B724C5}"/>
                </a:ext>
              </a:extLst>
            </p:cNvPr>
            <p:cNvSpPr txBox="1"/>
            <p:nvPr/>
          </p:nvSpPr>
          <p:spPr>
            <a:xfrm>
              <a:off x="11245295" y="2056684"/>
              <a:ext cx="370945"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1" i="0" u="none" strike="noStrike" kern="1200" cap="none" spc="35" normalizeH="0" baseline="0" noProof="0" dirty="0">
                  <a:ln>
                    <a:noFill/>
                  </a:ln>
                  <a:solidFill>
                    <a:schemeClr val="bg1">
                      <a:lumMod val="95000"/>
                    </a:schemeClr>
                  </a:solidFill>
                  <a:effectLst/>
                  <a:uLnTx/>
                  <a:uFillTx/>
                  <a:ea typeface="+mn-ea"/>
                  <a:cs typeface="Arial"/>
                </a:rPr>
                <a:t>35%</a:t>
              </a:r>
              <a:endParaRPr kumimoji="0" sz="1100" b="0" i="0" u="none" strike="noStrike" kern="1200" cap="none" spc="0" normalizeH="0" baseline="0" noProof="0" dirty="0">
                <a:ln>
                  <a:noFill/>
                </a:ln>
                <a:solidFill>
                  <a:schemeClr val="bg1">
                    <a:lumMod val="95000"/>
                  </a:schemeClr>
                </a:solidFill>
                <a:effectLst/>
                <a:uLnTx/>
                <a:uFillTx/>
                <a:ea typeface="+mn-ea"/>
                <a:cs typeface="Arial"/>
              </a:endParaRPr>
            </a:p>
          </p:txBody>
        </p:sp>
        <p:sp>
          <p:nvSpPr>
            <p:cNvPr id="137" name="object 66">
              <a:extLst>
                <a:ext uri="{FF2B5EF4-FFF2-40B4-BE49-F238E27FC236}">
                  <a16:creationId xmlns:a16="http://schemas.microsoft.com/office/drawing/2014/main" id="{90BB3544-C504-4600-84CE-1D9F88D17429}"/>
                </a:ext>
              </a:extLst>
            </p:cNvPr>
            <p:cNvSpPr/>
            <p:nvPr/>
          </p:nvSpPr>
          <p:spPr>
            <a:xfrm>
              <a:off x="11164580" y="1880282"/>
              <a:ext cx="44711" cy="632497"/>
            </a:xfrm>
            <a:custGeom>
              <a:avLst/>
              <a:gdLst/>
              <a:ahLst/>
              <a:cxnLst/>
              <a:rect l="l" t="t" r="r" b="b"/>
              <a:pathLst>
                <a:path w="73659" h="1042035">
                  <a:moveTo>
                    <a:pt x="0" y="1041884"/>
                  </a:moveTo>
                  <a:lnTo>
                    <a:pt x="24836" y="997707"/>
                  </a:lnTo>
                  <a:lnTo>
                    <a:pt x="39133" y="950211"/>
                  </a:lnTo>
                  <a:lnTo>
                    <a:pt x="40145" y="932003"/>
                  </a:lnTo>
                  <a:lnTo>
                    <a:pt x="40145" y="618274"/>
                  </a:lnTo>
                  <a:lnTo>
                    <a:pt x="41157" y="600059"/>
                  </a:lnTo>
                  <a:lnTo>
                    <a:pt x="44120" y="582712"/>
                  </a:lnTo>
                  <a:lnTo>
                    <a:pt x="48922" y="566720"/>
                  </a:lnTo>
                  <a:lnTo>
                    <a:pt x="55453" y="552569"/>
                  </a:lnTo>
                  <a:lnTo>
                    <a:pt x="73233" y="520947"/>
                  </a:lnTo>
                  <a:lnTo>
                    <a:pt x="55453" y="489325"/>
                  </a:lnTo>
                  <a:lnTo>
                    <a:pt x="48922" y="475168"/>
                  </a:lnTo>
                  <a:lnTo>
                    <a:pt x="44120" y="459173"/>
                  </a:lnTo>
                  <a:lnTo>
                    <a:pt x="41157" y="441825"/>
                  </a:lnTo>
                  <a:lnTo>
                    <a:pt x="40145" y="423610"/>
                  </a:lnTo>
                  <a:lnTo>
                    <a:pt x="40145" y="109891"/>
                  </a:lnTo>
                  <a:lnTo>
                    <a:pt x="39133" y="91675"/>
                  </a:lnTo>
                  <a:lnTo>
                    <a:pt x="36170" y="74324"/>
                  </a:lnTo>
                  <a:lnTo>
                    <a:pt x="31367" y="58329"/>
                  </a:lnTo>
                  <a:lnTo>
                    <a:pt x="24836" y="44176"/>
                  </a:lnTo>
                  <a:lnTo>
                    <a:pt x="0" y="0"/>
                  </a:lnTo>
                </a:path>
              </a:pathLst>
            </a:custGeom>
            <a:ln w="3141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38" name="object 67">
              <a:extLst>
                <a:ext uri="{FF2B5EF4-FFF2-40B4-BE49-F238E27FC236}">
                  <a16:creationId xmlns:a16="http://schemas.microsoft.com/office/drawing/2014/main" id="{E146F3F6-C4C7-4CB6-867C-D4371A735A95}"/>
                </a:ext>
              </a:extLst>
            </p:cNvPr>
            <p:cNvSpPr txBox="1"/>
            <p:nvPr/>
          </p:nvSpPr>
          <p:spPr>
            <a:xfrm>
              <a:off x="9666862" y="2610158"/>
              <a:ext cx="526996" cy="181460"/>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100" b="1" i="0" u="none" strike="noStrike" kern="1200" cap="none" spc="35" normalizeH="0" baseline="0" noProof="0" dirty="0">
                  <a:ln>
                    <a:noFill/>
                  </a:ln>
                  <a:solidFill>
                    <a:schemeClr val="bg1">
                      <a:lumMod val="95000"/>
                    </a:schemeClr>
                  </a:solidFill>
                  <a:effectLst/>
                  <a:uLnTx/>
                  <a:uFillTx/>
                  <a:ea typeface="+mn-ea"/>
                  <a:cs typeface="Arial"/>
                </a:rPr>
                <a:t>28%</a:t>
              </a:r>
              <a:endParaRPr kumimoji="0" sz="1100" b="0" i="0" u="none" strike="noStrike" kern="1200" cap="none" spc="0" normalizeH="0" baseline="0" noProof="0" dirty="0">
                <a:ln>
                  <a:noFill/>
                </a:ln>
                <a:solidFill>
                  <a:schemeClr val="bg1">
                    <a:lumMod val="95000"/>
                  </a:schemeClr>
                </a:solidFill>
                <a:effectLst/>
                <a:uLnTx/>
                <a:uFillTx/>
                <a:ea typeface="+mn-ea"/>
                <a:cs typeface="Arial"/>
              </a:endParaRPr>
            </a:p>
          </p:txBody>
        </p:sp>
        <p:sp>
          <p:nvSpPr>
            <p:cNvPr id="139" name="object 68">
              <a:extLst>
                <a:ext uri="{FF2B5EF4-FFF2-40B4-BE49-F238E27FC236}">
                  <a16:creationId xmlns:a16="http://schemas.microsoft.com/office/drawing/2014/main" id="{9AA2274E-B9E5-46FD-8F10-0383B435C1A0}"/>
                </a:ext>
              </a:extLst>
            </p:cNvPr>
            <p:cNvSpPr/>
            <p:nvPr/>
          </p:nvSpPr>
          <p:spPr>
            <a:xfrm>
              <a:off x="9585135" y="2622332"/>
              <a:ext cx="44711" cy="259782"/>
            </a:xfrm>
            <a:custGeom>
              <a:avLst/>
              <a:gdLst/>
              <a:ahLst/>
              <a:cxnLst/>
              <a:rect l="l" t="t" r="r" b="b"/>
              <a:pathLst>
                <a:path w="73659" h="427990">
                  <a:moveTo>
                    <a:pt x="0" y="427788"/>
                  </a:moveTo>
                  <a:lnTo>
                    <a:pt x="31374" y="403837"/>
                  </a:lnTo>
                  <a:lnTo>
                    <a:pt x="40155" y="382668"/>
                  </a:lnTo>
                  <a:lnTo>
                    <a:pt x="40155" y="253856"/>
                  </a:lnTo>
                  <a:lnTo>
                    <a:pt x="41167" y="246380"/>
                  </a:lnTo>
                  <a:lnTo>
                    <a:pt x="44129" y="239258"/>
                  </a:lnTo>
                  <a:lnTo>
                    <a:pt x="48928" y="232692"/>
                  </a:lnTo>
                  <a:lnTo>
                    <a:pt x="55453" y="226883"/>
                  </a:lnTo>
                  <a:lnTo>
                    <a:pt x="73233" y="213888"/>
                  </a:lnTo>
                  <a:lnTo>
                    <a:pt x="55453" y="200904"/>
                  </a:lnTo>
                  <a:lnTo>
                    <a:pt x="48928" y="195091"/>
                  </a:lnTo>
                  <a:lnTo>
                    <a:pt x="44129" y="188525"/>
                  </a:lnTo>
                  <a:lnTo>
                    <a:pt x="41167" y="181406"/>
                  </a:lnTo>
                  <a:lnTo>
                    <a:pt x="40155" y="173931"/>
                  </a:lnTo>
                  <a:lnTo>
                    <a:pt x="40155" y="45108"/>
                  </a:lnTo>
                  <a:lnTo>
                    <a:pt x="39142" y="37633"/>
                  </a:lnTo>
                  <a:lnTo>
                    <a:pt x="36176" y="30514"/>
                  </a:lnTo>
                  <a:lnTo>
                    <a:pt x="31374" y="23949"/>
                  </a:lnTo>
                  <a:lnTo>
                    <a:pt x="24847" y="18135"/>
                  </a:lnTo>
                  <a:lnTo>
                    <a:pt x="0" y="0"/>
                  </a:lnTo>
                </a:path>
              </a:pathLst>
            </a:custGeom>
            <a:ln w="31412">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bg1">
                    <a:lumMod val="95000"/>
                  </a:schemeClr>
                </a:solidFill>
                <a:effectLst/>
                <a:uLnTx/>
                <a:uFillTx/>
                <a:ea typeface="+mn-ea"/>
                <a:cs typeface="+mn-cs"/>
              </a:endParaRPr>
            </a:p>
          </p:txBody>
        </p:sp>
        <p:sp>
          <p:nvSpPr>
            <p:cNvPr id="140" name="object 69">
              <a:extLst>
                <a:ext uri="{FF2B5EF4-FFF2-40B4-BE49-F238E27FC236}">
                  <a16:creationId xmlns:a16="http://schemas.microsoft.com/office/drawing/2014/main" id="{13B68252-417C-4D15-A1D3-599A5DE5B99A}"/>
                </a:ext>
              </a:extLst>
            </p:cNvPr>
            <p:cNvSpPr txBox="1"/>
            <p:nvPr/>
          </p:nvSpPr>
          <p:spPr>
            <a:xfrm>
              <a:off x="6890129" y="2156188"/>
              <a:ext cx="2016201" cy="635430"/>
            </a:xfrm>
            <a:prstGeom prst="rect">
              <a:avLst/>
            </a:prstGeom>
          </p:spPr>
          <p:txBody>
            <a:bodyPr vert="horz" wrap="square" lIns="0" tIns="12065" rIns="0" bIns="0" rtlCol="0">
              <a:spAutoFit/>
            </a:bodyPr>
            <a:lstStyle/>
            <a:p>
              <a:pPr marL="0" marR="0" lvl="0" indent="0" algn="l" defTabSz="914400" rtl="0" eaLnBrk="1" fontAlgn="auto" latinLnBrk="0" hangingPunct="1">
                <a:lnSpc>
                  <a:spcPts val="1230"/>
                </a:lnSpc>
                <a:spcBef>
                  <a:spcPts val="95"/>
                </a:spcBef>
                <a:spcAft>
                  <a:spcPts val="0"/>
                </a:spcAft>
                <a:buClrTx/>
                <a:buSzTx/>
                <a:buFontTx/>
                <a:buNone/>
                <a:tabLst/>
                <a:defRPr/>
              </a:pPr>
              <a:r>
                <a:rPr kumimoji="0" sz="1050" b="0" i="0" u="none" strike="noStrike" kern="1200" cap="none" spc="-10" normalizeH="0" baseline="0" noProof="0" dirty="0">
                  <a:ln>
                    <a:noFill/>
                  </a:ln>
                  <a:solidFill>
                    <a:schemeClr val="bg1">
                      <a:lumMod val="95000"/>
                    </a:schemeClr>
                  </a:solidFill>
                  <a:effectLst/>
                  <a:uLnTx/>
                  <a:uFillTx/>
                  <a:ea typeface="+mn-ea"/>
                  <a:cs typeface="Gotham Medium"/>
                </a:rPr>
                <a:t>$40,000</a:t>
              </a:r>
              <a:endParaRPr kumimoji="0" sz="1050" b="0" i="0" u="none" strike="noStrike" kern="1200" cap="none" spc="0" normalizeH="0" baseline="0" noProof="0" dirty="0">
                <a:ln>
                  <a:noFill/>
                </a:ln>
                <a:solidFill>
                  <a:schemeClr val="bg1">
                    <a:lumMod val="95000"/>
                  </a:schemeClr>
                </a:solidFill>
                <a:effectLst/>
                <a:uLnTx/>
                <a:uFillTx/>
                <a:ea typeface="+mn-ea"/>
                <a:cs typeface="Gotham Mediu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dirty="0">
                <a:ln>
                  <a:noFill/>
                </a:ln>
                <a:solidFill>
                  <a:schemeClr val="bg1">
                    <a:lumMod val="95000"/>
                  </a:schemeClr>
                </a:solidFill>
                <a:effectLst/>
                <a:uLnTx/>
                <a:uFillTx/>
                <a:ea typeface="+mn-ea"/>
                <a:cs typeface="Arial"/>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800" b="0" i="0" u="none" strike="noStrike" kern="1200" cap="none" spc="0" normalizeH="0" baseline="0" noProof="0" dirty="0">
                <a:ln>
                  <a:noFill/>
                </a:ln>
                <a:solidFill>
                  <a:schemeClr val="bg1">
                    <a:lumMod val="95000"/>
                  </a:schemeClr>
                </a:solidFill>
                <a:effectLst/>
                <a:uLnTx/>
                <a:uFillTx/>
                <a:ea typeface="+mn-ea"/>
                <a:cs typeface="Arial"/>
              </a:endParaRPr>
            </a:p>
            <a:p>
              <a:pPr marL="8255" marR="0" lvl="0" indent="0" algn="l" defTabSz="914400" rtl="0" eaLnBrk="1" fontAlgn="auto" latinLnBrk="0" hangingPunct="1">
                <a:lnSpc>
                  <a:spcPct val="100000"/>
                </a:lnSpc>
                <a:spcBef>
                  <a:spcPts val="5"/>
                </a:spcBef>
                <a:spcAft>
                  <a:spcPts val="0"/>
                </a:spcAft>
                <a:buClrTx/>
                <a:buSzTx/>
                <a:buFontTx/>
                <a:buNone/>
                <a:tabLst/>
                <a:defRPr/>
              </a:pPr>
              <a:r>
                <a:rPr kumimoji="0" sz="1050" b="0" i="0" u="none" strike="noStrike" kern="1200" cap="none" spc="-10" normalizeH="0" baseline="0" noProof="0" dirty="0">
                  <a:ln>
                    <a:noFill/>
                  </a:ln>
                  <a:solidFill>
                    <a:schemeClr val="bg1">
                      <a:lumMod val="95000"/>
                    </a:schemeClr>
                  </a:solidFill>
                  <a:effectLst/>
                  <a:uLnTx/>
                  <a:uFillTx/>
                  <a:ea typeface="+mn-ea"/>
                  <a:cs typeface="Gotham Medium"/>
                </a:rPr>
                <a:t>$30,000</a:t>
              </a:r>
              <a:endParaRPr kumimoji="0" sz="1050" b="0" i="0" u="none" strike="noStrike" kern="1200" cap="none" spc="0" normalizeH="0" baseline="0" noProof="0" dirty="0">
                <a:ln>
                  <a:noFill/>
                </a:ln>
                <a:solidFill>
                  <a:schemeClr val="bg1">
                    <a:lumMod val="95000"/>
                  </a:schemeClr>
                </a:solidFill>
                <a:effectLst/>
                <a:uLnTx/>
                <a:uFillTx/>
                <a:ea typeface="+mn-ea"/>
                <a:cs typeface="Gotham Medium"/>
              </a:endParaRPr>
            </a:p>
          </p:txBody>
        </p:sp>
        <p:sp>
          <p:nvSpPr>
            <p:cNvPr id="144" name="object 23">
              <a:extLst>
                <a:ext uri="{FF2B5EF4-FFF2-40B4-BE49-F238E27FC236}">
                  <a16:creationId xmlns:a16="http://schemas.microsoft.com/office/drawing/2014/main" id="{8A3B4A98-95C5-8146-85B1-4BE3A3DA9921}"/>
                </a:ext>
              </a:extLst>
            </p:cNvPr>
            <p:cNvSpPr txBox="1"/>
            <p:nvPr/>
          </p:nvSpPr>
          <p:spPr>
            <a:xfrm>
              <a:off x="6887654" y="1424805"/>
              <a:ext cx="1387368" cy="173766"/>
            </a:xfrm>
            <a:prstGeom prst="rect">
              <a:avLst/>
            </a:prstGeom>
          </p:spPr>
          <p:txBody>
            <a:bodyPr vert="horz" wrap="square" lIns="0" tIns="12065" rIns="0" bIns="0" rtlCol="0">
              <a:sp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sz="1050" b="0" i="0" u="none" strike="noStrike" kern="1200" cap="none" spc="-5" normalizeH="0" baseline="0" noProof="0" dirty="0">
                  <a:ln>
                    <a:noFill/>
                  </a:ln>
                  <a:solidFill>
                    <a:schemeClr val="bg1">
                      <a:lumMod val="95000"/>
                    </a:schemeClr>
                  </a:solidFill>
                  <a:effectLst/>
                  <a:uLnTx/>
                  <a:uFillTx/>
                  <a:ea typeface="+mn-ea"/>
                  <a:cs typeface="Gotham Medium"/>
                </a:rPr>
                <a:t>$</a:t>
              </a:r>
              <a:r>
                <a:rPr kumimoji="0" lang="en-US" sz="1050" b="0" i="0" u="none" strike="noStrike" kern="1200" cap="none" spc="-5" normalizeH="0" baseline="0" noProof="0" dirty="0">
                  <a:ln>
                    <a:noFill/>
                  </a:ln>
                  <a:solidFill>
                    <a:schemeClr val="bg1">
                      <a:lumMod val="95000"/>
                    </a:schemeClr>
                  </a:solidFill>
                  <a:effectLst/>
                  <a:uLnTx/>
                  <a:uFillTx/>
                  <a:ea typeface="+mn-ea"/>
                  <a:cs typeface="Gotham Medium"/>
                </a:rPr>
                <a:t>6</a:t>
              </a:r>
              <a:r>
                <a:rPr kumimoji="0" sz="1050" b="0" i="0" u="none" strike="noStrike" kern="1200" cap="none" spc="-30" normalizeH="0" baseline="0" noProof="0" dirty="0">
                  <a:ln>
                    <a:noFill/>
                  </a:ln>
                  <a:solidFill>
                    <a:schemeClr val="bg1">
                      <a:lumMod val="95000"/>
                    </a:schemeClr>
                  </a:solidFill>
                  <a:effectLst/>
                  <a:uLnTx/>
                  <a:uFillTx/>
                  <a:ea typeface="+mn-ea"/>
                  <a:cs typeface="Gotham Medium"/>
                </a:rPr>
                <a:t>0,</a:t>
              </a:r>
              <a:r>
                <a:rPr kumimoji="0" sz="1050" b="0" i="0" u="none" strike="noStrike" kern="1200" cap="none" spc="-5" normalizeH="0" baseline="0" noProof="0" dirty="0">
                  <a:ln>
                    <a:noFill/>
                  </a:ln>
                  <a:solidFill>
                    <a:schemeClr val="bg1">
                      <a:lumMod val="95000"/>
                    </a:schemeClr>
                  </a:solidFill>
                  <a:effectLst/>
                  <a:uLnTx/>
                  <a:uFillTx/>
                  <a:ea typeface="+mn-ea"/>
                  <a:cs typeface="Gotham Medium"/>
                </a:rPr>
                <a:t>000</a:t>
              </a:r>
              <a:endParaRPr kumimoji="0" sz="1050" b="0" i="0" u="none" strike="noStrike" kern="1200" cap="none" spc="0" normalizeH="0" baseline="0" noProof="0" dirty="0">
                <a:ln>
                  <a:noFill/>
                </a:ln>
                <a:solidFill>
                  <a:schemeClr val="bg1">
                    <a:lumMod val="95000"/>
                  </a:schemeClr>
                </a:solidFill>
                <a:effectLst/>
                <a:uLnTx/>
                <a:uFillTx/>
                <a:ea typeface="+mn-ea"/>
                <a:cs typeface="Gotham Medium"/>
              </a:endParaRPr>
            </a:p>
          </p:txBody>
        </p:sp>
      </p:grpSp>
      <p:sp>
        <p:nvSpPr>
          <p:cNvPr id="145" name="object 59">
            <a:extLst>
              <a:ext uri="{FF2B5EF4-FFF2-40B4-BE49-F238E27FC236}">
                <a16:creationId xmlns:a16="http://schemas.microsoft.com/office/drawing/2014/main" id="{87E2B3DB-FBD7-3E4B-9A60-CE99799A15BE}"/>
              </a:ext>
            </a:extLst>
          </p:cNvPr>
          <p:cNvSpPr txBox="1"/>
          <p:nvPr/>
        </p:nvSpPr>
        <p:spPr>
          <a:xfrm>
            <a:off x="3261246" y="2439829"/>
            <a:ext cx="1226132" cy="689291"/>
          </a:xfrm>
          <a:prstGeom prst="rect">
            <a:avLst/>
          </a:prstGeom>
        </p:spPr>
        <p:txBody>
          <a:bodyPr vert="horz" wrap="square" lIns="0" tIns="12065" rIns="0" bIns="0" rtlCol="0">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solidFill>
                  <a:srgbClr val="FFFFFF"/>
                </a:solidFill>
                <a:effectLst/>
                <a:uLnTx/>
                <a:uFillTx/>
                <a:ea typeface="+mn-ea"/>
                <a:cs typeface="Gotham Book" pitchFamily="2" charset="0"/>
              </a:rPr>
              <a:t>Increase</a:t>
            </a:r>
            <a:r>
              <a:rPr kumimoji="0" lang="es-ES" sz="11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100" b="0" i="0" u="none" strike="noStrike" kern="1200" cap="none" spc="0" normalizeH="0" baseline="0" noProof="0" dirty="0" err="1">
                <a:ln>
                  <a:noFill/>
                </a:ln>
                <a:solidFill>
                  <a:srgbClr val="FFFFFF"/>
                </a:solidFill>
                <a:effectLst/>
                <a:uLnTx/>
                <a:uFillTx/>
                <a:ea typeface="+mn-ea"/>
                <a:cs typeface="Gotham Book" pitchFamily="2" charset="0"/>
              </a:rPr>
              <a:t>profit</a:t>
            </a:r>
            <a:r>
              <a:rPr kumimoji="0" lang="es-ES" sz="11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100" b="0" i="0" u="none" strike="noStrike" kern="1200" cap="none" spc="0" normalizeH="0" baseline="0" noProof="0" dirty="0" err="1">
                <a:ln>
                  <a:noFill/>
                </a:ln>
                <a:solidFill>
                  <a:srgbClr val="FFFFFF"/>
                </a:solidFill>
                <a:effectLst/>
                <a:uLnTx/>
                <a:uFillTx/>
                <a:ea typeface="+mn-ea"/>
                <a:cs typeface="Gotham Book" pitchFamily="2" charset="0"/>
              </a:rPr>
              <a:t>margins</a:t>
            </a:r>
            <a:r>
              <a:rPr kumimoji="0" lang="es-ES" sz="1100" b="0" i="0" u="none" strike="noStrike" kern="1200" cap="none" spc="0" normalizeH="0" baseline="0" noProof="0" dirty="0">
                <a:ln>
                  <a:noFill/>
                </a:ln>
                <a:solidFill>
                  <a:srgbClr val="FFFFFF"/>
                </a:solidFill>
                <a:effectLst/>
                <a:uLnTx/>
                <a:uFillTx/>
                <a:ea typeface="+mn-ea"/>
                <a:cs typeface="Gotham Book" pitchFamily="2" charset="0"/>
              </a:rPr>
              <a:t> and </a:t>
            </a:r>
            <a:r>
              <a:rPr kumimoji="0" lang="es-ES" sz="1100" b="0" i="0" u="none" strike="noStrike" kern="1200" cap="none" spc="0" normalizeH="0" baseline="0" noProof="0" dirty="0" err="1">
                <a:ln>
                  <a:noFill/>
                </a:ln>
                <a:solidFill>
                  <a:srgbClr val="FFFFFF"/>
                </a:solidFill>
                <a:effectLst/>
                <a:uLnTx/>
                <a:uFillTx/>
                <a:ea typeface="+mn-ea"/>
                <a:cs typeface="Gotham Book" pitchFamily="2" charset="0"/>
              </a:rPr>
              <a:t>bottom</a:t>
            </a:r>
            <a:r>
              <a:rPr kumimoji="0" lang="es-ES" sz="11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100" b="0" i="0" u="none" strike="noStrike" kern="1200" cap="none" spc="0" normalizeH="0" baseline="0" noProof="0" dirty="0" err="1">
                <a:ln>
                  <a:noFill/>
                </a:ln>
                <a:solidFill>
                  <a:srgbClr val="FFFFFF"/>
                </a:solidFill>
                <a:effectLst/>
                <a:uLnTx/>
                <a:uFillTx/>
                <a:ea typeface="+mn-ea"/>
                <a:cs typeface="Gotham Book" pitchFamily="2" charset="0"/>
              </a:rPr>
              <a:t>lines</a:t>
            </a:r>
            <a:r>
              <a:rPr kumimoji="0" lang="es-ES" sz="11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100" b="0" i="0" u="none" strike="noStrike" kern="1200" cap="none" spc="0" normalizeH="0" baseline="0" noProof="0" dirty="0" err="1">
                <a:ln>
                  <a:noFill/>
                </a:ln>
                <a:solidFill>
                  <a:srgbClr val="FFFFFF"/>
                </a:solidFill>
                <a:effectLst/>
                <a:uLnTx/>
                <a:uFillTx/>
                <a:ea typeface="+mn-ea"/>
                <a:cs typeface="Gotham Book" pitchFamily="2" charset="0"/>
              </a:rPr>
              <a:t>faster</a:t>
            </a:r>
            <a:endParaRPr kumimoji="0" lang="en-GB" sz="1100" b="0" i="0" u="none" strike="noStrike" kern="1200" cap="none" spc="0" normalizeH="0" baseline="0" noProof="0" dirty="0">
              <a:ln>
                <a:noFill/>
              </a:ln>
              <a:solidFill>
                <a:srgbClr val="FFFFFF"/>
              </a:solidFill>
              <a:effectLst/>
              <a:uLnTx/>
              <a:uFillTx/>
              <a:ea typeface="+mn-ea"/>
              <a:cs typeface="Gotham Book" pitchFamily="2" charset="0"/>
            </a:endParaRPr>
          </a:p>
        </p:txBody>
      </p:sp>
      <p:grpSp>
        <p:nvGrpSpPr>
          <p:cNvPr id="151" name="Group 150">
            <a:extLst>
              <a:ext uri="{FF2B5EF4-FFF2-40B4-BE49-F238E27FC236}">
                <a16:creationId xmlns:a16="http://schemas.microsoft.com/office/drawing/2014/main" id="{C2DED9CD-B8D0-2F43-AB66-2E35BB86F3A1}"/>
              </a:ext>
            </a:extLst>
          </p:cNvPr>
          <p:cNvGrpSpPr/>
          <p:nvPr/>
        </p:nvGrpSpPr>
        <p:grpSpPr>
          <a:xfrm>
            <a:off x="277607" y="6301740"/>
            <a:ext cx="1248738" cy="451349"/>
            <a:chOff x="277607" y="6301740"/>
            <a:chExt cx="1248738" cy="451349"/>
          </a:xfrm>
        </p:grpSpPr>
        <p:sp>
          <p:nvSpPr>
            <p:cNvPr id="152" name="Rounded Rectangle 151">
              <a:extLst>
                <a:ext uri="{FF2B5EF4-FFF2-40B4-BE49-F238E27FC236}">
                  <a16:creationId xmlns:a16="http://schemas.microsoft.com/office/drawing/2014/main" id="{C9372013-8C74-0945-81A4-53C304E2FDD9}"/>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 name="Graphic 152" descr="Beginning with solid fill">
              <a:hlinkClick r:id="rId10" action="ppaction://hlinksldjump"/>
              <a:extLst>
                <a:ext uri="{FF2B5EF4-FFF2-40B4-BE49-F238E27FC236}">
                  <a16:creationId xmlns:a16="http://schemas.microsoft.com/office/drawing/2014/main" id="{1B283407-801A-BA4F-9632-491B5E2BB7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2958" y="6324819"/>
              <a:ext cx="405190" cy="405190"/>
            </a:xfrm>
            <a:prstGeom prst="rect">
              <a:avLst/>
            </a:prstGeom>
          </p:spPr>
        </p:pic>
        <p:sp>
          <p:nvSpPr>
            <p:cNvPr id="154" name="TextBox 153">
              <a:hlinkClick r:id="rId10" action="ppaction://hlinksldjump"/>
              <a:extLst>
                <a:ext uri="{FF2B5EF4-FFF2-40B4-BE49-F238E27FC236}">
                  <a16:creationId xmlns:a16="http://schemas.microsoft.com/office/drawing/2014/main" id="{6C40FD60-DB29-C845-9209-CD0398F18F2C}"/>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10"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168" name="Round Same-side Corner of Rectangle 167">
            <a:extLst>
              <a:ext uri="{FF2B5EF4-FFF2-40B4-BE49-F238E27FC236}">
                <a16:creationId xmlns:a16="http://schemas.microsoft.com/office/drawing/2014/main" id="{A9F5E5CA-FC45-9149-9ED4-80AE3D2290E7}"/>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extBox 169">
            <a:extLst>
              <a:ext uri="{FF2B5EF4-FFF2-40B4-BE49-F238E27FC236}">
                <a16:creationId xmlns:a16="http://schemas.microsoft.com/office/drawing/2014/main" id="{FD316DA3-B0A2-964A-A6B4-5D80C4329DCA}"/>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13"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171" name="TextBox 170">
            <a:extLst>
              <a:ext uri="{FF2B5EF4-FFF2-40B4-BE49-F238E27FC236}">
                <a16:creationId xmlns:a16="http://schemas.microsoft.com/office/drawing/2014/main" id="{191A0A63-DD41-5A4F-ADFA-1B08B8F0C429}"/>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4"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4"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172" name="TextBox 171">
            <a:extLst>
              <a:ext uri="{FF2B5EF4-FFF2-40B4-BE49-F238E27FC236}">
                <a16:creationId xmlns:a16="http://schemas.microsoft.com/office/drawing/2014/main" id="{6E05E1CF-C4AD-5546-B491-368274239008}"/>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5"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5"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174" name="Round Same-side Corner of Rectangle 173">
            <a:extLst>
              <a:ext uri="{FF2B5EF4-FFF2-40B4-BE49-F238E27FC236}">
                <a16:creationId xmlns:a16="http://schemas.microsoft.com/office/drawing/2014/main" id="{502005B5-13D4-B94F-BBBD-A8ACD869B736}"/>
              </a:ext>
            </a:extLst>
          </p:cNvPr>
          <p:cNvSpPr/>
          <p:nvPr/>
        </p:nvSpPr>
        <p:spPr>
          <a:xfrm rot="10800000">
            <a:off x="9200120" y="1608"/>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extBox 172">
            <a:extLst>
              <a:ext uri="{FF2B5EF4-FFF2-40B4-BE49-F238E27FC236}">
                <a16:creationId xmlns:a16="http://schemas.microsoft.com/office/drawing/2014/main" id="{261CB616-C7EB-0643-9075-DFD0298587B9}"/>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6"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179" name="Straight Connector 178">
            <a:extLst>
              <a:ext uri="{FF2B5EF4-FFF2-40B4-BE49-F238E27FC236}">
                <a16:creationId xmlns:a16="http://schemas.microsoft.com/office/drawing/2014/main" id="{A46E446A-9808-3646-8249-21E80BEEEC49}"/>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EB92D8E-0626-E541-9E2F-1E827E439E0B}"/>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7990868F-D01C-644B-BAD2-67C4B666416C}"/>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24367BA3-B586-22E5-75EC-9610BCB7132C}"/>
              </a:ext>
            </a:extLst>
          </p:cNvPr>
          <p:cNvSpPr>
            <a:spLocks noGrp="1"/>
          </p:cNvSpPr>
          <p:nvPr>
            <p:ph sz="quarter" idx="14"/>
          </p:nvPr>
        </p:nvSpPr>
        <p:spPr/>
        <p:txBody>
          <a:bodyPr/>
          <a:lstStyle/>
          <a:p>
            <a:endParaRPr lang="es-ES"/>
          </a:p>
        </p:txBody>
      </p:sp>
      <p:sp>
        <p:nvSpPr>
          <p:cNvPr id="9" name="TextBox 8">
            <a:extLst>
              <a:ext uri="{FF2B5EF4-FFF2-40B4-BE49-F238E27FC236}">
                <a16:creationId xmlns:a16="http://schemas.microsoft.com/office/drawing/2014/main" id="{6DCE6B70-238F-18D0-F493-E6E0656438A3}"/>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30</a:t>
            </a:fld>
            <a:endParaRPr lang="en-US" dirty="0">
              <a:solidFill>
                <a:schemeClr val="bg1"/>
              </a:solidFill>
            </a:endParaRPr>
          </a:p>
        </p:txBody>
      </p:sp>
      <p:pic>
        <p:nvPicPr>
          <p:cNvPr id="10" name="Graphic 9">
            <a:extLst>
              <a:ext uri="{FF2B5EF4-FFF2-40B4-BE49-F238E27FC236}">
                <a16:creationId xmlns:a16="http://schemas.microsoft.com/office/drawing/2014/main" id="{326074BD-0840-0781-2F3C-AE7697E0C61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60442" y="358979"/>
            <a:ext cx="3264752" cy="562396"/>
          </a:xfrm>
          <a:prstGeom prst="rect">
            <a:avLst/>
          </a:prstGeom>
        </p:spPr>
      </p:pic>
    </p:spTree>
    <p:extLst>
      <p:ext uri="{BB962C8B-B14F-4D97-AF65-F5344CB8AC3E}">
        <p14:creationId xmlns:p14="http://schemas.microsoft.com/office/powerpoint/2010/main" val="1453990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79B68161-E69F-174D-9231-BABED636C308}"/>
              </a:ext>
            </a:extLst>
          </p:cNvPr>
          <p:cNvSpPr txBox="1">
            <a:spLocks/>
          </p:cNvSpPr>
          <p:nvPr/>
        </p:nvSpPr>
        <p:spPr>
          <a:xfrm>
            <a:off x="324467" y="307148"/>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274A77"/>
                </a:solidFill>
                <a:effectLst/>
                <a:uLnTx/>
                <a:uFillTx/>
                <a:latin typeface="Tahoma"/>
                <a:ea typeface="Tahoma" panose="020B0604030504040204" pitchFamily="34" charset="0"/>
                <a:cs typeface="Gotham Bold" pitchFamily="2" charset="0"/>
              </a:rPr>
              <a:t>Cisco Services Partner Program</a:t>
            </a:r>
          </a:p>
        </p:txBody>
      </p:sp>
      <p:grpSp>
        <p:nvGrpSpPr>
          <p:cNvPr id="5" name="Group 4">
            <a:extLst>
              <a:ext uri="{FF2B5EF4-FFF2-40B4-BE49-F238E27FC236}">
                <a16:creationId xmlns:a16="http://schemas.microsoft.com/office/drawing/2014/main" id="{1ADF2475-01A5-274A-9BD8-61BADAF0F8B9}"/>
              </a:ext>
            </a:extLst>
          </p:cNvPr>
          <p:cNvGrpSpPr/>
          <p:nvPr/>
        </p:nvGrpSpPr>
        <p:grpSpPr>
          <a:xfrm>
            <a:off x="277607" y="742627"/>
            <a:ext cx="10097707" cy="5372745"/>
            <a:chOff x="219773" y="851134"/>
            <a:chExt cx="10870119" cy="5783727"/>
          </a:xfrm>
        </p:grpSpPr>
        <p:sp>
          <p:nvSpPr>
            <p:cNvPr id="102" name="Rectangle: Rounded Corners 101">
              <a:extLst>
                <a:ext uri="{FF2B5EF4-FFF2-40B4-BE49-F238E27FC236}">
                  <a16:creationId xmlns:a16="http://schemas.microsoft.com/office/drawing/2014/main" id="{EA7B3583-0A0C-497C-A3D5-8E10990C10E2}"/>
                </a:ext>
              </a:extLst>
            </p:cNvPr>
            <p:cNvSpPr/>
            <p:nvPr/>
          </p:nvSpPr>
          <p:spPr>
            <a:xfrm>
              <a:off x="6999194" y="851134"/>
              <a:ext cx="3969510" cy="248272"/>
            </a:xfrm>
            <a:prstGeom prst="roundRect">
              <a:avLst/>
            </a:prstGeom>
            <a:solidFill>
              <a:srgbClr val="97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74977"/>
                  </a:solidFill>
                  <a:effectLst/>
                  <a:uLnTx/>
                  <a:uFillTx/>
                  <a:latin typeface="Tahoma"/>
                  <a:ea typeface="+mn-ea"/>
                  <a:cs typeface="+mn-cs"/>
                </a:rPr>
                <a:t>MEA</a:t>
              </a:r>
            </a:p>
          </p:txBody>
        </p:sp>
        <p:sp>
          <p:nvSpPr>
            <p:cNvPr id="6" name="Rectangle: Rounded Corners 5">
              <a:extLst>
                <a:ext uri="{FF2B5EF4-FFF2-40B4-BE49-F238E27FC236}">
                  <a16:creationId xmlns:a16="http://schemas.microsoft.com/office/drawing/2014/main" id="{9A810056-0167-4CE9-B083-67B46E4AEACC}"/>
                </a:ext>
              </a:extLst>
            </p:cNvPr>
            <p:cNvSpPr/>
            <p:nvPr/>
          </p:nvSpPr>
          <p:spPr>
            <a:xfrm>
              <a:off x="2920558" y="853436"/>
              <a:ext cx="3969510" cy="248272"/>
            </a:xfrm>
            <a:prstGeom prst="roundRect">
              <a:avLst/>
            </a:prstGeom>
            <a:solidFill>
              <a:srgbClr val="97C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74977"/>
                  </a:solidFill>
                  <a:effectLst/>
                  <a:uLnTx/>
                  <a:uFillTx/>
                  <a:latin typeface="Tahoma"/>
                  <a:ea typeface="+mn-ea"/>
                  <a:cs typeface="+mn-cs"/>
                </a:rPr>
                <a:t>EEA</a:t>
              </a:r>
            </a:p>
          </p:txBody>
        </p:sp>
        <p:sp>
          <p:nvSpPr>
            <p:cNvPr id="8" name="Rounded Rectangle 207">
              <a:extLst>
                <a:ext uri="{FF2B5EF4-FFF2-40B4-BE49-F238E27FC236}">
                  <a16:creationId xmlns:a16="http://schemas.microsoft.com/office/drawing/2014/main" id="{4FFDBB62-98CB-4DE7-8F4E-629F090F1A8D}"/>
                </a:ext>
              </a:extLst>
            </p:cNvPr>
            <p:cNvSpPr/>
            <p:nvPr/>
          </p:nvSpPr>
          <p:spPr>
            <a:xfrm>
              <a:off x="864743" y="1162443"/>
              <a:ext cx="10103961" cy="1081722"/>
            </a:xfrm>
            <a:prstGeom prst="roundRect">
              <a:avLst>
                <a:gd name="adj" fmla="val 601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mn-cs"/>
              </a:endParaRPr>
            </a:p>
          </p:txBody>
        </p:sp>
        <p:sp>
          <p:nvSpPr>
            <p:cNvPr id="10" name="object 16">
              <a:extLst>
                <a:ext uri="{FF2B5EF4-FFF2-40B4-BE49-F238E27FC236}">
                  <a16:creationId xmlns:a16="http://schemas.microsoft.com/office/drawing/2014/main" id="{9044D8BB-B901-4CAD-8C5C-3E1EB55141AF}"/>
                </a:ext>
              </a:extLst>
            </p:cNvPr>
            <p:cNvSpPr txBox="1"/>
            <p:nvPr/>
          </p:nvSpPr>
          <p:spPr>
            <a:xfrm>
              <a:off x="3513960" y="1486406"/>
              <a:ext cx="1493122" cy="639967"/>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cxnSp>
          <p:nvCxnSpPr>
            <p:cNvPr id="12" name="Straight Connector 11">
              <a:extLst>
                <a:ext uri="{FF2B5EF4-FFF2-40B4-BE49-F238E27FC236}">
                  <a16:creationId xmlns:a16="http://schemas.microsoft.com/office/drawing/2014/main" id="{B2BA090C-39C9-4829-86E6-DFD439F7282D}"/>
                </a:ext>
              </a:extLst>
            </p:cNvPr>
            <p:cNvCxnSpPr>
              <a:cxnSpLocks/>
            </p:cNvCxnSpPr>
            <p:nvPr/>
          </p:nvCxnSpPr>
          <p:spPr>
            <a:xfrm>
              <a:off x="2873490" y="1192865"/>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object 17">
              <a:extLst>
                <a:ext uri="{FF2B5EF4-FFF2-40B4-BE49-F238E27FC236}">
                  <a16:creationId xmlns:a16="http://schemas.microsoft.com/office/drawing/2014/main" id="{725DFE10-A55B-4A8D-B11C-F086A3F8A258}"/>
                </a:ext>
              </a:extLst>
            </p:cNvPr>
            <p:cNvSpPr/>
            <p:nvPr/>
          </p:nvSpPr>
          <p:spPr>
            <a:xfrm>
              <a:off x="219773" y="1043268"/>
              <a:ext cx="1301066" cy="1301066"/>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rgbClr val="3396BC"/>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grpSp>
          <p:nvGrpSpPr>
            <p:cNvPr id="2" name="Group 1">
              <a:extLst>
                <a:ext uri="{FF2B5EF4-FFF2-40B4-BE49-F238E27FC236}">
                  <a16:creationId xmlns:a16="http://schemas.microsoft.com/office/drawing/2014/main" id="{1E079CAB-F75A-7A41-8BA9-CFE27689327D}"/>
                </a:ext>
              </a:extLst>
            </p:cNvPr>
            <p:cNvGrpSpPr/>
            <p:nvPr/>
          </p:nvGrpSpPr>
          <p:grpSpPr>
            <a:xfrm>
              <a:off x="553458" y="1377876"/>
              <a:ext cx="588305" cy="588420"/>
              <a:chOff x="756869" y="1946221"/>
              <a:chExt cx="596900" cy="597017"/>
            </a:xfrm>
          </p:grpSpPr>
          <p:sp>
            <p:nvSpPr>
              <p:cNvPr id="55" name="object 23">
                <a:extLst>
                  <a:ext uri="{FF2B5EF4-FFF2-40B4-BE49-F238E27FC236}">
                    <a16:creationId xmlns:a16="http://schemas.microsoft.com/office/drawing/2014/main" id="{81C95217-FA27-47B4-A95D-89E3C1B9C8A8}"/>
                  </a:ext>
                </a:extLst>
              </p:cNvPr>
              <p:cNvSpPr/>
              <p:nvPr/>
            </p:nvSpPr>
            <p:spPr>
              <a:xfrm>
                <a:off x="756869" y="2468308"/>
                <a:ext cx="596900" cy="74930"/>
              </a:xfrm>
              <a:custGeom>
                <a:avLst/>
                <a:gdLst/>
                <a:ahLst/>
                <a:cxnLst/>
                <a:rect l="l" t="t" r="r" b="b"/>
                <a:pathLst>
                  <a:path w="596900" h="74929">
                    <a:moveTo>
                      <a:pt x="559386" y="0"/>
                    </a:moveTo>
                    <a:lnTo>
                      <a:pt x="37307" y="0"/>
                    </a:lnTo>
                    <a:lnTo>
                      <a:pt x="22780" y="2930"/>
                    </a:lnTo>
                    <a:lnTo>
                      <a:pt x="10922" y="10922"/>
                    </a:lnTo>
                    <a:lnTo>
                      <a:pt x="2930" y="22780"/>
                    </a:lnTo>
                    <a:lnTo>
                      <a:pt x="0" y="37307"/>
                    </a:lnTo>
                    <a:lnTo>
                      <a:pt x="2930" y="51913"/>
                    </a:lnTo>
                    <a:lnTo>
                      <a:pt x="10922" y="63812"/>
                    </a:lnTo>
                    <a:lnTo>
                      <a:pt x="22780" y="71819"/>
                    </a:lnTo>
                    <a:lnTo>
                      <a:pt x="37307" y="74751"/>
                    </a:lnTo>
                    <a:lnTo>
                      <a:pt x="559386" y="74751"/>
                    </a:lnTo>
                    <a:lnTo>
                      <a:pt x="573908" y="71819"/>
                    </a:lnTo>
                    <a:lnTo>
                      <a:pt x="585767" y="63812"/>
                    </a:lnTo>
                    <a:lnTo>
                      <a:pt x="593762" y="51913"/>
                    </a:lnTo>
                    <a:lnTo>
                      <a:pt x="596693" y="37307"/>
                    </a:lnTo>
                    <a:lnTo>
                      <a:pt x="593762" y="22780"/>
                    </a:lnTo>
                    <a:lnTo>
                      <a:pt x="585767" y="10922"/>
                    </a:lnTo>
                    <a:lnTo>
                      <a:pt x="573908" y="2930"/>
                    </a:lnTo>
                    <a:lnTo>
                      <a:pt x="55938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56" name="object 24">
                <a:extLst>
                  <a:ext uri="{FF2B5EF4-FFF2-40B4-BE49-F238E27FC236}">
                    <a16:creationId xmlns:a16="http://schemas.microsoft.com/office/drawing/2014/main" id="{FE5DA06A-567E-414E-AE86-6633AF72DC82}"/>
                  </a:ext>
                </a:extLst>
              </p:cNvPr>
              <p:cNvSpPr/>
              <p:nvPr/>
            </p:nvSpPr>
            <p:spPr>
              <a:xfrm>
                <a:off x="756871" y="2170042"/>
                <a:ext cx="149225" cy="261620"/>
              </a:xfrm>
              <a:custGeom>
                <a:avLst/>
                <a:gdLst/>
                <a:ahLst/>
                <a:cxnLst/>
                <a:rect l="l" t="t" r="r" b="b"/>
                <a:pathLst>
                  <a:path w="149225" h="261620">
                    <a:moveTo>
                      <a:pt x="111902" y="0"/>
                    </a:moveTo>
                    <a:lnTo>
                      <a:pt x="37307" y="0"/>
                    </a:lnTo>
                    <a:lnTo>
                      <a:pt x="22842" y="2950"/>
                    </a:lnTo>
                    <a:lnTo>
                      <a:pt x="10977" y="10976"/>
                    </a:lnTo>
                    <a:lnTo>
                      <a:pt x="2950" y="22837"/>
                    </a:lnTo>
                    <a:lnTo>
                      <a:pt x="0" y="37297"/>
                    </a:lnTo>
                    <a:lnTo>
                      <a:pt x="0" y="223815"/>
                    </a:lnTo>
                    <a:lnTo>
                      <a:pt x="2950" y="238277"/>
                    </a:lnTo>
                    <a:lnTo>
                      <a:pt x="10977" y="250135"/>
                    </a:lnTo>
                    <a:lnTo>
                      <a:pt x="22842" y="258154"/>
                    </a:lnTo>
                    <a:lnTo>
                      <a:pt x="37307" y="261101"/>
                    </a:lnTo>
                    <a:lnTo>
                      <a:pt x="111902" y="261101"/>
                    </a:lnTo>
                    <a:lnTo>
                      <a:pt x="126367" y="258154"/>
                    </a:lnTo>
                    <a:lnTo>
                      <a:pt x="138232" y="250135"/>
                    </a:lnTo>
                    <a:lnTo>
                      <a:pt x="146259" y="238277"/>
                    </a:lnTo>
                    <a:lnTo>
                      <a:pt x="149210" y="223815"/>
                    </a:lnTo>
                    <a:lnTo>
                      <a:pt x="149210" y="37297"/>
                    </a:lnTo>
                    <a:lnTo>
                      <a:pt x="146259" y="22837"/>
                    </a:lnTo>
                    <a:lnTo>
                      <a:pt x="138232" y="10976"/>
                    </a:lnTo>
                    <a:lnTo>
                      <a:pt x="126367" y="2950"/>
                    </a:lnTo>
                    <a:lnTo>
                      <a:pt x="11190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57" name="object 25">
                <a:extLst>
                  <a:ext uri="{FF2B5EF4-FFF2-40B4-BE49-F238E27FC236}">
                    <a16:creationId xmlns:a16="http://schemas.microsoft.com/office/drawing/2014/main" id="{768A8362-7A4E-44B9-865F-B887DCBD731D}"/>
                  </a:ext>
                </a:extLst>
              </p:cNvPr>
              <p:cNvSpPr/>
              <p:nvPr/>
            </p:nvSpPr>
            <p:spPr>
              <a:xfrm>
                <a:off x="1204489" y="2058134"/>
                <a:ext cx="149225" cy="373380"/>
              </a:xfrm>
              <a:custGeom>
                <a:avLst/>
                <a:gdLst/>
                <a:ahLst/>
                <a:cxnLst/>
                <a:rect l="l" t="t" r="r" b="b"/>
                <a:pathLst>
                  <a:path w="149225" h="373379">
                    <a:moveTo>
                      <a:pt x="111766" y="0"/>
                    </a:moveTo>
                    <a:lnTo>
                      <a:pt x="37307" y="0"/>
                    </a:lnTo>
                    <a:lnTo>
                      <a:pt x="22780" y="2952"/>
                    </a:lnTo>
                    <a:lnTo>
                      <a:pt x="10922" y="10981"/>
                    </a:lnTo>
                    <a:lnTo>
                      <a:pt x="2930" y="22846"/>
                    </a:lnTo>
                    <a:lnTo>
                      <a:pt x="0" y="37307"/>
                    </a:lnTo>
                    <a:lnTo>
                      <a:pt x="0" y="335717"/>
                    </a:lnTo>
                    <a:lnTo>
                      <a:pt x="2930" y="350181"/>
                    </a:lnTo>
                    <a:lnTo>
                      <a:pt x="10922" y="362042"/>
                    </a:lnTo>
                    <a:lnTo>
                      <a:pt x="22780" y="370065"/>
                    </a:lnTo>
                    <a:lnTo>
                      <a:pt x="37307" y="373014"/>
                    </a:lnTo>
                    <a:lnTo>
                      <a:pt x="111766" y="373014"/>
                    </a:lnTo>
                    <a:lnTo>
                      <a:pt x="126231" y="370065"/>
                    </a:lnTo>
                    <a:lnTo>
                      <a:pt x="138096" y="362042"/>
                    </a:lnTo>
                    <a:lnTo>
                      <a:pt x="146123" y="350181"/>
                    </a:lnTo>
                    <a:lnTo>
                      <a:pt x="149073" y="335717"/>
                    </a:lnTo>
                    <a:lnTo>
                      <a:pt x="149073" y="37307"/>
                    </a:lnTo>
                    <a:lnTo>
                      <a:pt x="146123" y="22846"/>
                    </a:lnTo>
                    <a:lnTo>
                      <a:pt x="138096" y="10981"/>
                    </a:lnTo>
                    <a:lnTo>
                      <a:pt x="126231" y="2952"/>
                    </a:lnTo>
                    <a:lnTo>
                      <a:pt x="11176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58" name="object 26">
                <a:extLst>
                  <a:ext uri="{FF2B5EF4-FFF2-40B4-BE49-F238E27FC236}">
                    <a16:creationId xmlns:a16="http://schemas.microsoft.com/office/drawing/2014/main" id="{56BDC6D3-70BC-426E-B894-58BAC9D71C35}"/>
                  </a:ext>
                </a:extLst>
              </p:cNvPr>
              <p:cNvSpPr/>
              <p:nvPr/>
            </p:nvSpPr>
            <p:spPr>
              <a:xfrm>
                <a:off x="980684" y="1946221"/>
                <a:ext cx="149225" cy="485140"/>
              </a:xfrm>
              <a:custGeom>
                <a:avLst/>
                <a:gdLst/>
                <a:ahLst/>
                <a:cxnLst/>
                <a:rect l="l" t="t" r="r" b="b"/>
                <a:pathLst>
                  <a:path w="149225" h="485139">
                    <a:moveTo>
                      <a:pt x="111902" y="0"/>
                    </a:moveTo>
                    <a:lnTo>
                      <a:pt x="37297" y="0"/>
                    </a:lnTo>
                    <a:lnTo>
                      <a:pt x="22776" y="2952"/>
                    </a:lnTo>
                    <a:lnTo>
                      <a:pt x="10921" y="10981"/>
                    </a:lnTo>
                    <a:lnTo>
                      <a:pt x="2929" y="22846"/>
                    </a:lnTo>
                    <a:lnTo>
                      <a:pt x="0" y="37307"/>
                    </a:lnTo>
                    <a:lnTo>
                      <a:pt x="0" y="447630"/>
                    </a:lnTo>
                    <a:lnTo>
                      <a:pt x="2929" y="462094"/>
                    </a:lnTo>
                    <a:lnTo>
                      <a:pt x="10921" y="473955"/>
                    </a:lnTo>
                    <a:lnTo>
                      <a:pt x="22776" y="481978"/>
                    </a:lnTo>
                    <a:lnTo>
                      <a:pt x="37297" y="484927"/>
                    </a:lnTo>
                    <a:lnTo>
                      <a:pt x="111902" y="484927"/>
                    </a:lnTo>
                    <a:lnTo>
                      <a:pt x="126344" y="481978"/>
                    </a:lnTo>
                    <a:lnTo>
                      <a:pt x="138159" y="473955"/>
                    </a:lnTo>
                    <a:lnTo>
                      <a:pt x="146135" y="462094"/>
                    </a:lnTo>
                    <a:lnTo>
                      <a:pt x="149063" y="447630"/>
                    </a:lnTo>
                    <a:lnTo>
                      <a:pt x="149063" y="37307"/>
                    </a:lnTo>
                    <a:lnTo>
                      <a:pt x="146135" y="22846"/>
                    </a:lnTo>
                    <a:lnTo>
                      <a:pt x="138159" y="10981"/>
                    </a:lnTo>
                    <a:lnTo>
                      <a:pt x="126344" y="2952"/>
                    </a:lnTo>
                    <a:lnTo>
                      <a:pt x="11190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grpSp>
        <p:sp>
          <p:nvSpPr>
            <p:cNvPr id="16" name="Rounded Rectangle 229">
              <a:extLst>
                <a:ext uri="{FF2B5EF4-FFF2-40B4-BE49-F238E27FC236}">
                  <a16:creationId xmlns:a16="http://schemas.microsoft.com/office/drawing/2014/main" id="{D243F246-4BD1-46B5-B82D-3FBBF6DB8C5E}"/>
                </a:ext>
              </a:extLst>
            </p:cNvPr>
            <p:cNvSpPr/>
            <p:nvPr/>
          </p:nvSpPr>
          <p:spPr>
            <a:xfrm>
              <a:off x="878024" y="5361720"/>
              <a:ext cx="10090680" cy="1221197"/>
            </a:xfrm>
            <a:prstGeom prst="roundRect">
              <a:avLst>
                <a:gd name="adj" fmla="val 7123"/>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object 16">
              <a:extLst>
                <a:ext uri="{FF2B5EF4-FFF2-40B4-BE49-F238E27FC236}">
                  <a16:creationId xmlns:a16="http://schemas.microsoft.com/office/drawing/2014/main" id="{8CEE353E-24BD-4707-B363-C0AEFBD74431}"/>
                </a:ext>
              </a:extLst>
            </p:cNvPr>
            <p:cNvSpPr txBox="1"/>
            <p:nvPr/>
          </p:nvSpPr>
          <p:spPr>
            <a:xfrm>
              <a:off x="3500683" y="5776932"/>
              <a:ext cx="1048392" cy="639967"/>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cxnSp>
          <p:nvCxnSpPr>
            <p:cNvPr id="30" name="Straight Connector 29">
              <a:extLst>
                <a:ext uri="{FF2B5EF4-FFF2-40B4-BE49-F238E27FC236}">
                  <a16:creationId xmlns:a16="http://schemas.microsoft.com/office/drawing/2014/main" id="{A911AD94-E51C-49A4-AFDE-8F8054BBFC3C}"/>
                </a:ext>
              </a:extLst>
            </p:cNvPr>
            <p:cNvCxnSpPr>
              <a:cxnSpLocks/>
            </p:cNvCxnSpPr>
            <p:nvPr/>
          </p:nvCxnSpPr>
          <p:spPr>
            <a:xfrm>
              <a:off x="2860211" y="5483391"/>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17">
              <a:extLst>
                <a:ext uri="{FF2B5EF4-FFF2-40B4-BE49-F238E27FC236}">
                  <a16:creationId xmlns:a16="http://schemas.microsoft.com/office/drawing/2014/main" id="{2010E2D0-CE9E-419A-93BC-B77EAD856B96}"/>
                </a:ext>
              </a:extLst>
            </p:cNvPr>
            <p:cNvSpPr/>
            <p:nvPr/>
          </p:nvSpPr>
          <p:spPr>
            <a:xfrm>
              <a:off x="259609" y="5333795"/>
              <a:ext cx="1301066" cy="1301066"/>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rgbClr val="3396BC"/>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9" name="Picture 58">
              <a:extLst>
                <a:ext uri="{FF2B5EF4-FFF2-40B4-BE49-F238E27FC236}">
                  <a16:creationId xmlns:a16="http://schemas.microsoft.com/office/drawing/2014/main" id="{10F0B3C3-C2D9-45FC-B437-D8D25D132C99}"/>
                </a:ext>
              </a:extLst>
            </p:cNvPr>
            <p:cNvPicPr>
              <a:picLocks noChangeAspect="1"/>
            </p:cNvPicPr>
            <p:nvPr/>
          </p:nvPicPr>
          <p:blipFill>
            <a:blip r:embed="rId3"/>
            <a:stretch>
              <a:fillRect/>
            </a:stretch>
          </p:blipFill>
          <p:spPr>
            <a:xfrm>
              <a:off x="571900" y="5563200"/>
              <a:ext cx="685479" cy="835428"/>
            </a:xfrm>
            <a:prstGeom prst="rect">
              <a:avLst/>
            </a:prstGeom>
          </p:spPr>
        </p:pic>
        <p:sp>
          <p:nvSpPr>
            <p:cNvPr id="14" name="Rounded Rectangle 227">
              <a:extLst>
                <a:ext uri="{FF2B5EF4-FFF2-40B4-BE49-F238E27FC236}">
                  <a16:creationId xmlns:a16="http://schemas.microsoft.com/office/drawing/2014/main" id="{BB082D11-BAF4-440E-9C8A-6914D6B44D20}"/>
                </a:ext>
              </a:extLst>
            </p:cNvPr>
            <p:cNvSpPr/>
            <p:nvPr/>
          </p:nvSpPr>
          <p:spPr>
            <a:xfrm>
              <a:off x="878024" y="2582580"/>
              <a:ext cx="10090680" cy="1221197"/>
            </a:xfrm>
            <a:prstGeom prst="roundRect">
              <a:avLst>
                <a:gd name="adj" fmla="val 616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mn-cs"/>
              </a:endParaRPr>
            </a:p>
          </p:txBody>
        </p:sp>
        <p:sp>
          <p:nvSpPr>
            <p:cNvPr id="18" name="object 16">
              <a:extLst>
                <a:ext uri="{FF2B5EF4-FFF2-40B4-BE49-F238E27FC236}">
                  <a16:creationId xmlns:a16="http://schemas.microsoft.com/office/drawing/2014/main" id="{34FE4816-B0C4-42DB-B565-6466315341CC}"/>
                </a:ext>
              </a:extLst>
            </p:cNvPr>
            <p:cNvSpPr txBox="1"/>
            <p:nvPr/>
          </p:nvSpPr>
          <p:spPr>
            <a:xfrm>
              <a:off x="3500681" y="3002306"/>
              <a:ext cx="1493122" cy="639967"/>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cxnSp>
          <p:nvCxnSpPr>
            <p:cNvPr id="20" name="Straight Connector 19">
              <a:extLst>
                <a:ext uri="{FF2B5EF4-FFF2-40B4-BE49-F238E27FC236}">
                  <a16:creationId xmlns:a16="http://schemas.microsoft.com/office/drawing/2014/main" id="{D0528273-02E6-4DEB-8D56-D7AF66409EEB}"/>
                </a:ext>
              </a:extLst>
            </p:cNvPr>
            <p:cNvCxnSpPr>
              <a:cxnSpLocks/>
            </p:cNvCxnSpPr>
            <p:nvPr/>
          </p:nvCxnSpPr>
          <p:spPr>
            <a:xfrm>
              <a:off x="2860211" y="2698549"/>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object 17">
              <a:extLst>
                <a:ext uri="{FF2B5EF4-FFF2-40B4-BE49-F238E27FC236}">
                  <a16:creationId xmlns:a16="http://schemas.microsoft.com/office/drawing/2014/main" id="{64B1F415-43B9-4117-85F0-E4AE2ABBFBBD}"/>
                </a:ext>
              </a:extLst>
            </p:cNvPr>
            <p:cNvSpPr/>
            <p:nvPr/>
          </p:nvSpPr>
          <p:spPr>
            <a:xfrm>
              <a:off x="233052" y="2543729"/>
              <a:ext cx="1301066" cy="1301066"/>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rgbClr val="3396BC"/>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grpSp>
          <p:nvGrpSpPr>
            <p:cNvPr id="3" name="Group 2">
              <a:extLst>
                <a:ext uri="{FF2B5EF4-FFF2-40B4-BE49-F238E27FC236}">
                  <a16:creationId xmlns:a16="http://schemas.microsoft.com/office/drawing/2014/main" id="{9BD5C03C-C6D1-8C45-BEDC-02173106C663}"/>
                </a:ext>
              </a:extLst>
            </p:cNvPr>
            <p:cNvGrpSpPr/>
            <p:nvPr/>
          </p:nvGrpSpPr>
          <p:grpSpPr>
            <a:xfrm>
              <a:off x="489698" y="2922603"/>
              <a:ext cx="755441" cy="613578"/>
              <a:chOff x="723625" y="3153327"/>
              <a:chExt cx="735418" cy="597315"/>
            </a:xfrm>
          </p:grpSpPr>
          <p:sp>
            <p:nvSpPr>
              <p:cNvPr id="44" name="object 45">
                <a:extLst>
                  <a:ext uri="{FF2B5EF4-FFF2-40B4-BE49-F238E27FC236}">
                    <a16:creationId xmlns:a16="http://schemas.microsoft.com/office/drawing/2014/main" id="{2BCA6F22-7593-48E6-96BA-493267A70A8E}"/>
                  </a:ext>
                </a:extLst>
              </p:cNvPr>
              <p:cNvSpPr/>
              <p:nvPr/>
            </p:nvSpPr>
            <p:spPr>
              <a:xfrm>
                <a:off x="875478" y="3321383"/>
                <a:ext cx="583565" cy="429259"/>
              </a:xfrm>
              <a:custGeom>
                <a:avLst/>
                <a:gdLst/>
                <a:ahLst/>
                <a:cxnLst/>
                <a:rect l="l" t="t" r="r" b="b"/>
                <a:pathLst>
                  <a:path w="583565" h="429260">
                    <a:moveTo>
                      <a:pt x="0" y="333713"/>
                    </a:moveTo>
                    <a:lnTo>
                      <a:pt x="30170" y="363328"/>
                    </a:lnTo>
                    <a:lnTo>
                      <a:pt x="63287" y="387164"/>
                    </a:lnTo>
                    <a:lnTo>
                      <a:pt x="98785" y="405424"/>
                    </a:lnTo>
                    <a:lnTo>
                      <a:pt x="136096" y="418309"/>
                    </a:lnTo>
                    <a:lnTo>
                      <a:pt x="174655" y="426022"/>
                    </a:lnTo>
                    <a:lnTo>
                      <a:pt x="213896" y="428765"/>
                    </a:lnTo>
                    <a:lnTo>
                      <a:pt x="253251" y="426741"/>
                    </a:lnTo>
                    <a:lnTo>
                      <a:pt x="292155" y="420150"/>
                    </a:lnTo>
                    <a:lnTo>
                      <a:pt x="330042" y="409196"/>
                    </a:lnTo>
                    <a:lnTo>
                      <a:pt x="366345" y="394081"/>
                    </a:lnTo>
                    <a:lnTo>
                      <a:pt x="390602" y="380534"/>
                    </a:lnTo>
                    <a:lnTo>
                      <a:pt x="135050" y="380534"/>
                    </a:lnTo>
                    <a:lnTo>
                      <a:pt x="88036" y="375391"/>
                    </a:lnTo>
                    <a:lnTo>
                      <a:pt x="42460" y="359948"/>
                    </a:lnTo>
                    <a:lnTo>
                      <a:pt x="0" y="333713"/>
                    </a:lnTo>
                    <a:close/>
                  </a:path>
                  <a:path w="583565" h="429260">
                    <a:moveTo>
                      <a:pt x="531795" y="147614"/>
                    </a:moveTo>
                    <a:lnTo>
                      <a:pt x="364596" y="147614"/>
                    </a:lnTo>
                    <a:lnTo>
                      <a:pt x="364596" y="151373"/>
                    </a:lnTo>
                    <a:lnTo>
                      <a:pt x="364407" y="153342"/>
                    </a:lnTo>
                    <a:lnTo>
                      <a:pt x="356412" y="211888"/>
                    </a:lnTo>
                    <a:lnTo>
                      <a:pt x="336330" y="262740"/>
                    </a:lnTo>
                    <a:lnTo>
                      <a:pt x="306171" y="305328"/>
                    </a:lnTo>
                    <a:lnTo>
                      <a:pt x="267949" y="339085"/>
                    </a:lnTo>
                    <a:lnTo>
                      <a:pt x="226684" y="361889"/>
                    </a:lnTo>
                    <a:lnTo>
                      <a:pt x="181825" y="375869"/>
                    </a:lnTo>
                    <a:lnTo>
                      <a:pt x="135050" y="380534"/>
                    </a:lnTo>
                    <a:lnTo>
                      <a:pt x="390602" y="380534"/>
                    </a:lnTo>
                    <a:lnTo>
                      <a:pt x="431934" y="352176"/>
                    </a:lnTo>
                    <a:lnTo>
                      <a:pt x="460087" y="325790"/>
                    </a:lnTo>
                    <a:lnTo>
                      <a:pt x="484392" y="296051"/>
                    </a:lnTo>
                    <a:lnTo>
                      <a:pt x="504281" y="263162"/>
                    </a:lnTo>
                    <a:lnTo>
                      <a:pt x="519189" y="227325"/>
                    </a:lnTo>
                    <a:lnTo>
                      <a:pt x="528549" y="188742"/>
                    </a:lnTo>
                    <a:lnTo>
                      <a:pt x="531795" y="147614"/>
                    </a:lnTo>
                    <a:close/>
                  </a:path>
                  <a:path w="583565" h="429260">
                    <a:moveTo>
                      <a:pt x="447211" y="0"/>
                    </a:moveTo>
                    <a:lnTo>
                      <a:pt x="316136" y="127374"/>
                    </a:lnTo>
                    <a:lnTo>
                      <a:pt x="310960" y="141660"/>
                    </a:lnTo>
                    <a:lnTo>
                      <a:pt x="315679" y="146014"/>
                    </a:lnTo>
                    <a:lnTo>
                      <a:pt x="324922" y="147614"/>
                    </a:lnTo>
                    <a:lnTo>
                      <a:pt x="569417" y="147614"/>
                    </a:lnTo>
                    <a:lnTo>
                      <a:pt x="578617" y="146014"/>
                    </a:lnTo>
                    <a:lnTo>
                      <a:pt x="583327" y="141660"/>
                    </a:lnTo>
                    <a:lnTo>
                      <a:pt x="583255" y="135223"/>
                    </a:lnTo>
                    <a:lnTo>
                      <a:pt x="578108" y="127374"/>
                    </a:lnTo>
                    <a:lnTo>
                      <a:pt x="466331" y="8257"/>
                    </a:lnTo>
                    <a:lnTo>
                      <a:pt x="457384" y="2089"/>
                    </a:lnTo>
                    <a:lnTo>
                      <a:pt x="44721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45" name="object 46">
                <a:extLst>
                  <a:ext uri="{FF2B5EF4-FFF2-40B4-BE49-F238E27FC236}">
                    <a16:creationId xmlns:a16="http://schemas.microsoft.com/office/drawing/2014/main" id="{D091A6AB-AC62-46F8-B250-FFA2EDCE4A20}"/>
                  </a:ext>
                </a:extLst>
              </p:cNvPr>
              <p:cNvSpPr/>
              <p:nvPr/>
            </p:nvSpPr>
            <p:spPr>
              <a:xfrm>
                <a:off x="723625" y="3153327"/>
                <a:ext cx="583565" cy="429259"/>
              </a:xfrm>
              <a:custGeom>
                <a:avLst/>
                <a:gdLst/>
                <a:ahLst/>
                <a:cxnLst/>
                <a:rect l="l" t="t" r="r" b="b"/>
                <a:pathLst>
                  <a:path w="583565" h="429260">
                    <a:moveTo>
                      <a:pt x="258250" y="281282"/>
                    </a:moveTo>
                    <a:lnTo>
                      <a:pt x="13944" y="281282"/>
                    </a:lnTo>
                    <a:lnTo>
                      <a:pt x="4690" y="282883"/>
                    </a:lnTo>
                    <a:lnTo>
                      <a:pt x="0" y="287215"/>
                    </a:lnTo>
                    <a:lnTo>
                      <a:pt x="72" y="293673"/>
                    </a:lnTo>
                    <a:lnTo>
                      <a:pt x="5242" y="301523"/>
                    </a:lnTo>
                    <a:lnTo>
                      <a:pt x="117019" y="420629"/>
                    </a:lnTo>
                    <a:lnTo>
                      <a:pt x="125923" y="426878"/>
                    </a:lnTo>
                    <a:lnTo>
                      <a:pt x="136089" y="428961"/>
                    </a:lnTo>
                    <a:lnTo>
                      <a:pt x="146259" y="426878"/>
                    </a:lnTo>
                    <a:lnTo>
                      <a:pt x="155175" y="420629"/>
                    </a:lnTo>
                    <a:lnTo>
                      <a:pt x="267109" y="301355"/>
                    </a:lnTo>
                    <a:lnTo>
                      <a:pt x="272217" y="293673"/>
                    </a:lnTo>
                    <a:lnTo>
                      <a:pt x="272319" y="287215"/>
                    </a:lnTo>
                    <a:lnTo>
                      <a:pt x="267555" y="282880"/>
                    </a:lnTo>
                    <a:lnTo>
                      <a:pt x="258250" y="281282"/>
                    </a:lnTo>
                    <a:close/>
                  </a:path>
                  <a:path w="583565" h="429260">
                    <a:moveTo>
                      <a:pt x="369323" y="0"/>
                    </a:moveTo>
                    <a:lnTo>
                      <a:pt x="329967" y="2038"/>
                    </a:lnTo>
                    <a:lnTo>
                      <a:pt x="291063" y="8643"/>
                    </a:lnTo>
                    <a:lnTo>
                      <a:pt x="253179" y="19611"/>
                    </a:lnTo>
                    <a:lnTo>
                      <a:pt x="216878" y="34741"/>
                    </a:lnTo>
                    <a:lnTo>
                      <a:pt x="182729" y="53829"/>
                    </a:lnTo>
                    <a:lnTo>
                      <a:pt x="151296" y="76674"/>
                    </a:lnTo>
                    <a:lnTo>
                      <a:pt x="123146" y="103073"/>
                    </a:lnTo>
                    <a:lnTo>
                      <a:pt x="98845" y="132823"/>
                    </a:lnTo>
                    <a:lnTo>
                      <a:pt x="78959" y="165721"/>
                    </a:lnTo>
                    <a:lnTo>
                      <a:pt x="64054" y="201565"/>
                    </a:lnTo>
                    <a:lnTo>
                      <a:pt x="54696" y="240153"/>
                    </a:lnTo>
                    <a:lnTo>
                      <a:pt x="51450" y="281282"/>
                    </a:lnTo>
                    <a:lnTo>
                      <a:pt x="218765" y="281282"/>
                    </a:lnTo>
                    <a:lnTo>
                      <a:pt x="218827" y="275544"/>
                    </a:lnTo>
                    <a:lnTo>
                      <a:pt x="226845" y="216980"/>
                    </a:lnTo>
                    <a:lnTo>
                      <a:pt x="246965" y="166105"/>
                    </a:lnTo>
                    <a:lnTo>
                      <a:pt x="277158" y="123559"/>
                    </a:lnTo>
                    <a:lnTo>
                      <a:pt x="315390" y="89979"/>
                    </a:lnTo>
                    <a:lnTo>
                      <a:pt x="356649" y="67030"/>
                    </a:lnTo>
                    <a:lnTo>
                      <a:pt x="401491" y="52952"/>
                    </a:lnTo>
                    <a:lnTo>
                      <a:pt x="448245" y="48228"/>
                    </a:lnTo>
                    <a:lnTo>
                      <a:pt x="529221" y="48228"/>
                    </a:lnTo>
                    <a:lnTo>
                      <a:pt x="519953" y="41561"/>
                    </a:lnTo>
                    <a:lnTo>
                      <a:pt x="484447" y="23308"/>
                    </a:lnTo>
                    <a:lnTo>
                      <a:pt x="447129" y="10432"/>
                    </a:lnTo>
                    <a:lnTo>
                      <a:pt x="408566" y="2730"/>
                    </a:lnTo>
                    <a:lnTo>
                      <a:pt x="369323" y="0"/>
                    </a:lnTo>
                    <a:close/>
                  </a:path>
                  <a:path w="583565" h="429260">
                    <a:moveTo>
                      <a:pt x="529221" y="48228"/>
                    </a:moveTo>
                    <a:lnTo>
                      <a:pt x="448245" y="48228"/>
                    </a:lnTo>
                    <a:lnTo>
                      <a:pt x="495239" y="53341"/>
                    </a:lnTo>
                    <a:lnTo>
                      <a:pt x="540804" y="68772"/>
                    </a:lnTo>
                    <a:lnTo>
                      <a:pt x="583267" y="95005"/>
                    </a:lnTo>
                    <a:lnTo>
                      <a:pt x="553082" y="65392"/>
                    </a:lnTo>
                    <a:lnTo>
                      <a:pt x="529221" y="4822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grpSp>
        <p:sp>
          <p:nvSpPr>
            <p:cNvPr id="15" name="Rounded Rectangle 228">
              <a:extLst>
                <a:ext uri="{FF2B5EF4-FFF2-40B4-BE49-F238E27FC236}">
                  <a16:creationId xmlns:a16="http://schemas.microsoft.com/office/drawing/2014/main" id="{FDCAA251-522B-49CF-8546-BF15A27580D6}"/>
                </a:ext>
              </a:extLst>
            </p:cNvPr>
            <p:cNvSpPr/>
            <p:nvPr/>
          </p:nvSpPr>
          <p:spPr>
            <a:xfrm>
              <a:off x="878024" y="3985429"/>
              <a:ext cx="10090680" cy="1221197"/>
            </a:xfrm>
            <a:prstGeom prst="roundRect">
              <a:avLst>
                <a:gd name="adj" fmla="val 521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Tahoma"/>
                <a:ea typeface="+mn-ea"/>
                <a:cs typeface="+mn-cs"/>
              </a:endParaRPr>
            </a:p>
          </p:txBody>
        </p:sp>
        <p:sp>
          <p:nvSpPr>
            <p:cNvPr id="23" name="object 16">
              <a:extLst>
                <a:ext uri="{FF2B5EF4-FFF2-40B4-BE49-F238E27FC236}">
                  <a16:creationId xmlns:a16="http://schemas.microsoft.com/office/drawing/2014/main" id="{EAE9E76A-C4D7-4AC6-9E80-468F214B0240}"/>
                </a:ext>
              </a:extLst>
            </p:cNvPr>
            <p:cNvSpPr txBox="1"/>
            <p:nvPr/>
          </p:nvSpPr>
          <p:spPr>
            <a:xfrm>
              <a:off x="3500681" y="4395178"/>
              <a:ext cx="1493122" cy="639967"/>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cxnSp>
          <p:nvCxnSpPr>
            <p:cNvPr id="25" name="Straight Connector 24">
              <a:extLst>
                <a:ext uri="{FF2B5EF4-FFF2-40B4-BE49-F238E27FC236}">
                  <a16:creationId xmlns:a16="http://schemas.microsoft.com/office/drawing/2014/main" id="{6B2DD836-A72E-43C2-951D-F77C8C6B51C8}"/>
                </a:ext>
              </a:extLst>
            </p:cNvPr>
            <p:cNvCxnSpPr>
              <a:cxnSpLocks/>
            </p:cNvCxnSpPr>
            <p:nvPr/>
          </p:nvCxnSpPr>
          <p:spPr>
            <a:xfrm>
              <a:off x="2860211" y="4101638"/>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17">
              <a:extLst>
                <a:ext uri="{FF2B5EF4-FFF2-40B4-BE49-F238E27FC236}">
                  <a16:creationId xmlns:a16="http://schemas.microsoft.com/office/drawing/2014/main" id="{9342270E-39E6-45B8-B51B-3F5C2F4BEA71}"/>
                </a:ext>
              </a:extLst>
            </p:cNvPr>
            <p:cNvSpPr/>
            <p:nvPr/>
          </p:nvSpPr>
          <p:spPr>
            <a:xfrm>
              <a:off x="246330" y="3938762"/>
              <a:ext cx="1301066" cy="1301066"/>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rgbClr val="3396BC"/>
            </a:solidFill>
            <a:ln w="2525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00000"/>
                </a:solidFill>
                <a:effectLst/>
                <a:uLnTx/>
                <a:uFillTx/>
                <a:latin typeface="Tahoma"/>
                <a:ea typeface="+mn-ea"/>
                <a:cs typeface="+mn-cs"/>
              </a:endParaRPr>
            </a:p>
          </p:txBody>
        </p:sp>
        <p:grpSp>
          <p:nvGrpSpPr>
            <p:cNvPr id="46" name="Group 45">
              <a:extLst>
                <a:ext uri="{FF2B5EF4-FFF2-40B4-BE49-F238E27FC236}">
                  <a16:creationId xmlns:a16="http://schemas.microsoft.com/office/drawing/2014/main" id="{F43F208F-BE24-4326-8F1B-74AE1E08528A}"/>
                </a:ext>
              </a:extLst>
            </p:cNvPr>
            <p:cNvGrpSpPr/>
            <p:nvPr/>
          </p:nvGrpSpPr>
          <p:grpSpPr>
            <a:xfrm>
              <a:off x="553458" y="4227524"/>
              <a:ext cx="646597" cy="718752"/>
              <a:chOff x="12470069" y="2751977"/>
              <a:chExt cx="535312" cy="595048"/>
            </a:xfrm>
          </p:grpSpPr>
          <p:sp>
            <p:nvSpPr>
              <p:cNvPr id="47" name="object 69">
                <a:extLst>
                  <a:ext uri="{FF2B5EF4-FFF2-40B4-BE49-F238E27FC236}">
                    <a16:creationId xmlns:a16="http://schemas.microsoft.com/office/drawing/2014/main" id="{6FF19446-B8D8-4907-B8F6-29E904894FAD}"/>
                  </a:ext>
                </a:extLst>
              </p:cNvPr>
              <p:cNvSpPr/>
              <p:nvPr/>
            </p:nvSpPr>
            <p:spPr>
              <a:xfrm>
                <a:off x="12470069" y="2751977"/>
                <a:ext cx="535305" cy="174625"/>
              </a:xfrm>
              <a:custGeom>
                <a:avLst/>
                <a:gdLst/>
                <a:ahLst/>
                <a:cxnLst/>
                <a:rect l="l" t="t" r="r" b="b"/>
                <a:pathLst>
                  <a:path w="535305" h="174625">
                    <a:moveTo>
                      <a:pt x="434552" y="59882"/>
                    </a:moveTo>
                    <a:lnTo>
                      <a:pt x="100258" y="59882"/>
                    </a:lnTo>
                    <a:lnTo>
                      <a:pt x="61251" y="67776"/>
                    </a:lnTo>
                    <a:lnTo>
                      <a:pt x="29381" y="89286"/>
                    </a:lnTo>
                    <a:lnTo>
                      <a:pt x="7884" y="121156"/>
                    </a:lnTo>
                    <a:lnTo>
                      <a:pt x="0" y="160131"/>
                    </a:lnTo>
                    <a:lnTo>
                      <a:pt x="0" y="174444"/>
                    </a:lnTo>
                    <a:lnTo>
                      <a:pt x="534800" y="174444"/>
                    </a:lnTo>
                    <a:lnTo>
                      <a:pt x="534800" y="160131"/>
                    </a:lnTo>
                    <a:lnTo>
                      <a:pt x="529299" y="132927"/>
                    </a:lnTo>
                    <a:lnTo>
                      <a:pt x="152770" y="132927"/>
                    </a:lnTo>
                    <a:lnTo>
                      <a:pt x="138066" y="129937"/>
                    </a:lnTo>
                    <a:lnTo>
                      <a:pt x="126035" y="121794"/>
                    </a:lnTo>
                    <a:lnTo>
                      <a:pt x="117911" y="109745"/>
                    </a:lnTo>
                    <a:lnTo>
                      <a:pt x="114928" y="95033"/>
                    </a:lnTo>
                    <a:lnTo>
                      <a:pt x="114928" y="92426"/>
                    </a:lnTo>
                    <a:lnTo>
                      <a:pt x="115294" y="89965"/>
                    </a:lnTo>
                    <a:lnTo>
                      <a:pt x="115807" y="87515"/>
                    </a:lnTo>
                    <a:lnTo>
                      <a:pt x="502804" y="87515"/>
                    </a:lnTo>
                    <a:lnTo>
                      <a:pt x="473561" y="67776"/>
                    </a:lnTo>
                    <a:lnTo>
                      <a:pt x="434552" y="59882"/>
                    </a:lnTo>
                    <a:close/>
                  </a:path>
                  <a:path w="535305" h="174625">
                    <a:moveTo>
                      <a:pt x="345581" y="87515"/>
                    </a:moveTo>
                    <a:lnTo>
                      <a:pt x="189941" y="87515"/>
                    </a:lnTo>
                    <a:lnTo>
                      <a:pt x="190371" y="89965"/>
                    </a:lnTo>
                    <a:lnTo>
                      <a:pt x="190653" y="92426"/>
                    </a:lnTo>
                    <a:lnTo>
                      <a:pt x="190653" y="95033"/>
                    </a:lnTo>
                    <a:lnTo>
                      <a:pt x="187673" y="109745"/>
                    </a:lnTo>
                    <a:lnTo>
                      <a:pt x="179549" y="121794"/>
                    </a:lnTo>
                    <a:lnTo>
                      <a:pt x="167506" y="129937"/>
                    </a:lnTo>
                    <a:lnTo>
                      <a:pt x="152770" y="132927"/>
                    </a:lnTo>
                    <a:lnTo>
                      <a:pt x="382763" y="132927"/>
                    </a:lnTo>
                    <a:lnTo>
                      <a:pt x="368025" y="129937"/>
                    </a:lnTo>
                    <a:lnTo>
                      <a:pt x="355978" y="121794"/>
                    </a:lnTo>
                    <a:lnTo>
                      <a:pt x="347850" y="109745"/>
                    </a:lnTo>
                    <a:lnTo>
                      <a:pt x="344869" y="95033"/>
                    </a:lnTo>
                    <a:lnTo>
                      <a:pt x="344869" y="92426"/>
                    </a:lnTo>
                    <a:lnTo>
                      <a:pt x="345151" y="89965"/>
                    </a:lnTo>
                    <a:lnTo>
                      <a:pt x="345581" y="87515"/>
                    </a:lnTo>
                    <a:close/>
                  </a:path>
                  <a:path w="535305" h="174625">
                    <a:moveTo>
                      <a:pt x="502804" y="87515"/>
                    </a:moveTo>
                    <a:lnTo>
                      <a:pt x="419798" y="87515"/>
                    </a:lnTo>
                    <a:lnTo>
                      <a:pt x="420374" y="89965"/>
                    </a:lnTo>
                    <a:lnTo>
                      <a:pt x="420594" y="92426"/>
                    </a:lnTo>
                    <a:lnTo>
                      <a:pt x="420594" y="95033"/>
                    </a:lnTo>
                    <a:lnTo>
                      <a:pt x="417612" y="109745"/>
                    </a:lnTo>
                    <a:lnTo>
                      <a:pt x="409488" y="121794"/>
                    </a:lnTo>
                    <a:lnTo>
                      <a:pt x="397460" y="129937"/>
                    </a:lnTo>
                    <a:lnTo>
                      <a:pt x="382763" y="132927"/>
                    </a:lnTo>
                    <a:lnTo>
                      <a:pt x="529299" y="132927"/>
                    </a:lnTo>
                    <a:lnTo>
                      <a:pt x="526918" y="121156"/>
                    </a:lnTo>
                    <a:lnTo>
                      <a:pt x="505428" y="89286"/>
                    </a:lnTo>
                    <a:lnTo>
                      <a:pt x="502804" y="87515"/>
                    </a:lnTo>
                    <a:close/>
                  </a:path>
                  <a:path w="535305" h="174625">
                    <a:moveTo>
                      <a:pt x="189941" y="87515"/>
                    </a:moveTo>
                    <a:lnTo>
                      <a:pt x="115807" y="87515"/>
                    </a:lnTo>
                    <a:lnTo>
                      <a:pt x="121671" y="97586"/>
                    </a:lnTo>
                    <a:lnTo>
                      <a:pt x="130189" y="105500"/>
                    </a:lnTo>
                    <a:lnTo>
                      <a:pt x="140757" y="110676"/>
                    </a:lnTo>
                    <a:lnTo>
                      <a:pt x="152770" y="112530"/>
                    </a:lnTo>
                    <a:lnTo>
                      <a:pt x="164877" y="110676"/>
                    </a:lnTo>
                    <a:lnTo>
                      <a:pt x="175471" y="105500"/>
                    </a:lnTo>
                    <a:lnTo>
                      <a:pt x="184007" y="97586"/>
                    </a:lnTo>
                    <a:lnTo>
                      <a:pt x="189941" y="87515"/>
                    </a:lnTo>
                    <a:close/>
                  </a:path>
                  <a:path w="535305" h="174625">
                    <a:moveTo>
                      <a:pt x="419798" y="87515"/>
                    </a:moveTo>
                    <a:lnTo>
                      <a:pt x="345581" y="87515"/>
                    </a:lnTo>
                    <a:lnTo>
                      <a:pt x="351555" y="97586"/>
                    </a:lnTo>
                    <a:lnTo>
                      <a:pt x="360104" y="105500"/>
                    </a:lnTo>
                    <a:lnTo>
                      <a:pt x="370686" y="110676"/>
                    </a:lnTo>
                    <a:lnTo>
                      <a:pt x="382763" y="112530"/>
                    </a:lnTo>
                    <a:lnTo>
                      <a:pt x="394756" y="110676"/>
                    </a:lnTo>
                    <a:lnTo>
                      <a:pt x="405297" y="105500"/>
                    </a:lnTo>
                    <a:lnTo>
                      <a:pt x="413830" y="97586"/>
                    </a:lnTo>
                    <a:lnTo>
                      <a:pt x="419798" y="87515"/>
                    </a:lnTo>
                    <a:close/>
                  </a:path>
                  <a:path w="535305" h="174625">
                    <a:moveTo>
                      <a:pt x="152770" y="0"/>
                    </a:moveTo>
                    <a:lnTo>
                      <a:pt x="137950" y="2996"/>
                    </a:lnTo>
                    <a:lnTo>
                      <a:pt x="125807" y="11173"/>
                    </a:lnTo>
                    <a:lnTo>
                      <a:pt x="117598" y="23310"/>
                    </a:lnTo>
                    <a:lnTo>
                      <a:pt x="114582" y="38187"/>
                    </a:lnTo>
                    <a:lnTo>
                      <a:pt x="114582" y="59882"/>
                    </a:lnTo>
                    <a:lnTo>
                      <a:pt x="191020" y="59882"/>
                    </a:lnTo>
                    <a:lnTo>
                      <a:pt x="191020" y="38187"/>
                    </a:lnTo>
                    <a:lnTo>
                      <a:pt x="188013" y="23310"/>
                    </a:lnTo>
                    <a:lnTo>
                      <a:pt x="179815" y="11173"/>
                    </a:lnTo>
                    <a:lnTo>
                      <a:pt x="167656" y="2996"/>
                    </a:lnTo>
                    <a:lnTo>
                      <a:pt x="152770" y="0"/>
                    </a:lnTo>
                    <a:close/>
                  </a:path>
                  <a:path w="535305" h="174625">
                    <a:moveTo>
                      <a:pt x="382040" y="0"/>
                    </a:moveTo>
                    <a:lnTo>
                      <a:pt x="367157" y="2996"/>
                    </a:lnTo>
                    <a:lnTo>
                      <a:pt x="354994" y="11173"/>
                    </a:lnTo>
                    <a:lnTo>
                      <a:pt x="346789" y="23310"/>
                    </a:lnTo>
                    <a:lnTo>
                      <a:pt x="343780" y="38187"/>
                    </a:lnTo>
                    <a:lnTo>
                      <a:pt x="343780" y="59882"/>
                    </a:lnTo>
                    <a:lnTo>
                      <a:pt x="420165" y="59882"/>
                    </a:lnTo>
                    <a:lnTo>
                      <a:pt x="420165" y="38187"/>
                    </a:lnTo>
                    <a:lnTo>
                      <a:pt x="417178" y="23310"/>
                    </a:lnTo>
                    <a:lnTo>
                      <a:pt x="409022" y="11173"/>
                    </a:lnTo>
                    <a:lnTo>
                      <a:pt x="396907" y="2996"/>
                    </a:lnTo>
                    <a:lnTo>
                      <a:pt x="3820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48" name="object 70">
                <a:extLst>
                  <a:ext uri="{FF2B5EF4-FFF2-40B4-BE49-F238E27FC236}">
                    <a16:creationId xmlns:a16="http://schemas.microsoft.com/office/drawing/2014/main" id="{B769AD97-BC96-4926-AFAA-8E5F01E118F7}"/>
                  </a:ext>
                </a:extLst>
              </p:cNvPr>
              <p:cNvSpPr/>
              <p:nvPr/>
            </p:nvSpPr>
            <p:spPr>
              <a:xfrm>
                <a:off x="12470076" y="2964755"/>
                <a:ext cx="535305" cy="382270"/>
              </a:xfrm>
              <a:custGeom>
                <a:avLst/>
                <a:gdLst/>
                <a:ahLst/>
                <a:cxnLst/>
                <a:rect l="l" t="t" r="r" b="b"/>
                <a:pathLst>
                  <a:path w="535305" h="382270">
                    <a:moveTo>
                      <a:pt x="534789" y="0"/>
                    </a:moveTo>
                    <a:lnTo>
                      <a:pt x="0" y="0"/>
                    </a:lnTo>
                    <a:lnTo>
                      <a:pt x="0" y="281635"/>
                    </a:lnTo>
                    <a:lnTo>
                      <a:pt x="7883" y="320705"/>
                    </a:lnTo>
                    <a:lnTo>
                      <a:pt x="29376" y="352621"/>
                    </a:lnTo>
                    <a:lnTo>
                      <a:pt x="61242" y="374146"/>
                    </a:lnTo>
                    <a:lnTo>
                      <a:pt x="100248" y="382040"/>
                    </a:lnTo>
                    <a:lnTo>
                      <a:pt x="434541" y="382040"/>
                    </a:lnTo>
                    <a:lnTo>
                      <a:pt x="473551" y="374146"/>
                    </a:lnTo>
                    <a:lnTo>
                      <a:pt x="505417" y="352621"/>
                    </a:lnTo>
                    <a:lnTo>
                      <a:pt x="509960" y="345874"/>
                    </a:lnTo>
                    <a:lnTo>
                      <a:pt x="89327" y="345874"/>
                    </a:lnTo>
                    <a:lnTo>
                      <a:pt x="67601" y="341331"/>
                    </a:lnTo>
                    <a:lnTo>
                      <a:pt x="49850" y="328949"/>
                    </a:lnTo>
                    <a:lnTo>
                      <a:pt x="37877" y="310601"/>
                    </a:lnTo>
                    <a:lnTo>
                      <a:pt x="33485" y="288158"/>
                    </a:lnTo>
                    <a:lnTo>
                      <a:pt x="33485" y="30815"/>
                    </a:lnTo>
                    <a:lnTo>
                      <a:pt x="534789" y="30815"/>
                    </a:lnTo>
                    <a:lnTo>
                      <a:pt x="534789" y="0"/>
                    </a:lnTo>
                    <a:close/>
                  </a:path>
                  <a:path w="535305" h="382270">
                    <a:moveTo>
                      <a:pt x="534789" y="30815"/>
                    </a:moveTo>
                    <a:lnTo>
                      <a:pt x="501450" y="30815"/>
                    </a:lnTo>
                    <a:lnTo>
                      <a:pt x="501450" y="288158"/>
                    </a:lnTo>
                    <a:lnTo>
                      <a:pt x="497037" y="310601"/>
                    </a:lnTo>
                    <a:lnTo>
                      <a:pt x="485017" y="328949"/>
                    </a:lnTo>
                    <a:lnTo>
                      <a:pt x="467220" y="341331"/>
                    </a:lnTo>
                    <a:lnTo>
                      <a:pt x="445473" y="345874"/>
                    </a:lnTo>
                    <a:lnTo>
                      <a:pt x="509960" y="345874"/>
                    </a:lnTo>
                    <a:lnTo>
                      <a:pt x="526908" y="320705"/>
                    </a:lnTo>
                    <a:lnTo>
                      <a:pt x="534789" y="281635"/>
                    </a:lnTo>
                    <a:lnTo>
                      <a:pt x="534789" y="30815"/>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49" name="object 71">
                <a:extLst>
                  <a:ext uri="{FF2B5EF4-FFF2-40B4-BE49-F238E27FC236}">
                    <a16:creationId xmlns:a16="http://schemas.microsoft.com/office/drawing/2014/main" id="{67BDDDBD-21D5-4FD0-8B43-4CD31D1857E2}"/>
                  </a:ext>
                </a:extLst>
              </p:cNvPr>
              <p:cNvSpPr/>
              <p:nvPr/>
            </p:nvSpPr>
            <p:spPr>
              <a:xfrm>
                <a:off x="12687276" y="3105510"/>
                <a:ext cx="100965" cy="0"/>
              </a:xfrm>
              <a:custGeom>
                <a:avLst/>
                <a:gdLst/>
                <a:ahLst/>
                <a:cxnLst/>
                <a:rect l="l" t="t" r="r" b="b"/>
                <a:pathLst>
                  <a:path w="100965">
                    <a:moveTo>
                      <a:pt x="0" y="0"/>
                    </a:moveTo>
                    <a:lnTo>
                      <a:pt x="100394" y="0"/>
                    </a:lnTo>
                  </a:path>
                </a:pathLst>
              </a:custGeom>
              <a:ln w="6683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50" name="object 72">
                <a:extLst>
                  <a:ext uri="{FF2B5EF4-FFF2-40B4-BE49-F238E27FC236}">
                    <a16:creationId xmlns:a16="http://schemas.microsoft.com/office/drawing/2014/main" id="{ED321DD4-2F5B-4548-8DCA-A5C47777E572}"/>
                  </a:ext>
                </a:extLst>
              </p:cNvPr>
              <p:cNvSpPr/>
              <p:nvPr/>
            </p:nvSpPr>
            <p:spPr>
              <a:xfrm>
                <a:off x="12821018" y="3105510"/>
                <a:ext cx="100330" cy="0"/>
              </a:xfrm>
              <a:custGeom>
                <a:avLst/>
                <a:gdLst/>
                <a:ahLst/>
                <a:cxnLst/>
                <a:rect l="l" t="t" r="r" b="b"/>
                <a:pathLst>
                  <a:path w="100329">
                    <a:moveTo>
                      <a:pt x="0" y="0"/>
                    </a:moveTo>
                    <a:lnTo>
                      <a:pt x="100237" y="0"/>
                    </a:lnTo>
                  </a:path>
                </a:pathLst>
              </a:custGeom>
              <a:ln w="6683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51" name="object 73">
                <a:extLst>
                  <a:ext uri="{FF2B5EF4-FFF2-40B4-BE49-F238E27FC236}">
                    <a16:creationId xmlns:a16="http://schemas.microsoft.com/office/drawing/2014/main" id="{4BDF6372-4C23-45D6-BF3E-0465F228AA2A}"/>
                  </a:ext>
                </a:extLst>
              </p:cNvPr>
              <p:cNvSpPr/>
              <p:nvPr/>
            </p:nvSpPr>
            <p:spPr>
              <a:xfrm>
                <a:off x="12821018" y="3205830"/>
                <a:ext cx="100330" cy="0"/>
              </a:xfrm>
              <a:custGeom>
                <a:avLst/>
                <a:gdLst/>
                <a:ahLst/>
                <a:cxnLst/>
                <a:rect l="l" t="t" r="r" b="b"/>
                <a:pathLst>
                  <a:path w="100329">
                    <a:moveTo>
                      <a:pt x="0" y="0"/>
                    </a:moveTo>
                    <a:lnTo>
                      <a:pt x="100237" y="0"/>
                    </a:lnTo>
                  </a:path>
                </a:pathLst>
              </a:custGeom>
              <a:ln w="6668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52" name="object 74">
                <a:extLst>
                  <a:ext uri="{FF2B5EF4-FFF2-40B4-BE49-F238E27FC236}">
                    <a16:creationId xmlns:a16="http://schemas.microsoft.com/office/drawing/2014/main" id="{3F9D99A2-7F91-4484-A1F6-AB46D79E6AAA}"/>
                  </a:ext>
                </a:extLst>
              </p:cNvPr>
              <p:cNvSpPr/>
              <p:nvPr/>
            </p:nvSpPr>
            <p:spPr>
              <a:xfrm>
                <a:off x="12687276" y="3205830"/>
                <a:ext cx="100965" cy="0"/>
              </a:xfrm>
              <a:custGeom>
                <a:avLst/>
                <a:gdLst/>
                <a:ahLst/>
                <a:cxnLst/>
                <a:rect l="l" t="t" r="r" b="b"/>
                <a:pathLst>
                  <a:path w="100965">
                    <a:moveTo>
                      <a:pt x="0" y="0"/>
                    </a:moveTo>
                    <a:lnTo>
                      <a:pt x="100394" y="0"/>
                    </a:lnTo>
                  </a:path>
                </a:pathLst>
              </a:custGeom>
              <a:ln w="6668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sp>
            <p:nvSpPr>
              <p:cNvPr id="53" name="object 75">
                <a:extLst>
                  <a:ext uri="{FF2B5EF4-FFF2-40B4-BE49-F238E27FC236}">
                    <a16:creationId xmlns:a16="http://schemas.microsoft.com/office/drawing/2014/main" id="{C414C4EA-5F12-4D2E-9CC3-5A81A8110346}"/>
                  </a:ext>
                </a:extLst>
              </p:cNvPr>
              <p:cNvSpPr/>
              <p:nvPr/>
            </p:nvSpPr>
            <p:spPr>
              <a:xfrm>
                <a:off x="12553688" y="3205830"/>
                <a:ext cx="100330" cy="0"/>
              </a:xfrm>
              <a:custGeom>
                <a:avLst/>
                <a:gdLst/>
                <a:ahLst/>
                <a:cxnLst/>
                <a:rect l="l" t="t" r="r" b="b"/>
                <a:pathLst>
                  <a:path w="100329">
                    <a:moveTo>
                      <a:pt x="0" y="0"/>
                    </a:moveTo>
                    <a:lnTo>
                      <a:pt x="100237" y="0"/>
                    </a:lnTo>
                  </a:path>
                </a:pathLst>
              </a:custGeom>
              <a:ln w="6668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000000"/>
                  </a:solidFill>
                  <a:effectLst/>
                  <a:uLnTx/>
                  <a:uFillTx/>
                  <a:latin typeface="Tahoma"/>
                  <a:ea typeface="+mn-ea"/>
                  <a:cs typeface="+mn-cs"/>
                </a:endParaRPr>
              </a:p>
            </p:txBody>
          </p:sp>
        </p:grpSp>
        <p:sp>
          <p:nvSpPr>
            <p:cNvPr id="88" name="object 18">
              <a:extLst>
                <a:ext uri="{FF2B5EF4-FFF2-40B4-BE49-F238E27FC236}">
                  <a16:creationId xmlns:a16="http://schemas.microsoft.com/office/drawing/2014/main" id="{8E9E1247-281B-314E-BBCC-49C8951BF843}"/>
                </a:ext>
              </a:extLst>
            </p:cNvPr>
            <p:cNvSpPr txBox="1"/>
            <p:nvPr/>
          </p:nvSpPr>
          <p:spPr>
            <a:xfrm>
              <a:off x="4980024" y="1339229"/>
              <a:ext cx="2163587" cy="802533"/>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75</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r>
                <a:rPr kumimoji="0" lang="en-US" sz="12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95</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endParaRPr kumimoji="0" lang="en-GB" sz="1200" b="0" i="0" u="none" strike="noStrike" kern="1200" cap="none" spc="0" normalizeH="0" baseline="0" noProof="0" dirty="0">
                <a:ln>
                  <a:noFill/>
                </a:ln>
                <a:solidFill>
                  <a:srgbClr val="FFFFFF"/>
                </a:solidFill>
                <a:effectLst/>
                <a:uLnTx/>
                <a:uFillTx/>
                <a:latin typeface="Tahoma"/>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1%</a:t>
              </a:r>
              <a:r>
                <a:rPr kumimoji="0" lang="en-US" sz="12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10</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p>
          </p:txBody>
        </p:sp>
        <p:sp>
          <p:nvSpPr>
            <p:cNvPr id="89" name="object 18">
              <a:extLst>
                <a:ext uri="{FF2B5EF4-FFF2-40B4-BE49-F238E27FC236}">
                  <a16:creationId xmlns:a16="http://schemas.microsoft.com/office/drawing/2014/main" id="{52653523-E08C-A94A-8D9B-FF4FAC403322}"/>
                </a:ext>
              </a:extLst>
            </p:cNvPr>
            <p:cNvSpPr txBox="1"/>
            <p:nvPr/>
          </p:nvSpPr>
          <p:spPr>
            <a:xfrm>
              <a:off x="4992492" y="5614644"/>
              <a:ext cx="1784826" cy="655949"/>
            </a:xfrm>
            <a:prstGeom prst="rect">
              <a:avLst/>
            </a:prstGeom>
          </p:spPr>
          <p:txBody>
            <a:bodyPr vert="horz" wrap="square" lIns="0" tIns="161925" rIns="0" bIns="0" rtlCol="0">
              <a:spAutoFit/>
            </a:bodyPr>
            <a:lstStyle/>
            <a:p>
              <a:pPr marL="0" marR="5080" lvl="0" indent="0" algn="l" defTabSz="662400" rtl="0" eaLnBrk="1" fontAlgn="auto" latinLnBrk="0" hangingPunct="1">
                <a:lnSpc>
                  <a:spcPct val="100000"/>
                </a:lnSpc>
                <a:spcBef>
                  <a:spcPts val="1275"/>
                </a:spcBef>
                <a:spcAft>
                  <a:spcPts val="0"/>
                </a:spcAft>
                <a:buClrTx/>
                <a:buSzTx/>
                <a:buFontTx/>
                <a:buNone/>
                <a:tabLst>
                  <a:tab pos="1096645" algn="l"/>
                  <a:tab pos="2174875" algn="l"/>
                  <a:tab pos="3275965" algn="l"/>
                </a:tabLst>
                <a:defRPr/>
              </a:pPr>
              <a:r>
                <a:rPr kumimoji="0" lang="en-GB" sz="1100" b="0" i="0" u="none" strike="noStrike" kern="1200" cap="none" spc="0" normalizeH="0" baseline="0" noProof="0" dirty="0">
                  <a:ln>
                    <a:noFill/>
                  </a:ln>
                  <a:solidFill>
                    <a:srgbClr val="FFFFFF"/>
                  </a:solidFill>
                  <a:effectLst/>
                  <a:uLnTx/>
                  <a:uFillTx/>
                  <a:latin typeface="Tahoma"/>
                  <a:ea typeface="+mn-ea"/>
                  <a:cs typeface="Gotham Book" pitchFamily="2" charset="0"/>
                </a:rPr>
                <a:t>&gt;45%     &gt;65%     &gt;85%</a:t>
              </a:r>
            </a:p>
            <a:p>
              <a:pPr marL="0" marR="12700" lvl="0" indent="0" algn="l" defTabSz="662400" rtl="0" eaLnBrk="1" fontAlgn="auto" latinLnBrk="0" hangingPunct="1">
                <a:lnSpc>
                  <a:spcPct val="100000"/>
                </a:lnSpc>
                <a:spcBef>
                  <a:spcPts val="1175"/>
                </a:spcBef>
                <a:spcAft>
                  <a:spcPts val="0"/>
                </a:spcAft>
                <a:buClrTx/>
                <a:buSzTx/>
                <a:buFontTx/>
                <a:buNone/>
                <a:tabLst>
                  <a:tab pos="1145540" algn="l"/>
                  <a:tab pos="2186940" algn="l"/>
                  <a:tab pos="3282950" algn="l"/>
                </a:tabLst>
                <a:defRPr/>
              </a:pPr>
              <a:r>
                <a:rPr kumimoji="0" lang="en-GB" sz="1100" b="0" i="0" u="none" strike="noStrike" kern="1200" cap="none" spc="0" normalizeH="0" baseline="0" noProof="0" dirty="0">
                  <a:ln>
                    <a:noFill/>
                  </a:ln>
                  <a:solidFill>
                    <a:srgbClr val="FFFFFF"/>
                  </a:solidFill>
                  <a:effectLst/>
                  <a:uLnTx/>
                  <a:uFillTx/>
                  <a:latin typeface="Tahoma"/>
                  <a:ea typeface="+mn-ea"/>
                  <a:cs typeface="Gotham Book" pitchFamily="2" charset="0"/>
                </a:rPr>
                <a:t> 1%           2%         3%</a:t>
              </a:r>
            </a:p>
          </p:txBody>
        </p:sp>
        <p:sp>
          <p:nvSpPr>
            <p:cNvPr id="90" name="object 18">
              <a:extLst>
                <a:ext uri="{FF2B5EF4-FFF2-40B4-BE49-F238E27FC236}">
                  <a16:creationId xmlns:a16="http://schemas.microsoft.com/office/drawing/2014/main" id="{30DCDCD7-DB70-6947-AB4C-2AE5884F7F0C}"/>
                </a:ext>
              </a:extLst>
            </p:cNvPr>
            <p:cNvSpPr txBox="1"/>
            <p:nvPr/>
          </p:nvSpPr>
          <p:spPr>
            <a:xfrm>
              <a:off x="4980024" y="2854468"/>
              <a:ext cx="2163587" cy="802533"/>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70</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r>
                <a:rPr kumimoji="0" lang="en-US" sz="12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90</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endParaRPr kumimoji="0" lang="en-GB" sz="1200" b="0" i="0" u="none" strike="noStrike" kern="1200" cap="none" spc="0" normalizeH="0" baseline="0" noProof="0" dirty="0">
                <a:ln>
                  <a:noFill/>
                </a:ln>
                <a:solidFill>
                  <a:srgbClr val="FFFFFF"/>
                </a:solidFill>
                <a:effectLst/>
                <a:uLnTx/>
                <a:uFillTx/>
                <a:latin typeface="Tahoma"/>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1%</a:t>
              </a:r>
              <a:r>
                <a:rPr kumimoji="0" lang="en-US" sz="12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15</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p>
          </p:txBody>
        </p:sp>
        <p:sp>
          <p:nvSpPr>
            <p:cNvPr id="91" name="object 18">
              <a:extLst>
                <a:ext uri="{FF2B5EF4-FFF2-40B4-BE49-F238E27FC236}">
                  <a16:creationId xmlns:a16="http://schemas.microsoft.com/office/drawing/2014/main" id="{05C1DCA4-2B92-A44B-8A0D-12091E811197}"/>
                </a:ext>
              </a:extLst>
            </p:cNvPr>
            <p:cNvSpPr txBox="1"/>
            <p:nvPr/>
          </p:nvSpPr>
          <p:spPr>
            <a:xfrm>
              <a:off x="4980024" y="4243438"/>
              <a:ext cx="2163587" cy="802533"/>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30</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r>
                <a:rPr kumimoji="0" lang="en-US" sz="12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90</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endParaRPr kumimoji="0" lang="en-GB" sz="1200" b="0" i="0" u="none" strike="noStrike" kern="1200" cap="none" spc="0" normalizeH="0" baseline="0" noProof="0" dirty="0">
                <a:ln>
                  <a:noFill/>
                </a:ln>
                <a:solidFill>
                  <a:srgbClr val="FFFFFF"/>
                </a:solidFill>
                <a:effectLst/>
                <a:uLnTx/>
                <a:uFillTx/>
                <a:latin typeface="Tahoma"/>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1%</a:t>
              </a:r>
              <a:r>
                <a:rPr kumimoji="0" lang="en-US" sz="12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200" b="0" i="0" u="none" strike="noStrike" kern="1200" cap="none" spc="0" normalizeH="0" baseline="0" noProof="0" dirty="0">
                  <a:ln>
                    <a:noFill/>
                  </a:ln>
                  <a:solidFill>
                    <a:srgbClr val="FFFFFF"/>
                  </a:solidFill>
                  <a:effectLst/>
                  <a:uLnTx/>
                  <a:uFillTx/>
                  <a:latin typeface="Tahoma"/>
                  <a:ea typeface="+mn-ea"/>
                  <a:cs typeface="Gotham Book" pitchFamily="2" charset="0"/>
                </a:rPr>
                <a:t>9</a:t>
              </a:r>
              <a:r>
                <a:rPr kumimoji="0" sz="1200" b="0" i="0" u="none" strike="noStrike" kern="1200" cap="none" spc="0" normalizeH="0" baseline="0" noProof="0" dirty="0">
                  <a:ln>
                    <a:noFill/>
                  </a:ln>
                  <a:solidFill>
                    <a:srgbClr val="FFFFFF"/>
                  </a:solidFill>
                  <a:effectLst/>
                  <a:uLnTx/>
                  <a:uFillTx/>
                  <a:latin typeface="Tahoma"/>
                  <a:ea typeface="+mn-ea"/>
                  <a:cs typeface="Gotham Book" pitchFamily="2" charset="0"/>
                </a:rPr>
                <a:t>%</a:t>
              </a:r>
            </a:p>
          </p:txBody>
        </p:sp>
        <p:sp>
          <p:nvSpPr>
            <p:cNvPr id="78" name="TextBox 77">
              <a:extLst>
                <a:ext uri="{FF2B5EF4-FFF2-40B4-BE49-F238E27FC236}">
                  <a16:creationId xmlns:a16="http://schemas.microsoft.com/office/drawing/2014/main" id="{E1350BD6-6765-B34A-85FD-98A28A5F9D9A}"/>
                </a:ext>
              </a:extLst>
            </p:cNvPr>
            <p:cNvSpPr txBox="1"/>
            <p:nvPr/>
          </p:nvSpPr>
          <p:spPr>
            <a:xfrm>
              <a:off x="1638983" y="1429294"/>
              <a:ext cx="992802"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rPr>
                <a:t>Attach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rPr>
                <a:t>Rate</a:t>
              </a:r>
            </a:p>
          </p:txBody>
        </p:sp>
        <p:sp>
          <p:nvSpPr>
            <p:cNvPr id="79" name="TextBox 78">
              <a:extLst>
                <a:ext uri="{FF2B5EF4-FFF2-40B4-BE49-F238E27FC236}">
                  <a16:creationId xmlns:a16="http://schemas.microsoft.com/office/drawing/2014/main" id="{E0F5C52D-4020-1749-BDDE-791B0167A9ED}"/>
                </a:ext>
              </a:extLst>
            </p:cNvPr>
            <p:cNvSpPr txBox="1"/>
            <p:nvPr/>
          </p:nvSpPr>
          <p:spPr>
            <a:xfrm>
              <a:off x="1664469" y="5614644"/>
              <a:ext cx="1007515"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rPr>
                <a:t>Premium Services Rebate</a:t>
              </a:r>
            </a:p>
          </p:txBody>
        </p:sp>
        <p:sp>
          <p:nvSpPr>
            <p:cNvPr id="80" name="TextBox 79">
              <a:extLst>
                <a:ext uri="{FF2B5EF4-FFF2-40B4-BE49-F238E27FC236}">
                  <a16:creationId xmlns:a16="http://schemas.microsoft.com/office/drawing/2014/main" id="{967C7B08-78A2-5F42-8C56-F1CCB2D65132}"/>
                </a:ext>
              </a:extLst>
            </p:cNvPr>
            <p:cNvSpPr txBox="1"/>
            <p:nvPr/>
          </p:nvSpPr>
          <p:spPr>
            <a:xfrm>
              <a:off x="1477479" y="2807773"/>
              <a:ext cx="1268636" cy="834524"/>
            </a:xfrm>
            <a:prstGeom prst="rect">
              <a:avLst/>
            </a:prstGeom>
            <a:noFill/>
          </p:spPr>
          <p:txBody>
            <a:bodyPr wrap="square" rtlCol="0">
              <a:spAutoFit/>
            </a:bodyPr>
            <a:lstStyle/>
            <a:p>
              <a:pPr marL="10795" marR="76200" lvl="0" indent="0" algn="r" defTabSz="914400" rtl="0" eaLnBrk="1" fontAlgn="auto" latinLnBrk="0" hangingPunct="1">
                <a:lnSpc>
                  <a:spcPts val="2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rPr>
                <a:t>In Quarter Renewal </a:t>
              </a:r>
            </a:p>
            <a:p>
              <a:pPr marL="10795" marR="76200" lvl="0" indent="0" algn="r" defTabSz="914400" rtl="0" eaLnBrk="1" fontAlgn="auto" latinLnBrk="0" hangingPunct="1">
                <a:lnSpc>
                  <a:spcPts val="2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rPr>
                <a:t>Rate</a:t>
              </a:r>
            </a:p>
          </p:txBody>
        </p:sp>
        <p:sp>
          <p:nvSpPr>
            <p:cNvPr id="81" name="TextBox 80">
              <a:extLst>
                <a:ext uri="{FF2B5EF4-FFF2-40B4-BE49-F238E27FC236}">
                  <a16:creationId xmlns:a16="http://schemas.microsoft.com/office/drawing/2014/main" id="{807F2B87-9D6E-824C-8000-1C4B8C998E98}"/>
                </a:ext>
              </a:extLst>
            </p:cNvPr>
            <p:cNvSpPr txBox="1"/>
            <p:nvPr/>
          </p:nvSpPr>
          <p:spPr>
            <a:xfrm>
              <a:off x="1673121" y="4333145"/>
              <a:ext cx="982227" cy="56324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rPr>
                <a:t>Multiyear Rebate</a:t>
              </a:r>
            </a:p>
          </p:txBody>
        </p:sp>
        <p:sp>
          <p:nvSpPr>
            <p:cNvPr id="82" name="TextBox 81">
              <a:extLst>
                <a:ext uri="{FF2B5EF4-FFF2-40B4-BE49-F238E27FC236}">
                  <a16:creationId xmlns:a16="http://schemas.microsoft.com/office/drawing/2014/main" id="{CDAE0DE6-63BA-AD41-9164-16703302058E}"/>
                </a:ext>
              </a:extLst>
            </p:cNvPr>
            <p:cNvSpPr txBox="1"/>
            <p:nvPr/>
          </p:nvSpPr>
          <p:spPr>
            <a:xfrm>
              <a:off x="4853617" y="1163320"/>
              <a:ext cx="20563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5C1D8"/>
                  </a:solidFill>
                  <a:effectLst/>
                  <a:uLnTx/>
                  <a:uFillTx/>
                  <a:latin typeface="Tahoma"/>
                  <a:ea typeface="+mn-ea"/>
                  <a:cs typeface="Gotham Book" pitchFamily="2" charset="0"/>
                </a:rPr>
                <a:t>Min            Max</a:t>
              </a:r>
            </a:p>
          </p:txBody>
        </p:sp>
        <p:sp>
          <p:nvSpPr>
            <p:cNvPr id="83" name="TextBox 82">
              <a:extLst>
                <a:ext uri="{FF2B5EF4-FFF2-40B4-BE49-F238E27FC236}">
                  <a16:creationId xmlns:a16="http://schemas.microsoft.com/office/drawing/2014/main" id="{9FA4AA3D-1194-CF4A-A597-4CCDDFC2B9FC}"/>
                </a:ext>
              </a:extLst>
            </p:cNvPr>
            <p:cNvSpPr txBox="1"/>
            <p:nvPr/>
          </p:nvSpPr>
          <p:spPr>
            <a:xfrm>
              <a:off x="4864480" y="2629566"/>
              <a:ext cx="2056399" cy="31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5C1D8"/>
                  </a:solidFill>
                  <a:effectLst/>
                  <a:uLnTx/>
                  <a:uFillTx/>
                  <a:latin typeface="Tahoma"/>
                  <a:ea typeface="+mn-ea"/>
                  <a:cs typeface="Gotham Book" pitchFamily="2" charset="0"/>
                </a:rPr>
                <a:t>Min           Max</a:t>
              </a:r>
            </a:p>
          </p:txBody>
        </p:sp>
        <p:sp>
          <p:nvSpPr>
            <p:cNvPr id="85" name="TextBox 84">
              <a:extLst>
                <a:ext uri="{FF2B5EF4-FFF2-40B4-BE49-F238E27FC236}">
                  <a16:creationId xmlns:a16="http://schemas.microsoft.com/office/drawing/2014/main" id="{79F35612-E131-7045-941F-FCB2C7A727CC}"/>
                </a:ext>
              </a:extLst>
            </p:cNvPr>
            <p:cNvSpPr txBox="1"/>
            <p:nvPr/>
          </p:nvSpPr>
          <p:spPr>
            <a:xfrm>
              <a:off x="4864480" y="4027182"/>
              <a:ext cx="20563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5C1D8"/>
                  </a:solidFill>
                  <a:effectLst/>
                  <a:uLnTx/>
                  <a:uFillTx/>
                  <a:latin typeface="Tahoma"/>
                  <a:ea typeface="+mn-ea"/>
                  <a:cs typeface="Gotham Book" pitchFamily="2" charset="0"/>
                </a:rPr>
                <a:t>Min.           Max</a:t>
              </a:r>
            </a:p>
          </p:txBody>
        </p:sp>
        <p:sp>
          <p:nvSpPr>
            <p:cNvPr id="86" name="object 18">
              <a:extLst>
                <a:ext uri="{FF2B5EF4-FFF2-40B4-BE49-F238E27FC236}">
                  <a16:creationId xmlns:a16="http://schemas.microsoft.com/office/drawing/2014/main" id="{2FE8A924-32D3-4672-968F-F9B4821933F3}"/>
                </a:ext>
              </a:extLst>
            </p:cNvPr>
            <p:cNvSpPr txBox="1"/>
            <p:nvPr/>
          </p:nvSpPr>
          <p:spPr>
            <a:xfrm>
              <a:off x="8926305" y="1360213"/>
              <a:ext cx="2163587" cy="873151"/>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60</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r>
                <a:rPr kumimoji="0" lang="en-US" sz="14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80</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endPar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1%</a:t>
              </a:r>
              <a:r>
                <a:rPr kumimoji="0" lang="en-US" sz="14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8</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p>
          </p:txBody>
        </p:sp>
        <p:sp>
          <p:nvSpPr>
            <p:cNvPr id="87" name="object 18">
              <a:extLst>
                <a:ext uri="{FF2B5EF4-FFF2-40B4-BE49-F238E27FC236}">
                  <a16:creationId xmlns:a16="http://schemas.microsoft.com/office/drawing/2014/main" id="{221B9C51-9277-4361-85F4-CA1E03A6893F}"/>
                </a:ext>
              </a:extLst>
            </p:cNvPr>
            <p:cNvSpPr txBox="1"/>
            <p:nvPr/>
          </p:nvSpPr>
          <p:spPr>
            <a:xfrm>
              <a:off x="8926305" y="2875452"/>
              <a:ext cx="2163587" cy="873151"/>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45</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r>
                <a:rPr kumimoji="0" lang="en-US" sz="14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85</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endPar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1%</a:t>
              </a:r>
              <a:r>
                <a:rPr kumimoji="0" lang="en-US" sz="14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6</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p>
          </p:txBody>
        </p:sp>
        <p:sp>
          <p:nvSpPr>
            <p:cNvPr id="92" name="object 18">
              <a:extLst>
                <a:ext uri="{FF2B5EF4-FFF2-40B4-BE49-F238E27FC236}">
                  <a16:creationId xmlns:a16="http://schemas.microsoft.com/office/drawing/2014/main" id="{31F61140-04D3-48EC-B4F4-CEE5D2C83766}"/>
                </a:ext>
              </a:extLst>
            </p:cNvPr>
            <p:cNvSpPr txBox="1"/>
            <p:nvPr/>
          </p:nvSpPr>
          <p:spPr>
            <a:xfrm>
              <a:off x="8926306" y="4264421"/>
              <a:ext cx="1678760" cy="761106"/>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30</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r>
                <a:rPr kumimoji="0" lang="en-US" sz="1400" b="0" i="0" u="none" strike="noStrike" kern="1200" cap="none" spc="0" normalizeH="0" baseline="0" noProof="0" dirty="0">
                  <a:ln>
                    <a:noFill/>
                  </a:ln>
                  <a:solidFill>
                    <a:srgbClr val="FFFFFF"/>
                  </a:solidFill>
                  <a:effectLst/>
                  <a:uLnTx/>
                  <a:uFillTx/>
                  <a:latin typeface="Tahoma"/>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latin typeface="Tahoma"/>
                  <a:ea typeface="+mn-ea"/>
                  <a:cs typeface="Gotham Book" pitchFamily="2" charset="0"/>
                </a:rPr>
                <a:t>90</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endParaRPr kumimoji="0" lang="en-GB" sz="1400" b="0" i="0" u="none" strike="noStrike" kern="1200" cap="none" spc="0" normalizeH="0" baseline="0" noProof="0" dirty="0">
                <a:ln>
                  <a:noFill/>
                </a:ln>
                <a:solidFill>
                  <a:srgbClr val="FFFFFF"/>
                </a:solidFill>
                <a:effectLst/>
                <a:uLnTx/>
                <a:uFillTx/>
                <a:latin typeface="Tahoma"/>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1%</a:t>
              </a:r>
              <a:r>
                <a:rPr kumimoji="0" lang="en-US" sz="1400" b="0" i="0" u="none" strike="noStrike" kern="1200" cap="none" spc="0" normalizeH="0" baseline="0" noProof="0" dirty="0">
                  <a:ln>
                    <a:noFill/>
                  </a:ln>
                  <a:solidFill>
                    <a:srgbClr val="FFFFFF"/>
                  </a:solidFill>
                  <a:effectLst/>
                  <a:uLnTx/>
                  <a:uFillTx/>
                  <a:latin typeface="Tahoma"/>
                  <a:ea typeface="+mn-ea"/>
                  <a:cs typeface="Gotham Book" pitchFamily="2" charset="0"/>
                </a:rPr>
                <a:t>            3</a:t>
              </a:r>
              <a:r>
                <a:rPr kumimoji="0" sz="1400" b="0" i="0" u="none" strike="noStrike" kern="1200" cap="none" spc="0" normalizeH="0" baseline="0" noProof="0" dirty="0">
                  <a:ln>
                    <a:noFill/>
                  </a:ln>
                  <a:solidFill>
                    <a:srgbClr val="FFFFFF"/>
                  </a:solidFill>
                  <a:effectLst/>
                  <a:uLnTx/>
                  <a:uFillTx/>
                  <a:latin typeface="Tahoma"/>
                  <a:ea typeface="+mn-ea"/>
                  <a:cs typeface="Gotham Book" pitchFamily="2" charset="0"/>
                </a:rPr>
                <a:t>%</a:t>
              </a:r>
            </a:p>
          </p:txBody>
        </p:sp>
        <p:sp>
          <p:nvSpPr>
            <p:cNvPr id="93" name="TextBox 92">
              <a:extLst>
                <a:ext uri="{FF2B5EF4-FFF2-40B4-BE49-F238E27FC236}">
                  <a16:creationId xmlns:a16="http://schemas.microsoft.com/office/drawing/2014/main" id="{DDAE9AB8-650A-4311-B245-F040D9F18E6B}"/>
                </a:ext>
              </a:extLst>
            </p:cNvPr>
            <p:cNvSpPr txBox="1"/>
            <p:nvPr/>
          </p:nvSpPr>
          <p:spPr>
            <a:xfrm>
              <a:off x="8881348" y="1206004"/>
              <a:ext cx="2056399" cy="31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5C1D8"/>
                  </a:solidFill>
                  <a:effectLst/>
                  <a:uLnTx/>
                  <a:uFillTx/>
                  <a:latin typeface="Tahoma"/>
                  <a:ea typeface="+mn-ea"/>
                  <a:cs typeface="Gotham Book" pitchFamily="2" charset="0"/>
                </a:rPr>
                <a:t>Min          Max</a:t>
              </a:r>
            </a:p>
          </p:txBody>
        </p:sp>
        <p:sp>
          <p:nvSpPr>
            <p:cNvPr id="94" name="TextBox 93">
              <a:extLst>
                <a:ext uri="{FF2B5EF4-FFF2-40B4-BE49-F238E27FC236}">
                  <a16:creationId xmlns:a16="http://schemas.microsoft.com/office/drawing/2014/main" id="{DBC9F13A-D99C-4446-AB5D-BF6AE8F13550}"/>
                </a:ext>
              </a:extLst>
            </p:cNvPr>
            <p:cNvSpPr txBox="1"/>
            <p:nvPr/>
          </p:nvSpPr>
          <p:spPr>
            <a:xfrm>
              <a:off x="8800582" y="2650550"/>
              <a:ext cx="2056399" cy="31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5C1D8"/>
                  </a:solidFill>
                  <a:effectLst/>
                  <a:uLnTx/>
                  <a:uFillTx/>
                  <a:latin typeface="Tahoma"/>
                  <a:ea typeface="+mn-ea"/>
                  <a:cs typeface="Gotham Book" pitchFamily="2" charset="0"/>
                </a:rPr>
                <a:t>Min           Max</a:t>
              </a:r>
            </a:p>
          </p:txBody>
        </p:sp>
        <p:sp>
          <p:nvSpPr>
            <p:cNvPr id="95" name="TextBox 94">
              <a:extLst>
                <a:ext uri="{FF2B5EF4-FFF2-40B4-BE49-F238E27FC236}">
                  <a16:creationId xmlns:a16="http://schemas.microsoft.com/office/drawing/2014/main" id="{2005E2FB-480D-4B34-A48A-C6DB93DF8802}"/>
                </a:ext>
              </a:extLst>
            </p:cNvPr>
            <p:cNvSpPr txBox="1"/>
            <p:nvPr/>
          </p:nvSpPr>
          <p:spPr>
            <a:xfrm>
              <a:off x="8800582" y="4048166"/>
              <a:ext cx="2056399" cy="31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85C1D8"/>
                  </a:solidFill>
                  <a:effectLst/>
                  <a:uLnTx/>
                  <a:uFillTx/>
                  <a:latin typeface="Tahoma"/>
                  <a:ea typeface="+mn-ea"/>
                  <a:cs typeface="Gotham Book" pitchFamily="2" charset="0"/>
                </a:rPr>
                <a:t>Min	Max</a:t>
              </a:r>
            </a:p>
          </p:txBody>
        </p:sp>
        <p:cxnSp>
          <p:nvCxnSpPr>
            <p:cNvPr id="96" name="Straight Connector 95">
              <a:extLst>
                <a:ext uri="{FF2B5EF4-FFF2-40B4-BE49-F238E27FC236}">
                  <a16:creationId xmlns:a16="http://schemas.microsoft.com/office/drawing/2014/main" id="{B23FB552-1811-4E18-8D80-2895D1348373}"/>
                </a:ext>
              </a:extLst>
            </p:cNvPr>
            <p:cNvCxnSpPr>
              <a:cxnSpLocks/>
            </p:cNvCxnSpPr>
            <p:nvPr/>
          </p:nvCxnSpPr>
          <p:spPr>
            <a:xfrm>
              <a:off x="6943047" y="1197903"/>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04CB26E7-5EDC-4AEB-89E3-4A8A66DC5F45}"/>
                </a:ext>
              </a:extLst>
            </p:cNvPr>
            <p:cNvCxnSpPr>
              <a:cxnSpLocks/>
            </p:cNvCxnSpPr>
            <p:nvPr/>
          </p:nvCxnSpPr>
          <p:spPr>
            <a:xfrm>
              <a:off x="6947573" y="2666361"/>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E6F346AE-288A-42C3-A425-198AABF26E46}"/>
                </a:ext>
              </a:extLst>
            </p:cNvPr>
            <p:cNvCxnSpPr>
              <a:cxnSpLocks/>
            </p:cNvCxnSpPr>
            <p:nvPr/>
          </p:nvCxnSpPr>
          <p:spPr>
            <a:xfrm>
              <a:off x="6954296" y="4087518"/>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840244E-7A91-4920-B0CE-76AD2BB3F5A9}"/>
                </a:ext>
              </a:extLst>
            </p:cNvPr>
            <p:cNvCxnSpPr>
              <a:cxnSpLocks/>
            </p:cNvCxnSpPr>
            <p:nvPr/>
          </p:nvCxnSpPr>
          <p:spPr>
            <a:xfrm>
              <a:off x="6965545" y="5473826"/>
              <a:ext cx="0" cy="10239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1" name="object 18">
              <a:extLst>
                <a:ext uri="{FF2B5EF4-FFF2-40B4-BE49-F238E27FC236}">
                  <a16:creationId xmlns:a16="http://schemas.microsoft.com/office/drawing/2014/main" id="{2AD5E812-21C1-4664-B9D5-743C811E569F}"/>
                </a:ext>
              </a:extLst>
            </p:cNvPr>
            <p:cNvSpPr txBox="1"/>
            <p:nvPr/>
          </p:nvSpPr>
          <p:spPr>
            <a:xfrm>
              <a:off x="8832984" y="5679175"/>
              <a:ext cx="1843981" cy="655949"/>
            </a:xfrm>
            <a:prstGeom prst="rect">
              <a:avLst/>
            </a:prstGeom>
          </p:spPr>
          <p:txBody>
            <a:bodyPr vert="horz" wrap="square" lIns="0" tIns="161925" rIns="0" bIns="0" rtlCol="0">
              <a:spAutoFit/>
            </a:bodyPr>
            <a:lstStyle/>
            <a:p>
              <a:pPr marR="5080" lvl="0" defTabSz="662400">
                <a:spcBef>
                  <a:spcPts val="1275"/>
                </a:spcBef>
                <a:tabLst>
                  <a:tab pos="1096645" algn="l"/>
                  <a:tab pos="2174875" algn="l"/>
                  <a:tab pos="3275965" algn="l"/>
                </a:tabLst>
                <a:defRPr/>
              </a:pPr>
              <a:r>
                <a:rPr kumimoji="0" lang="en-GB" sz="1100" b="0" i="0" u="none" strike="noStrike" kern="1200" cap="none" spc="0" normalizeH="0" baseline="0" noProof="0" dirty="0">
                  <a:ln>
                    <a:noFill/>
                  </a:ln>
                  <a:solidFill>
                    <a:srgbClr val="FFFFFF"/>
                  </a:solidFill>
                  <a:effectLst/>
                  <a:uLnTx/>
                  <a:uFillTx/>
                  <a:latin typeface="Tahoma"/>
                  <a:ea typeface="+mn-ea"/>
                  <a:cs typeface="Gotham Book" pitchFamily="2" charset="0"/>
                </a:rPr>
                <a:t>&gt;65%     &gt;75</a:t>
              </a:r>
              <a:r>
                <a:rPr lang="en-GB" sz="1100" dirty="0">
                  <a:solidFill>
                    <a:srgbClr val="FFFFFF"/>
                  </a:solidFill>
                  <a:cs typeface="Gotham Book" pitchFamily="2" charset="0"/>
                </a:rPr>
                <a:t>%     &gt;</a:t>
              </a:r>
              <a:r>
                <a:rPr kumimoji="0" lang="en-GB" sz="1100" b="0" i="0" u="none" strike="noStrike" kern="1200" cap="none" spc="0" normalizeH="0" baseline="0" noProof="0" dirty="0">
                  <a:ln>
                    <a:noFill/>
                  </a:ln>
                  <a:solidFill>
                    <a:srgbClr val="FFFFFF"/>
                  </a:solidFill>
                  <a:effectLst/>
                  <a:uLnTx/>
                  <a:uFillTx/>
                  <a:latin typeface="Tahoma"/>
                  <a:ea typeface="+mn-ea"/>
                  <a:cs typeface="Gotham Book" pitchFamily="2" charset="0"/>
                </a:rPr>
                <a:t>85%</a:t>
              </a:r>
            </a:p>
            <a:p>
              <a:pPr marL="0" marR="12700" lvl="0" indent="0" algn="l" defTabSz="662400" rtl="0" eaLnBrk="1" fontAlgn="auto" latinLnBrk="0" hangingPunct="1">
                <a:lnSpc>
                  <a:spcPct val="100000"/>
                </a:lnSpc>
                <a:spcBef>
                  <a:spcPts val="1175"/>
                </a:spcBef>
                <a:spcAft>
                  <a:spcPts val="0"/>
                </a:spcAft>
                <a:buClrTx/>
                <a:buSzTx/>
                <a:buFontTx/>
                <a:buNone/>
                <a:tabLst>
                  <a:tab pos="1145540" algn="l"/>
                  <a:tab pos="2186940" algn="l"/>
                  <a:tab pos="3282950" algn="l"/>
                </a:tabLst>
                <a:defRPr/>
              </a:pPr>
              <a:r>
                <a:rPr kumimoji="0" lang="en-GB" sz="1100" b="0" i="0" u="none" strike="noStrike" kern="1200" cap="none" spc="0" normalizeH="0" baseline="0" noProof="0" dirty="0">
                  <a:ln>
                    <a:noFill/>
                  </a:ln>
                  <a:solidFill>
                    <a:srgbClr val="FFFFFF"/>
                  </a:solidFill>
                  <a:effectLst/>
                  <a:uLnTx/>
                  <a:uFillTx/>
                  <a:latin typeface="Tahoma"/>
                  <a:ea typeface="+mn-ea"/>
                  <a:cs typeface="Gotham Book" pitchFamily="2" charset="0"/>
                </a:rPr>
                <a:t> 1%           2%         3%</a:t>
              </a:r>
            </a:p>
          </p:txBody>
        </p:sp>
        <p:sp>
          <p:nvSpPr>
            <p:cNvPr id="103" name="object 16">
              <a:extLst>
                <a:ext uri="{FF2B5EF4-FFF2-40B4-BE49-F238E27FC236}">
                  <a16:creationId xmlns:a16="http://schemas.microsoft.com/office/drawing/2014/main" id="{06A90528-0D57-CB4C-819C-4047C35747EC}"/>
                </a:ext>
              </a:extLst>
            </p:cNvPr>
            <p:cNvSpPr txBox="1"/>
            <p:nvPr/>
          </p:nvSpPr>
          <p:spPr>
            <a:xfrm>
              <a:off x="7527987" y="1495406"/>
              <a:ext cx="1111655" cy="557845"/>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sp>
          <p:nvSpPr>
            <p:cNvPr id="104" name="object 16">
              <a:extLst>
                <a:ext uri="{FF2B5EF4-FFF2-40B4-BE49-F238E27FC236}">
                  <a16:creationId xmlns:a16="http://schemas.microsoft.com/office/drawing/2014/main" id="{2E53F1CC-FB12-184E-8FB5-9F16AF47B7E7}"/>
                </a:ext>
              </a:extLst>
            </p:cNvPr>
            <p:cNvSpPr txBox="1"/>
            <p:nvPr/>
          </p:nvSpPr>
          <p:spPr>
            <a:xfrm>
              <a:off x="7514276" y="5758661"/>
              <a:ext cx="1048392" cy="639967"/>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sp>
          <p:nvSpPr>
            <p:cNvPr id="105" name="object 16">
              <a:extLst>
                <a:ext uri="{FF2B5EF4-FFF2-40B4-BE49-F238E27FC236}">
                  <a16:creationId xmlns:a16="http://schemas.microsoft.com/office/drawing/2014/main" id="{E6C553F0-5E46-5C49-B83D-9163B112A99D}"/>
                </a:ext>
              </a:extLst>
            </p:cNvPr>
            <p:cNvSpPr txBox="1"/>
            <p:nvPr/>
          </p:nvSpPr>
          <p:spPr>
            <a:xfrm>
              <a:off x="7514276" y="2996680"/>
              <a:ext cx="1068278" cy="557845"/>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sp>
          <p:nvSpPr>
            <p:cNvPr id="106" name="object 16">
              <a:extLst>
                <a:ext uri="{FF2B5EF4-FFF2-40B4-BE49-F238E27FC236}">
                  <a16:creationId xmlns:a16="http://schemas.microsoft.com/office/drawing/2014/main" id="{C1C90C6D-6782-D84C-9C22-1B55FE1CC0F7}"/>
                </a:ext>
              </a:extLst>
            </p:cNvPr>
            <p:cNvSpPr txBox="1"/>
            <p:nvPr/>
          </p:nvSpPr>
          <p:spPr>
            <a:xfrm>
              <a:off x="7514276" y="4398866"/>
              <a:ext cx="1039849" cy="557845"/>
            </a:xfrm>
            <a:prstGeom prst="rect">
              <a:avLst/>
            </a:prstGeom>
          </p:spPr>
          <p:txBody>
            <a:bodyPr vert="horz" wrap="square" lIns="0" tIns="11430" rIns="0" bIns="0" rtlCol="0">
              <a:spAutoFit/>
            </a:bodyPr>
            <a:lstStyle/>
            <a:p>
              <a:pPr marL="0" marR="5080" lvl="0" indent="0" algn="l" defTabSz="914400" rtl="0" eaLnBrk="1" fontAlgn="auto" latinLnBrk="0" hangingPunct="1">
                <a:lnSpc>
                  <a:spcPct val="100000"/>
                </a:lnSpc>
                <a:spcBef>
                  <a:spcPts val="90"/>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Thresholds</a:t>
              </a:r>
            </a:p>
            <a:p>
              <a:pPr marL="0" marR="5080" lvl="0" indent="0" algn="l" defTabSz="914400" rtl="0" eaLnBrk="1" fontAlgn="auto" latinLnBrk="0" hangingPunct="1">
                <a:lnSpc>
                  <a:spcPct val="100000"/>
                </a:lnSpc>
                <a:spcBef>
                  <a:spcPts val="869"/>
                </a:spcBef>
                <a:spcAft>
                  <a:spcPts val="0"/>
                </a:spcAft>
                <a:buClrTx/>
                <a:buSzTx/>
                <a:buFontTx/>
                <a:buNone/>
                <a:tabLst/>
                <a:defRPr/>
              </a:pPr>
              <a:r>
                <a:rPr kumimoji="0" sz="1400" b="0" i="0" u="none" strike="noStrike" kern="1200" cap="none" spc="0" normalizeH="0" baseline="0" noProof="0" dirty="0">
                  <a:ln>
                    <a:noFill/>
                  </a:ln>
                  <a:solidFill>
                    <a:srgbClr val="85C1D8"/>
                  </a:solidFill>
                  <a:effectLst/>
                  <a:uLnTx/>
                  <a:uFillTx/>
                  <a:latin typeface="Tahoma"/>
                  <a:ea typeface="+mn-ea"/>
                  <a:cs typeface="Gotham Book" pitchFamily="2" charset="0"/>
                </a:rPr>
                <a:t>Rebate</a:t>
              </a:r>
            </a:p>
          </p:txBody>
        </p:sp>
      </p:grpSp>
      <p:grpSp>
        <p:nvGrpSpPr>
          <p:cNvPr id="114" name="Group 113">
            <a:extLst>
              <a:ext uri="{FF2B5EF4-FFF2-40B4-BE49-F238E27FC236}">
                <a16:creationId xmlns:a16="http://schemas.microsoft.com/office/drawing/2014/main" id="{0C0B4511-D182-F641-A80A-1D936779409B}"/>
              </a:ext>
            </a:extLst>
          </p:cNvPr>
          <p:cNvGrpSpPr/>
          <p:nvPr/>
        </p:nvGrpSpPr>
        <p:grpSpPr>
          <a:xfrm>
            <a:off x="277607" y="6301740"/>
            <a:ext cx="1248738" cy="451349"/>
            <a:chOff x="277607" y="6301740"/>
            <a:chExt cx="1248738" cy="451349"/>
          </a:xfrm>
        </p:grpSpPr>
        <p:sp>
          <p:nvSpPr>
            <p:cNvPr id="115" name="Rounded Rectangle 114">
              <a:extLst>
                <a:ext uri="{FF2B5EF4-FFF2-40B4-BE49-F238E27FC236}">
                  <a16:creationId xmlns:a16="http://schemas.microsoft.com/office/drawing/2014/main" id="{25693A2B-EC8F-4A4B-9971-10F626321B0B}"/>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Graphic 115" descr="Beginning with solid fill">
              <a:hlinkClick r:id="rId4" action="ppaction://hlinksldjump"/>
              <a:extLst>
                <a:ext uri="{FF2B5EF4-FFF2-40B4-BE49-F238E27FC236}">
                  <a16:creationId xmlns:a16="http://schemas.microsoft.com/office/drawing/2014/main" id="{141DFF46-E3B4-2A45-999F-E27118737E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958" y="6324819"/>
              <a:ext cx="405190" cy="405190"/>
            </a:xfrm>
            <a:prstGeom prst="rect">
              <a:avLst/>
            </a:prstGeom>
          </p:spPr>
        </p:pic>
        <p:sp>
          <p:nvSpPr>
            <p:cNvPr id="117" name="TextBox 116">
              <a:hlinkClick r:id="rId4" action="ppaction://hlinksldjump"/>
              <a:extLst>
                <a:ext uri="{FF2B5EF4-FFF2-40B4-BE49-F238E27FC236}">
                  <a16:creationId xmlns:a16="http://schemas.microsoft.com/office/drawing/2014/main" id="{54E83A77-A668-1C45-8509-7B304A2BD223}"/>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4"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140" name="Round Same-side Corner of Rectangle 139">
            <a:extLst>
              <a:ext uri="{FF2B5EF4-FFF2-40B4-BE49-F238E27FC236}">
                <a16:creationId xmlns:a16="http://schemas.microsoft.com/office/drawing/2014/main" id="{C44548B3-8516-F64D-A67A-A99183D8B003}"/>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DBA74724-410F-1F42-A245-E20877CB8A1F}"/>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143" name="TextBox 142">
            <a:extLst>
              <a:ext uri="{FF2B5EF4-FFF2-40B4-BE49-F238E27FC236}">
                <a16:creationId xmlns:a16="http://schemas.microsoft.com/office/drawing/2014/main" id="{D48E31A4-E5E7-0640-9CAD-0C451A5BBEEB}"/>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144" name="TextBox 143">
            <a:extLst>
              <a:ext uri="{FF2B5EF4-FFF2-40B4-BE49-F238E27FC236}">
                <a16:creationId xmlns:a16="http://schemas.microsoft.com/office/drawing/2014/main" id="{B4CC53CE-A157-E34E-8133-EC0A8D20247B}"/>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173" name="Round Same-side Corner of Rectangle 172">
            <a:extLst>
              <a:ext uri="{FF2B5EF4-FFF2-40B4-BE49-F238E27FC236}">
                <a16:creationId xmlns:a16="http://schemas.microsoft.com/office/drawing/2014/main" id="{5B99357F-DF03-3146-9A84-3B9A6A925932}"/>
              </a:ext>
            </a:extLst>
          </p:cNvPr>
          <p:cNvSpPr/>
          <p:nvPr/>
        </p:nvSpPr>
        <p:spPr>
          <a:xfrm rot="10800000">
            <a:off x="9200120" y="1608"/>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extBox 149">
            <a:extLst>
              <a:ext uri="{FF2B5EF4-FFF2-40B4-BE49-F238E27FC236}">
                <a16:creationId xmlns:a16="http://schemas.microsoft.com/office/drawing/2014/main" id="{3395243C-A878-714B-8A0E-C1120BF232BB}"/>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170" name="Straight Connector 169">
            <a:extLst>
              <a:ext uri="{FF2B5EF4-FFF2-40B4-BE49-F238E27FC236}">
                <a16:creationId xmlns:a16="http://schemas.microsoft.com/office/drawing/2014/main" id="{DE55E00B-1400-BF45-B779-A2E9C4D54FAF}"/>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0B6C637E-A108-F149-AF45-D4FBB410D88A}"/>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BBEB04A2-F3A6-D64C-960C-E232D3F3DED4}"/>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screenshot of a video game&#10;&#10;Description automatically generated with medium confidence">
            <a:extLst>
              <a:ext uri="{FF2B5EF4-FFF2-40B4-BE49-F238E27FC236}">
                <a16:creationId xmlns:a16="http://schemas.microsoft.com/office/drawing/2014/main" id="{4598A96B-CE42-D292-A053-A01397150D7C}"/>
              </a:ext>
            </a:extLst>
          </p:cNvPr>
          <p:cNvPicPr>
            <a:picLocks noChangeAspect="1"/>
          </p:cNvPicPr>
          <p:nvPr/>
        </p:nvPicPr>
        <p:blipFill>
          <a:blip r:embed="rId11"/>
          <a:stretch>
            <a:fillRect/>
          </a:stretch>
        </p:blipFill>
        <p:spPr>
          <a:xfrm>
            <a:off x="8764425" y="6401124"/>
            <a:ext cx="2662049" cy="460453"/>
          </a:xfrm>
          <a:prstGeom prst="rect">
            <a:avLst/>
          </a:prstGeom>
        </p:spPr>
      </p:pic>
      <p:sp>
        <p:nvSpPr>
          <p:cNvPr id="11" name="TextBox 10">
            <a:extLst>
              <a:ext uri="{FF2B5EF4-FFF2-40B4-BE49-F238E27FC236}">
                <a16:creationId xmlns:a16="http://schemas.microsoft.com/office/drawing/2014/main" id="{A24C20B6-2C76-7460-D87C-A7AB9ECFE4B6}"/>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31</a:t>
            </a:fld>
            <a:endParaRPr lang="en-US" dirty="0">
              <a:solidFill>
                <a:srgbClr val="0070C0"/>
              </a:solidFill>
            </a:endParaRPr>
          </a:p>
        </p:txBody>
      </p:sp>
    </p:spTree>
    <p:extLst>
      <p:ext uri="{BB962C8B-B14F-4D97-AF65-F5344CB8AC3E}">
        <p14:creationId xmlns:p14="http://schemas.microsoft.com/office/powerpoint/2010/main" val="871319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79B68161-E69F-174D-9231-BABED636C308}"/>
              </a:ext>
            </a:extLst>
          </p:cNvPr>
          <p:cNvSpPr txBox="1">
            <a:spLocks/>
          </p:cNvSpPr>
          <p:nvPr/>
        </p:nvSpPr>
        <p:spPr>
          <a:xfrm>
            <a:off x="370350" y="308096"/>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274A77"/>
                </a:solidFill>
                <a:effectLst/>
                <a:uLnTx/>
                <a:uFillTx/>
                <a:latin typeface="+mj-lt"/>
                <a:ea typeface="Tahoma" panose="020B0604030504040204" pitchFamily="34" charset="0"/>
                <a:cs typeface="Gotham Bold" pitchFamily="2" charset="0"/>
              </a:rPr>
              <a:t>Cisco Services Partner Program</a:t>
            </a:r>
          </a:p>
        </p:txBody>
      </p:sp>
      <p:sp>
        <p:nvSpPr>
          <p:cNvPr id="86" name="object 18">
            <a:extLst>
              <a:ext uri="{FF2B5EF4-FFF2-40B4-BE49-F238E27FC236}">
                <a16:creationId xmlns:a16="http://schemas.microsoft.com/office/drawing/2014/main" id="{2FE8A924-32D3-4672-968F-F9B4821933F3}"/>
              </a:ext>
            </a:extLst>
          </p:cNvPr>
          <p:cNvSpPr txBox="1"/>
          <p:nvPr/>
        </p:nvSpPr>
        <p:spPr>
          <a:xfrm>
            <a:off x="4958904" y="1245935"/>
            <a:ext cx="1885950" cy="761106"/>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400" b="0" i="0" u="none" strike="noStrike" kern="1200" cap="none" spc="0" normalizeH="0" baseline="0" noProof="0" dirty="0">
                <a:ln>
                  <a:noFill/>
                </a:ln>
                <a:solidFill>
                  <a:srgbClr val="FFFFFF"/>
                </a:solidFill>
                <a:effectLst/>
                <a:uLnTx/>
                <a:uFillTx/>
                <a:ea typeface="+mn-ea"/>
                <a:cs typeface="Gotham Book" pitchFamily="2" charset="0"/>
              </a:rPr>
              <a:t>60</a:t>
            </a:r>
            <a:r>
              <a:rPr kumimoji="0" sz="1400" b="0" i="0" u="none" strike="noStrike" kern="1200" cap="none" spc="0" normalizeH="0" baseline="0" noProof="0" dirty="0">
                <a:ln>
                  <a:noFill/>
                </a:ln>
                <a:solidFill>
                  <a:srgbClr val="FFFFFF"/>
                </a:solidFill>
                <a:effectLst/>
                <a:uLnTx/>
                <a:uFillTx/>
                <a:ea typeface="+mn-ea"/>
                <a:cs typeface="Gotham Book" pitchFamily="2" charset="0"/>
              </a:rPr>
              <a:t>%</a:t>
            </a:r>
            <a:r>
              <a:rPr kumimoji="0" lang="en-US" sz="14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ea typeface="+mn-ea"/>
                <a:cs typeface="Gotham Book" pitchFamily="2" charset="0"/>
              </a:rPr>
              <a:t>80</a:t>
            </a:r>
            <a:r>
              <a:rPr kumimoji="0" sz="1400" b="0" i="0" u="none" strike="noStrike" kern="1200" cap="none" spc="0" normalizeH="0" baseline="0" noProof="0" dirty="0">
                <a:ln>
                  <a:noFill/>
                </a:ln>
                <a:solidFill>
                  <a:srgbClr val="FFFFFF"/>
                </a:solidFill>
                <a:effectLst/>
                <a:uLnTx/>
                <a:uFillTx/>
                <a:ea typeface="+mn-ea"/>
                <a:cs typeface="Gotham Book" pitchFamily="2" charset="0"/>
              </a:rPr>
              <a:t>%</a:t>
            </a:r>
            <a:endParaRPr kumimoji="0" lang="en-GB" sz="1400" b="0" i="0" u="none" strike="noStrike" kern="1200" cap="none" spc="0" normalizeH="0" baseline="0" noProof="0" dirty="0">
              <a:ln>
                <a:noFill/>
              </a:ln>
              <a:solidFill>
                <a:srgbClr val="FFFFFF"/>
              </a:solidFill>
              <a:effectLst/>
              <a:uLnTx/>
              <a:uFillTx/>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400" b="0" i="0" u="none" strike="noStrike" kern="1200" cap="none" spc="0" normalizeH="0" baseline="0" noProof="0" dirty="0">
                <a:ln>
                  <a:noFill/>
                </a:ln>
                <a:solidFill>
                  <a:srgbClr val="FFFFFF"/>
                </a:solidFill>
                <a:effectLst/>
                <a:uLnTx/>
                <a:uFillTx/>
                <a:ea typeface="+mn-ea"/>
                <a:cs typeface="Gotham Book" pitchFamily="2" charset="0"/>
              </a:rPr>
              <a:t>1%</a:t>
            </a:r>
            <a:r>
              <a:rPr kumimoji="0" lang="en-US" sz="14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ea typeface="+mn-ea"/>
                <a:cs typeface="Gotham Book" pitchFamily="2" charset="0"/>
              </a:rPr>
              <a:t>8</a:t>
            </a:r>
            <a:r>
              <a:rPr kumimoji="0" sz="1400" b="0" i="0" u="none" strike="noStrike" kern="1200" cap="none" spc="0" normalizeH="0" baseline="0" noProof="0" dirty="0">
                <a:ln>
                  <a:noFill/>
                </a:ln>
                <a:solidFill>
                  <a:srgbClr val="FFFFFF"/>
                </a:solidFill>
                <a:effectLst/>
                <a:uLnTx/>
                <a:uFillTx/>
                <a:ea typeface="+mn-ea"/>
                <a:cs typeface="Gotham Book" pitchFamily="2" charset="0"/>
              </a:rPr>
              <a:t>%</a:t>
            </a:r>
          </a:p>
        </p:txBody>
      </p:sp>
      <p:sp>
        <p:nvSpPr>
          <p:cNvPr id="87" name="object 18">
            <a:extLst>
              <a:ext uri="{FF2B5EF4-FFF2-40B4-BE49-F238E27FC236}">
                <a16:creationId xmlns:a16="http://schemas.microsoft.com/office/drawing/2014/main" id="{221B9C51-9277-4361-85F4-CA1E03A6893F}"/>
              </a:ext>
            </a:extLst>
          </p:cNvPr>
          <p:cNvSpPr txBox="1"/>
          <p:nvPr/>
        </p:nvSpPr>
        <p:spPr>
          <a:xfrm>
            <a:off x="4958904" y="2566735"/>
            <a:ext cx="1885950" cy="761106"/>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400" b="0" i="0" u="none" strike="noStrike" kern="1200" cap="none" spc="0" normalizeH="0" baseline="0" noProof="0" dirty="0">
                <a:ln>
                  <a:noFill/>
                </a:ln>
                <a:solidFill>
                  <a:srgbClr val="FFFFFF"/>
                </a:solidFill>
                <a:effectLst/>
                <a:uLnTx/>
                <a:uFillTx/>
                <a:ea typeface="+mn-ea"/>
                <a:cs typeface="Gotham Book" pitchFamily="2" charset="0"/>
              </a:rPr>
              <a:t>45</a:t>
            </a:r>
            <a:r>
              <a:rPr kumimoji="0" sz="1400" b="0" i="0" u="none" strike="noStrike" kern="1200" cap="none" spc="0" normalizeH="0" baseline="0" noProof="0" dirty="0">
                <a:ln>
                  <a:noFill/>
                </a:ln>
                <a:solidFill>
                  <a:srgbClr val="FFFFFF"/>
                </a:solidFill>
                <a:effectLst/>
                <a:uLnTx/>
                <a:uFillTx/>
                <a:ea typeface="+mn-ea"/>
                <a:cs typeface="Gotham Book" pitchFamily="2" charset="0"/>
              </a:rPr>
              <a:t>%</a:t>
            </a:r>
            <a:r>
              <a:rPr kumimoji="0" lang="en-US" sz="14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ea typeface="+mn-ea"/>
                <a:cs typeface="Gotham Book" pitchFamily="2" charset="0"/>
              </a:rPr>
              <a:t>85</a:t>
            </a:r>
            <a:r>
              <a:rPr kumimoji="0" sz="1400" b="0" i="0" u="none" strike="noStrike" kern="1200" cap="none" spc="0" normalizeH="0" baseline="0" noProof="0" dirty="0">
                <a:ln>
                  <a:noFill/>
                </a:ln>
                <a:solidFill>
                  <a:srgbClr val="FFFFFF"/>
                </a:solidFill>
                <a:effectLst/>
                <a:uLnTx/>
                <a:uFillTx/>
                <a:ea typeface="+mn-ea"/>
                <a:cs typeface="Gotham Book" pitchFamily="2" charset="0"/>
              </a:rPr>
              <a:t>%</a:t>
            </a:r>
            <a:endParaRPr kumimoji="0" lang="en-GB" sz="1400" b="0" i="0" u="none" strike="noStrike" kern="1200" cap="none" spc="0" normalizeH="0" baseline="0" noProof="0" dirty="0">
              <a:ln>
                <a:noFill/>
              </a:ln>
              <a:solidFill>
                <a:srgbClr val="FFFFFF"/>
              </a:solidFill>
              <a:effectLst/>
              <a:uLnTx/>
              <a:uFillTx/>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400" b="0" i="0" u="none" strike="noStrike" kern="1200" cap="none" spc="0" normalizeH="0" baseline="0" noProof="0" dirty="0">
                <a:ln>
                  <a:noFill/>
                </a:ln>
                <a:solidFill>
                  <a:srgbClr val="FFFFFF"/>
                </a:solidFill>
                <a:effectLst/>
                <a:uLnTx/>
                <a:uFillTx/>
                <a:ea typeface="+mn-ea"/>
                <a:cs typeface="Gotham Book" pitchFamily="2" charset="0"/>
              </a:rPr>
              <a:t>1%</a:t>
            </a:r>
            <a:r>
              <a:rPr kumimoji="0" lang="en-US" sz="14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ea typeface="+mn-ea"/>
                <a:cs typeface="Gotham Book" pitchFamily="2" charset="0"/>
              </a:rPr>
              <a:t>6</a:t>
            </a:r>
            <a:r>
              <a:rPr kumimoji="0" sz="1400" b="0" i="0" u="none" strike="noStrike" kern="1200" cap="none" spc="0" normalizeH="0" baseline="0" noProof="0" dirty="0">
                <a:ln>
                  <a:noFill/>
                </a:ln>
                <a:solidFill>
                  <a:srgbClr val="FFFFFF"/>
                </a:solidFill>
                <a:effectLst/>
                <a:uLnTx/>
                <a:uFillTx/>
                <a:ea typeface="+mn-ea"/>
                <a:cs typeface="Gotham Book" pitchFamily="2" charset="0"/>
              </a:rPr>
              <a:t>%</a:t>
            </a:r>
          </a:p>
        </p:txBody>
      </p:sp>
      <p:sp>
        <p:nvSpPr>
          <p:cNvPr id="92" name="object 18">
            <a:extLst>
              <a:ext uri="{FF2B5EF4-FFF2-40B4-BE49-F238E27FC236}">
                <a16:creationId xmlns:a16="http://schemas.microsoft.com/office/drawing/2014/main" id="{31F61140-04D3-48EC-B4F4-CEE5D2C83766}"/>
              </a:ext>
            </a:extLst>
          </p:cNvPr>
          <p:cNvSpPr txBox="1"/>
          <p:nvPr/>
        </p:nvSpPr>
        <p:spPr>
          <a:xfrm>
            <a:off x="4958904" y="3777469"/>
            <a:ext cx="1885950" cy="761106"/>
          </a:xfrm>
          <a:prstGeom prst="rect">
            <a:avLst/>
          </a:prstGeom>
        </p:spPr>
        <p:txBody>
          <a:bodyPr vert="horz" wrap="square" lIns="0" tIns="161925" rIns="0" bIns="0" rtlCol="0">
            <a:spAutoFit/>
          </a:bodyPr>
          <a:lstStyle/>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lang="es-ES" sz="1400" b="0" i="0" u="none" strike="noStrike" kern="1200" cap="none" spc="0" normalizeH="0" baseline="0" noProof="0" dirty="0">
                <a:ln>
                  <a:noFill/>
                </a:ln>
                <a:solidFill>
                  <a:srgbClr val="FFFFFF"/>
                </a:solidFill>
                <a:effectLst/>
                <a:uLnTx/>
                <a:uFillTx/>
                <a:ea typeface="+mn-ea"/>
                <a:cs typeface="Gotham Book" pitchFamily="2" charset="0"/>
              </a:rPr>
              <a:t>30</a:t>
            </a:r>
            <a:r>
              <a:rPr kumimoji="0" sz="1400" b="0" i="0" u="none" strike="noStrike" kern="1200" cap="none" spc="0" normalizeH="0" baseline="0" noProof="0" dirty="0">
                <a:ln>
                  <a:noFill/>
                </a:ln>
                <a:solidFill>
                  <a:srgbClr val="FFFFFF"/>
                </a:solidFill>
                <a:effectLst/>
                <a:uLnTx/>
                <a:uFillTx/>
                <a:ea typeface="+mn-ea"/>
                <a:cs typeface="Gotham Book" pitchFamily="2" charset="0"/>
              </a:rPr>
              <a:t>%</a:t>
            </a:r>
            <a:r>
              <a:rPr kumimoji="0" lang="en-US" sz="1400" b="0" i="0" u="none" strike="noStrike" kern="1200" cap="none" spc="0" normalizeH="0" baseline="0" noProof="0" dirty="0">
                <a:ln>
                  <a:noFill/>
                </a:ln>
                <a:solidFill>
                  <a:srgbClr val="FFFFFF"/>
                </a:solidFill>
                <a:effectLst/>
                <a:uLnTx/>
                <a:uFillTx/>
                <a:ea typeface="+mn-ea"/>
                <a:cs typeface="Gotham Book" pitchFamily="2" charset="0"/>
              </a:rPr>
              <a:t>          </a:t>
            </a:r>
            <a:r>
              <a:rPr kumimoji="0" lang="es-ES" sz="1400" b="0" i="0" u="none" strike="noStrike" kern="1200" cap="none" spc="0" normalizeH="0" baseline="0" noProof="0" dirty="0">
                <a:ln>
                  <a:noFill/>
                </a:ln>
                <a:solidFill>
                  <a:srgbClr val="FFFFFF"/>
                </a:solidFill>
                <a:effectLst/>
                <a:uLnTx/>
                <a:uFillTx/>
                <a:ea typeface="+mn-ea"/>
                <a:cs typeface="Gotham Book" pitchFamily="2" charset="0"/>
              </a:rPr>
              <a:t>90</a:t>
            </a:r>
            <a:r>
              <a:rPr kumimoji="0" sz="1400" b="0" i="0" u="none" strike="noStrike" kern="1200" cap="none" spc="0" normalizeH="0" baseline="0" noProof="0" dirty="0">
                <a:ln>
                  <a:noFill/>
                </a:ln>
                <a:solidFill>
                  <a:srgbClr val="FFFFFF"/>
                </a:solidFill>
                <a:effectLst/>
                <a:uLnTx/>
                <a:uFillTx/>
                <a:ea typeface="+mn-ea"/>
                <a:cs typeface="Gotham Book" pitchFamily="2" charset="0"/>
              </a:rPr>
              <a:t>%</a:t>
            </a:r>
            <a:endParaRPr kumimoji="0" lang="en-GB" sz="1400" b="0" i="0" u="none" strike="noStrike" kern="1200" cap="none" spc="0" normalizeH="0" baseline="0" noProof="0" dirty="0">
              <a:ln>
                <a:noFill/>
              </a:ln>
              <a:solidFill>
                <a:srgbClr val="FFFFFF"/>
              </a:solidFill>
              <a:effectLst/>
              <a:uLnTx/>
              <a:uFillTx/>
              <a:ea typeface="+mn-ea"/>
              <a:cs typeface="Gotham Book" pitchFamily="2" charset="0"/>
            </a:endParaRPr>
          </a:p>
          <a:p>
            <a:pPr marL="0" marR="0" lvl="0" indent="0" algn="l" defTabSz="914400" rtl="0" eaLnBrk="1" fontAlgn="auto" latinLnBrk="0" hangingPunct="1">
              <a:lnSpc>
                <a:spcPct val="100000"/>
              </a:lnSpc>
              <a:spcBef>
                <a:spcPts val="1275"/>
              </a:spcBef>
              <a:spcAft>
                <a:spcPts val="0"/>
              </a:spcAft>
              <a:buClrTx/>
              <a:buSzTx/>
              <a:buFontTx/>
              <a:buNone/>
              <a:tabLst>
                <a:tab pos="1187450" algn="l"/>
              </a:tabLst>
              <a:defRPr/>
            </a:pPr>
            <a:r>
              <a:rPr kumimoji="0" sz="1400" b="0" i="0" u="none" strike="noStrike" kern="1200" cap="none" spc="0" normalizeH="0" baseline="0" noProof="0" dirty="0">
                <a:ln>
                  <a:noFill/>
                </a:ln>
                <a:solidFill>
                  <a:srgbClr val="FFFFFF"/>
                </a:solidFill>
                <a:effectLst/>
                <a:uLnTx/>
                <a:uFillTx/>
                <a:ea typeface="+mn-ea"/>
                <a:cs typeface="Gotham Book" pitchFamily="2" charset="0"/>
              </a:rPr>
              <a:t>1%</a:t>
            </a:r>
            <a:r>
              <a:rPr kumimoji="0" lang="en-US" sz="1400" b="0" i="0" u="none" strike="noStrike" kern="1200" cap="none" spc="0" normalizeH="0" baseline="0" noProof="0" dirty="0">
                <a:ln>
                  <a:noFill/>
                </a:ln>
                <a:solidFill>
                  <a:srgbClr val="FFFFFF"/>
                </a:solidFill>
                <a:effectLst/>
                <a:uLnTx/>
                <a:uFillTx/>
                <a:ea typeface="+mn-ea"/>
                <a:cs typeface="Gotham Book" pitchFamily="2" charset="0"/>
              </a:rPr>
              <a:t>            3</a:t>
            </a:r>
            <a:r>
              <a:rPr kumimoji="0" sz="1400" b="0" i="0" u="none" strike="noStrike" kern="1200" cap="none" spc="0" normalizeH="0" baseline="0" noProof="0" dirty="0">
                <a:ln>
                  <a:noFill/>
                </a:ln>
                <a:solidFill>
                  <a:srgbClr val="FFFFFF"/>
                </a:solidFill>
                <a:effectLst/>
                <a:uLnTx/>
                <a:uFillTx/>
                <a:ea typeface="+mn-ea"/>
                <a:cs typeface="Gotham Book" pitchFamily="2" charset="0"/>
              </a:rPr>
              <a:t>%</a:t>
            </a:r>
          </a:p>
        </p:txBody>
      </p:sp>
      <p:sp>
        <p:nvSpPr>
          <p:cNvPr id="101" name="object 18">
            <a:extLst>
              <a:ext uri="{FF2B5EF4-FFF2-40B4-BE49-F238E27FC236}">
                <a16:creationId xmlns:a16="http://schemas.microsoft.com/office/drawing/2014/main" id="{2AD5E812-21C1-4664-B9D5-743C811E569F}"/>
              </a:ext>
            </a:extLst>
          </p:cNvPr>
          <p:cNvSpPr txBox="1"/>
          <p:nvPr/>
        </p:nvSpPr>
        <p:spPr>
          <a:xfrm>
            <a:off x="4877558" y="5010678"/>
            <a:ext cx="2345562" cy="655949"/>
          </a:xfrm>
          <a:prstGeom prst="rect">
            <a:avLst/>
          </a:prstGeom>
        </p:spPr>
        <p:txBody>
          <a:bodyPr vert="horz" wrap="square" lIns="0" tIns="161925" rIns="0" bIns="0" rtlCol="0">
            <a:spAutoFit/>
          </a:bodyPr>
          <a:lstStyle/>
          <a:p>
            <a:pPr marL="0" marR="5080" lvl="0" indent="0" algn="l" defTabSz="662400" rtl="0" eaLnBrk="1" fontAlgn="auto" latinLnBrk="0" hangingPunct="1">
              <a:lnSpc>
                <a:spcPct val="100000"/>
              </a:lnSpc>
              <a:spcBef>
                <a:spcPts val="1275"/>
              </a:spcBef>
              <a:spcAft>
                <a:spcPts val="0"/>
              </a:spcAft>
              <a:buClrTx/>
              <a:buSzTx/>
              <a:buFontTx/>
              <a:buNone/>
              <a:tabLst>
                <a:tab pos="1096645" algn="l"/>
                <a:tab pos="2174875" algn="l"/>
                <a:tab pos="3275965" algn="l"/>
              </a:tabLst>
              <a:defRPr/>
            </a:pPr>
            <a:r>
              <a:rPr kumimoji="0" lang="en-GB" sz="1100" b="0" i="0" u="none" strike="noStrike" kern="1200" cap="none" spc="0" normalizeH="0" baseline="0" noProof="0" dirty="0">
                <a:ln>
                  <a:noFill/>
                </a:ln>
                <a:solidFill>
                  <a:srgbClr val="FFFFFF"/>
                </a:solidFill>
                <a:effectLst/>
                <a:uLnTx/>
                <a:uFillTx/>
                <a:ea typeface="+mn-ea"/>
                <a:cs typeface="Gotham Book" pitchFamily="2" charset="0"/>
              </a:rPr>
              <a:t>&gt;65%  &gt;75%  &gt;85%</a:t>
            </a:r>
          </a:p>
          <a:p>
            <a:pPr marL="0" marR="12700" lvl="0" indent="0" algn="l" defTabSz="662400" rtl="0" eaLnBrk="1" fontAlgn="auto" latinLnBrk="0" hangingPunct="1">
              <a:lnSpc>
                <a:spcPct val="100000"/>
              </a:lnSpc>
              <a:spcBef>
                <a:spcPts val="1175"/>
              </a:spcBef>
              <a:spcAft>
                <a:spcPts val="0"/>
              </a:spcAft>
              <a:buClrTx/>
              <a:buSzTx/>
              <a:buFontTx/>
              <a:buNone/>
              <a:tabLst>
                <a:tab pos="1145540" algn="l"/>
                <a:tab pos="2186940" algn="l"/>
                <a:tab pos="3282950" algn="l"/>
              </a:tabLst>
              <a:defRPr/>
            </a:pPr>
            <a:r>
              <a:rPr kumimoji="0" lang="en-GB" sz="1100" b="0" i="0" u="none" strike="noStrike" kern="1200" cap="none" spc="0" normalizeH="0" baseline="0" noProof="0" dirty="0">
                <a:ln>
                  <a:noFill/>
                </a:ln>
                <a:solidFill>
                  <a:srgbClr val="FFFFFF"/>
                </a:solidFill>
                <a:effectLst/>
                <a:uLnTx/>
                <a:uFillTx/>
                <a:ea typeface="+mn-ea"/>
                <a:cs typeface="Gotham Book" pitchFamily="2" charset="0"/>
              </a:rPr>
              <a:t> 1%        2%      3%</a:t>
            </a:r>
          </a:p>
        </p:txBody>
      </p:sp>
      <p:graphicFrame>
        <p:nvGraphicFramePr>
          <p:cNvPr id="11" name="Table 10">
            <a:extLst>
              <a:ext uri="{FF2B5EF4-FFF2-40B4-BE49-F238E27FC236}">
                <a16:creationId xmlns:a16="http://schemas.microsoft.com/office/drawing/2014/main" id="{141675A1-0575-494B-98E5-19C37CA4725E}"/>
              </a:ext>
            </a:extLst>
          </p:cNvPr>
          <p:cNvGraphicFramePr>
            <a:graphicFrameLocks noGrp="1"/>
          </p:cNvGraphicFramePr>
          <p:nvPr/>
        </p:nvGraphicFramePr>
        <p:xfrm>
          <a:off x="5454626" y="4315029"/>
          <a:ext cx="5324379" cy="1863584"/>
        </p:xfrm>
        <a:graphic>
          <a:graphicData uri="http://schemas.openxmlformats.org/drawingml/2006/table">
            <a:tbl>
              <a:tblPr/>
              <a:tblGrid>
                <a:gridCol w="1165070">
                  <a:extLst>
                    <a:ext uri="{9D8B030D-6E8A-4147-A177-3AD203B41FA5}">
                      <a16:colId xmlns:a16="http://schemas.microsoft.com/office/drawing/2014/main" val="991791939"/>
                    </a:ext>
                  </a:extLst>
                </a:gridCol>
                <a:gridCol w="1190556">
                  <a:extLst>
                    <a:ext uri="{9D8B030D-6E8A-4147-A177-3AD203B41FA5}">
                      <a16:colId xmlns:a16="http://schemas.microsoft.com/office/drawing/2014/main" val="2859343743"/>
                    </a:ext>
                  </a:extLst>
                </a:gridCol>
                <a:gridCol w="1234246">
                  <a:extLst>
                    <a:ext uri="{9D8B030D-6E8A-4147-A177-3AD203B41FA5}">
                      <a16:colId xmlns:a16="http://schemas.microsoft.com/office/drawing/2014/main" val="663916919"/>
                    </a:ext>
                  </a:extLst>
                </a:gridCol>
                <a:gridCol w="1734507">
                  <a:extLst>
                    <a:ext uri="{9D8B030D-6E8A-4147-A177-3AD203B41FA5}">
                      <a16:colId xmlns:a16="http://schemas.microsoft.com/office/drawing/2014/main" val="3294799928"/>
                    </a:ext>
                  </a:extLst>
                </a:gridCol>
              </a:tblGrid>
              <a:tr h="351548">
                <a:tc rowSpan="3">
                  <a:txBody>
                    <a:bodyPr/>
                    <a:lstStyle/>
                    <a:p>
                      <a:pPr algn="ctr" fontAlgn="ctr"/>
                      <a:r>
                        <a:rPr lang="fr-FR" sz="1100" b="1" i="0" u="none" strike="noStrike" dirty="0">
                          <a:solidFill>
                            <a:srgbClr val="FFFFFF"/>
                          </a:solidFill>
                          <a:effectLst/>
                          <a:latin typeface="Calibri" panose="020F0502020204030204" pitchFamily="34" charset="0"/>
                        </a:rPr>
                        <a:t>Program </a:t>
                      </a:r>
                      <a:br>
                        <a:rPr lang="fr-FR" sz="1100" b="1" i="0" u="none" strike="noStrike" dirty="0">
                          <a:solidFill>
                            <a:srgbClr val="FFFFFF"/>
                          </a:solidFill>
                          <a:effectLst/>
                          <a:latin typeface="Calibri" panose="020F0502020204030204" pitchFamily="34" charset="0"/>
                        </a:rPr>
                      </a:br>
                      <a:r>
                        <a:rPr lang="fr-FR" sz="1100" b="1" i="0" u="none" strike="noStrike" dirty="0" err="1">
                          <a:solidFill>
                            <a:srgbClr val="FFFFFF"/>
                          </a:solidFill>
                          <a:effectLst/>
                          <a:latin typeface="Calibri" panose="020F0502020204030204" pitchFamily="34" charset="0"/>
                        </a:rPr>
                        <a:t>Region</a:t>
                      </a:r>
                      <a:endParaRPr lang="fr-FR"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03764"/>
                    </a:solidFill>
                  </a:tcPr>
                </a:tc>
                <a:tc gridSpan="2">
                  <a:txBody>
                    <a:bodyPr/>
                    <a:lstStyle/>
                    <a:p>
                      <a:pPr algn="ctr" fontAlgn="b"/>
                      <a:r>
                        <a:rPr lang="fr-FR" sz="1100" b="1" i="0" u="none" strike="noStrike" dirty="0">
                          <a:solidFill>
                            <a:srgbClr val="FFFFFF"/>
                          </a:solidFill>
                          <a:effectLst/>
                          <a:latin typeface="Calibri" panose="020F0502020204030204" pitchFamily="34" charset="0"/>
                        </a:rPr>
                        <a:t>Minimum </a:t>
                      </a:r>
                      <a:r>
                        <a:rPr lang="fr-FR" sz="1100" b="1" i="0" u="none" strike="noStrike" dirty="0" err="1">
                          <a:solidFill>
                            <a:srgbClr val="FFFFFF"/>
                          </a:solidFill>
                          <a:effectLst/>
                          <a:latin typeface="Calibri" panose="020F0502020204030204" pitchFamily="34" charset="0"/>
                        </a:rPr>
                        <a:t>bookings</a:t>
                      </a:r>
                      <a:r>
                        <a:rPr lang="fr-FR" sz="1100" b="1" i="0" u="none" strike="noStrike" dirty="0">
                          <a:solidFill>
                            <a:srgbClr val="FFFFFF"/>
                          </a:solidFill>
                          <a:effectLst/>
                          <a:latin typeface="Calibri" panose="020F0502020204030204" pitchFamily="34" charset="0"/>
                        </a:rPr>
                        <a:t> </a:t>
                      </a:r>
                      <a:r>
                        <a:rPr lang="fr-FR" sz="1100" b="1" i="0" u="none" strike="noStrike" dirty="0" err="1">
                          <a:solidFill>
                            <a:srgbClr val="FFFFFF"/>
                          </a:solidFill>
                          <a:effectLst/>
                          <a:latin typeface="Calibri" panose="020F0502020204030204" pitchFamily="34" charset="0"/>
                        </a:rPr>
                        <a:t>eligibility</a:t>
                      </a:r>
                      <a:endParaRPr lang="fr-FR" sz="1100" b="1" i="0" u="none" strike="noStrike" dirty="0">
                        <a:solidFill>
                          <a:srgbClr val="FFFFFF"/>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03764"/>
                    </a:solidFill>
                  </a:tcPr>
                </a:tc>
                <a:tc hMerge="1">
                  <a:txBody>
                    <a:bodyPr/>
                    <a:lstStyle/>
                    <a:p>
                      <a:endParaRPr lang="en-GB"/>
                    </a:p>
                  </a:txBody>
                  <a:tcPr/>
                </a:tc>
                <a:tc rowSpan="3">
                  <a:txBody>
                    <a:bodyPr/>
                    <a:lstStyle/>
                    <a:p>
                      <a:pPr algn="ctr" fontAlgn="ctr"/>
                      <a:r>
                        <a:rPr lang="en-US" sz="1100" b="1" i="0" u="none" strike="noStrike" dirty="0">
                          <a:solidFill>
                            <a:srgbClr val="FFFFFF"/>
                          </a:solidFill>
                          <a:effectLst/>
                          <a:latin typeface="Calibri" panose="020F0502020204030204" pitchFamily="34" charset="0"/>
                        </a:rPr>
                        <a:t>Attach Rate % Eligibility October 31, 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03764"/>
                    </a:solidFill>
                  </a:tcPr>
                </a:tc>
                <a:extLst>
                  <a:ext uri="{0D108BD9-81ED-4DB2-BD59-A6C34878D82A}">
                    <a16:rowId xmlns:a16="http://schemas.microsoft.com/office/drawing/2014/main" val="3710041843"/>
                  </a:ext>
                </a:extLst>
              </a:tr>
              <a:tr h="378009">
                <a:tc vMerge="1">
                  <a:txBody>
                    <a:bodyPr/>
                    <a:lstStyle/>
                    <a:p>
                      <a:endParaRPr lang="en-GB"/>
                    </a:p>
                  </a:txBody>
                  <a:tcPr/>
                </a:tc>
                <a:tc>
                  <a:txBody>
                    <a:bodyPr/>
                    <a:lstStyle/>
                    <a:p>
                      <a:pPr algn="ctr" fontAlgn="b"/>
                      <a:r>
                        <a:rPr lang="fr-FR" sz="1100" b="0" i="0" u="none" strike="noStrike" dirty="0">
                          <a:solidFill>
                            <a:schemeClr val="bg1"/>
                          </a:solidFill>
                          <a:effectLst/>
                          <a:latin typeface="Calibri" panose="020F0502020204030204" pitchFamily="34" charset="0"/>
                        </a:rPr>
                        <a:t>Q2</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3296BC"/>
                    </a:solidFill>
                  </a:tcPr>
                </a:tc>
                <a:tc>
                  <a:txBody>
                    <a:bodyPr/>
                    <a:lstStyle/>
                    <a:p>
                      <a:pPr algn="ctr" fontAlgn="b"/>
                      <a:r>
                        <a:rPr lang="fr-FR" sz="1100" b="0" i="0" u="none" strike="noStrike" dirty="0">
                          <a:solidFill>
                            <a:schemeClr val="bg1"/>
                          </a:solidFill>
                          <a:effectLst/>
                          <a:latin typeface="Calibri" panose="020F0502020204030204" pitchFamily="34" charset="0"/>
                        </a:rPr>
                        <a:t>Q3</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296BC"/>
                    </a:solidFill>
                  </a:tcPr>
                </a:tc>
                <a:tc vMerge="1">
                  <a:txBody>
                    <a:bodyPr/>
                    <a:lstStyle/>
                    <a:p>
                      <a:endParaRPr lang="en-GB"/>
                    </a:p>
                  </a:txBody>
                  <a:tcPr/>
                </a:tc>
                <a:extLst>
                  <a:ext uri="{0D108BD9-81ED-4DB2-BD59-A6C34878D82A}">
                    <a16:rowId xmlns:a16="http://schemas.microsoft.com/office/drawing/2014/main" val="1955451013"/>
                  </a:ext>
                </a:extLst>
              </a:tr>
              <a:tr h="378009">
                <a:tc vMerge="1">
                  <a:txBody>
                    <a:bodyPr/>
                    <a:lstStyle/>
                    <a:p>
                      <a:endParaRPr lang="en-GB"/>
                    </a:p>
                  </a:txBody>
                  <a:tcPr/>
                </a:tc>
                <a:tc>
                  <a:txBody>
                    <a:bodyPr/>
                    <a:lstStyle/>
                    <a:p>
                      <a:pPr algn="ctr" fontAlgn="b"/>
                      <a:r>
                        <a:rPr lang="fr-FR" sz="1100" b="0" i="0" u="none" strike="noStrike" dirty="0" err="1">
                          <a:solidFill>
                            <a:schemeClr val="bg1"/>
                          </a:solidFill>
                          <a:effectLst/>
                          <a:latin typeface="Calibri" panose="020F0502020204030204" pitchFamily="34" charset="0"/>
                        </a:rPr>
                        <a:t>October</a:t>
                      </a:r>
                      <a:r>
                        <a:rPr lang="fr-FR" sz="1100" b="0" i="0" u="none" strike="noStrike" dirty="0">
                          <a:solidFill>
                            <a:schemeClr val="bg1"/>
                          </a:solidFill>
                          <a:effectLst/>
                          <a:latin typeface="Calibri" panose="020F0502020204030204" pitchFamily="34" charset="0"/>
                        </a:rPr>
                        <a:t> 31, 2021</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3296BC"/>
                    </a:solidFill>
                  </a:tcPr>
                </a:tc>
                <a:tc>
                  <a:txBody>
                    <a:bodyPr/>
                    <a:lstStyle/>
                    <a:p>
                      <a:pPr algn="ctr" fontAlgn="b"/>
                      <a:r>
                        <a:rPr lang="fr-FR" sz="1100" b="0" i="0" u="none" strike="noStrike" dirty="0" err="1">
                          <a:solidFill>
                            <a:schemeClr val="bg1"/>
                          </a:solidFill>
                          <a:effectLst/>
                          <a:latin typeface="Calibri" panose="020F0502020204030204" pitchFamily="34" charset="0"/>
                        </a:rPr>
                        <a:t>January</a:t>
                      </a:r>
                      <a:r>
                        <a:rPr lang="fr-FR" sz="1100" b="0" i="0" u="none" strike="noStrike" dirty="0">
                          <a:solidFill>
                            <a:schemeClr val="bg1"/>
                          </a:solidFill>
                          <a:effectLst/>
                          <a:latin typeface="Calibri" panose="020F0502020204030204" pitchFamily="34" charset="0"/>
                        </a:rPr>
                        <a:t> 30, 2022</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3296BC"/>
                    </a:solidFill>
                  </a:tcPr>
                </a:tc>
                <a:tc vMerge="1">
                  <a:txBody>
                    <a:bodyPr/>
                    <a:lstStyle/>
                    <a:p>
                      <a:endParaRPr lang="en-GB"/>
                    </a:p>
                  </a:txBody>
                  <a:tcPr/>
                </a:tc>
                <a:extLst>
                  <a:ext uri="{0D108BD9-81ED-4DB2-BD59-A6C34878D82A}">
                    <a16:rowId xmlns:a16="http://schemas.microsoft.com/office/drawing/2014/main" val="1885266225"/>
                  </a:ext>
                </a:extLst>
              </a:tr>
              <a:tr h="378009">
                <a:tc>
                  <a:txBody>
                    <a:bodyPr/>
                    <a:lstStyle/>
                    <a:p>
                      <a:pPr algn="ctr" fontAlgn="b"/>
                      <a:r>
                        <a:rPr lang="fr-FR" sz="1100" b="1" i="0" u="none" strike="noStrike" dirty="0">
                          <a:solidFill>
                            <a:srgbClr val="305496"/>
                          </a:solidFill>
                          <a:effectLst/>
                          <a:latin typeface="Calibri" panose="020F0502020204030204" pitchFamily="34" charset="0"/>
                        </a:rPr>
                        <a:t>EEA</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tc>
                  <a:txBody>
                    <a:bodyPr/>
                    <a:lstStyle/>
                    <a:p>
                      <a:pPr algn="ctr" fontAlgn="b"/>
                      <a:r>
                        <a:rPr lang="fr-FR" sz="1100" b="0" i="0" u="none" strike="noStrike" dirty="0">
                          <a:solidFill>
                            <a:srgbClr val="305496"/>
                          </a:solidFill>
                          <a:effectLst/>
                          <a:latin typeface="Calibri" panose="020F0502020204030204" pitchFamily="34" charset="0"/>
                        </a:rPr>
                        <a:t>$40,000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tc>
                  <a:txBody>
                    <a:bodyPr/>
                    <a:lstStyle/>
                    <a:p>
                      <a:pPr algn="ctr" fontAlgn="b"/>
                      <a:r>
                        <a:rPr lang="fr-FR" sz="1100" b="0" i="0" u="none" strike="noStrike" dirty="0">
                          <a:solidFill>
                            <a:srgbClr val="305496"/>
                          </a:solidFill>
                          <a:effectLst/>
                          <a:latin typeface="Calibri" panose="020F0502020204030204" pitchFamily="34" charset="0"/>
                        </a:rPr>
                        <a:t>$100,000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tc>
                  <a:txBody>
                    <a:bodyPr/>
                    <a:lstStyle/>
                    <a:p>
                      <a:pPr algn="ctr" fontAlgn="b"/>
                      <a:r>
                        <a:rPr lang="fr-FR" sz="1100" b="0" i="0" u="none" strike="noStrike" dirty="0">
                          <a:solidFill>
                            <a:srgbClr val="305496"/>
                          </a:solidFill>
                          <a:effectLst/>
                          <a:latin typeface="Calibri" panose="020F0502020204030204" pitchFamily="34" charset="0"/>
                        </a:rPr>
                        <a:t>≥ 75%</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extLst>
                  <a:ext uri="{0D108BD9-81ED-4DB2-BD59-A6C34878D82A}">
                    <a16:rowId xmlns:a16="http://schemas.microsoft.com/office/drawing/2014/main" val="2333880349"/>
                  </a:ext>
                </a:extLst>
              </a:tr>
              <a:tr h="378009">
                <a:tc>
                  <a:txBody>
                    <a:bodyPr/>
                    <a:lstStyle/>
                    <a:p>
                      <a:pPr algn="ctr" fontAlgn="b"/>
                      <a:r>
                        <a:rPr lang="fr-FR" sz="1100" b="1" i="0" u="none" strike="noStrike" dirty="0">
                          <a:solidFill>
                            <a:srgbClr val="305496"/>
                          </a:solidFill>
                          <a:effectLst/>
                          <a:latin typeface="Calibri" panose="020F0502020204030204" pitchFamily="34" charset="0"/>
                        </a:rPr>
                        <a:t>MEA</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tc>
                  <a:txBody>
                    <a:bodyPr/>
                    <a:lstStyle/>
                    <a:p>
                      <a:pPr algn="ctr" fontAlgn="b"/>
                      <a:r>
                        <a:rPr lang="fr-FR" sz="1100" b="0" i="0" u="none" strike="noStrike">
                          <a:solidFill>
                            <a:srgbClr val="305496"/>
                          </a:solidFill>
                          <a:effectLst/>
                          <a:latin typeface="Calibri" panose="020F0502020204030204" pitchFamily="34" charset="0"/>
                        </a:rPr>
                        <a:t>$15,00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tc>
                  <a:txBody>
                    <a:bodyPr/>
                    <a:lstStyle/>
                    <a:p>
                      <a:pPr algn="ctr" fontAlgn="b"/>
                      <a:r>
                        <a:rPr lang="fr-FR" sz="1100" b="0" i="0" u="none" strike="noStrike" dirty="0">
                          <a:solidFill>
                            <a:srgbClr val="305496"/>
                          </a:solidFill>
                          <a:effectLst/>
                          <a:latin typeface="Calibri" panose="020F0502020204030204" pitchFamily="34" charset="0"/>
                        </a:rPr>
                        <a:t>$50,0000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tc>
                  <a:txBody>
                    <a:bodyPr/>
                    <a:lstStyle/>
                    <a:p>
                      <a:pPr algn="ctr" fontAlgn="b"/>
                      <a:r>
                        <a:rPr lang="fr-FR" sz="1100" b="0" i="0" u="none" strike="noStrike" dirty="0">
                          <a:solidFill>
                            <a:srgbClr val="305496"/>
                          </a:solidFill>
                          <a:effectLst/>
                          <a:latin typeface="Calibri" panose="020F0502020204030204" pitchFamily="34" charset="0"/>
                        </a:rPr>
                        <a:t>≥ 60%</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DB9CA"/>
                    </a:solidFill>
                  </a:tcPr>
                </a:tc>
                <a:extLst>
                  <a:ext uri="{0D108BD9-81ED-4DB2-BD59-A6C34878D82A}">
                    <a16:rowId xmlns:a16="http://schemas.microsoft.com/office/drawing/2014/main" val="1254345602"/>
                  </a:ext>
                </a:extLst>
              </a:tr>
            </a:tbl>
          </a:graphicData>
        </a:graphic>
      </p:graphicFrame>
      <p:grpSp>
        <p:nvGrpSpPr>
          <p:cNvPr id="110" name="Group 109">
            <a:extLst>
              <a:ext uri="{FF2B5EF4-FFF2-40B4-BE49-F238E27FC236}">
                <a16:creationId xmlns:a16="http://schemas.microsoft.com/office/drawing/2014/main" id="{5D0AB761-2F6C-4F51-9B74-CD313BF2F428}"/>
              </a:ext>
            </a:extLst>
          </p:cNvPr>
          <p:cNvGrpSpPr/>
          <p:nvPr/>
        </p:nvGrpSpPr>
        <p:grpSpPr>
          <a:xfrm>
            <a:off x="377312" y="738854"/>
            <a:ext cx="10401692" cy="1662607"/>
            <a:chOff x="7706533" y="1457287"/>
            <a:chExt cx="8708796" cy="1352468"/>
          </a:xfrm>
        </p:grpSpPr>
        <p:sp>
          <p:nvSpPr>
            <p:cNvPr id="111" name="Rounded Rectangle 112">
              <a:extLst>
                <a:ext uri="{FF2B5EF4-FFF2-40B4-BE49-F238E27FC236}">
                  <a16:creationId xmlns:a16="http://schemas.microsoft.com/office/drawing/2014/main" id="{D08A4405-E6D5-45B0-A81E-0EAFBBAC654C}"/>
                </a:ext>
              </a:extLst>
            </p:cNvPr>
            <p:cNvSpPr/>
            <p:nvPr/>
          </p:nvSpPr>
          <p:spPr>
            <a:xfrm>
              <a:off x="7706533" y="1457287"/>
              <a:ext cx="8708796" cy="1352468"/>
            </a:xfrm>
            <a:prstGeom prst="roundRect">
              <a:avLst>
                <a:gd name="adj" fmla="val 4648"/>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113" name="TextBox 112">
              <a:extLst>
                <a:ext uri="{FF2B5EF4-FFF2-40B4-BE49-F238E27FC236}">
                  <a16:creationId xmlns:a16="http://schemas.microsoft.com/office/drawing/2014/main" id="{B475C3AD-89F2-4769-A570-E57EF790D27B}"/>
                </a:ext>
              </a:extLst>
            </p:cNvPr>
            <p:cNvSpPr txBox="1"/>
            <p:nvPr/>
          </p:nvSpPr>
          <p:spPr>
            <a:xfrm>
              <a:off x="7869796" y="1463446"/>
              <a:ext cx="8353141" cy="275401"/>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74976"/>
                  </a:solidFill>
                  <a:effectLst/>
                  <a:uLnTx/>
                  <a:uFillTx/>
                  <a:ea typeface="+mn-ea"/>
                  <a:cs typeface="Gotham Bold" pitchFamily="2" charset="0"/>
                </a:rPr>
                <a:t>Total Value Rebate</a:t>
              </a:r>
              <a:endParaRPr kumimoji="0" lang="en-GB" b="1" i="0" u="none" strike="noStrike" kern="1200" cap="none" spc="0" normalizeH="0" baseline="0" noProof="0" dirty="0">
                <a:ln>
                  <a:noFill/>
                </a:ln>
                <a:solidFill>
                  <a:srgbClr val="274976"/>
                </a:solidFill>
                <a:effectLst/>
                <a:uLnTx/>
                <a:uFillTx/>
                <a:ea typeface="+mn-ea"/>
                <a:cs typeface="Gotham Bold" pitchFamily="2" charset="0"/>
              </a:endParaRPr>
            </a:p>
          </p:txBody>
        </p:sp>
      </p:grpSp>
      <p:sp>
        <p:nvSpPr>
          <p:cNvPr id="122" name="Rounded Rectangle 112">
            <a:extLst>
              <a:ext uri="{FF2B5EF4-FFF2-40B4-BE49-F238E27FC236}">
                <a16:creationId xmlns:a16="http://schemas.microsoft.com/office/drawing/2014/main" id="{F09D6194-09B0-4B1B-BE8E-B98AED601348}"/>
              </a:ext>
            </a:extLst>
          </p:cNvPr>
          <p:cNvSpPr/>
          <p:nvPr/>
        </p:nvSpPr>
        <p:spPr>
          <a:xfrm>
            <a:off x="333128" y="4300139"/>
            <a:ext cx="4902756" cy="922817"/>
          </a:xfrm>
          <a:prstGeom prst="roundRect">
            <a:avLst>
              <a:gd name="adj" fmla="val 7556"/>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23" name="TextBox 274">
            <a:extLst>
              <a:ext uri="{FF2B5EF4-FFF2-40B4-BE49-F238E27FC236}">
                <a16:creationId xmlns:a16="http://schemas.microsoft.com/office/drawing/2014/main" id="{B6BD18A4-F74F-4DD9-B07E-B5F4122511C4}"/>
              </a:ext>
            </a:extLst>
          </p:cNvPr>
          <p:cNvSpPr txBox="1"/>
          <p:nvPr/>
        </p:nvSpPr>
        <p:spPr>
          <a:xfrm>
            <a:off x="416613" y="4298488"/>
            <a:ext cx="4954528" cy="307777"/>
          </a:xfrm>
          <a:prstGeom prst="rect">
            <a:avLst/>
          </a:prstGeom>
          <a:noFill/>
        </p:spPr>
        <p:txBody>
          <a:bodyPr wrap="square" rtlCol="0">
            <a:spAutoFit/>
          </a:bodyPr>
          <a:lstStyle/>
          <a:p>
            <a:pPr marR="0" lvl="0" defTabSz="914400" rtl="0" eaLnBrk="1" fontAlgn="auto" latinLnBrk="0" hangingPunct="1">
              <a:lnSpc>
                <a:spcPct val="100000"/>
              </a:lnSpc>
              <a:spcBef>
                <a:spcPts val="0"/>
              </a:spcBef>
              <a:spcAft>
                <a:spcPts val="0"/>
              </a:spcAft>
              <a:buClrTx/>
              <a:buSzTx/>
              <a:tabLst/>
              <a:defRPr/>
            </a:pPr>
            <a:r>
              <a:rPr kumimoji="0" lang="en-ZA" sz="1400" b="1" i="0" u="none" strike="noStrike" kern="1200" cap="none" spc="0" normalizeH="0" baseline="0" noProof="0" dirty="0">
                <a:ln>
                  <a:noFill/>
                </a:ln>
                <a:solidFill>
                  <a:srgbClr val="274977"/>
                </a:solidFill>
                <a:effectLst/>
                <a:uLnTx/>
                <a:uFillTx/>
                <a:ea typeface="+mn-ea"/>
                <a:cs typeface="Gotham Bold" pitchFamily="2" charset="0"/>
              </a:rPr>
              <a:t>Enhanced Management Services Rebate</a:t>
            </a:r>
            <a:endParaRPr kumimoji="0" lang="en-GB" sz="11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24" name="TextBox 275">
            <a:extLst>
              <a:ext uri="{FF2B5EF4-FFF2-40B4-BE49-F238E27FC236}">
                <a16:creationId xmlns:a16="http://schemas.microsoft.com/office/drawing/2014/main" id="{099F05E4-F4D5-4F55-B169-D2C9D6685D22}"/>
              </a:ext>
            </a:extLst>
          </p:cNvPr>
          <p:cNvSpPr txBox="1"/>
          <p:nvPr/>
        </p:nvSpPr>
        <p:spPr>
          <a:xfrm>
            <a:off x="428728" y="4588270"/>
            <a:ext cx="783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60" normalizeH="0" baseline="0" noProof="0" dirty="0">
                <a:ln>
                  <a:noFill/>
                </a:ln>
                <a:solidFill>
                  <a:srgbClr val="274977"/>
                </a:solidFill>
                <a:effectLst/>
                <a:uLnTx/>
                <a:uFillTx/>
                <a:ea typeface="+mn-ea"/>
                <a:cs typeface="Gotham Bold" pitchFamily="2" charset="0"/>
              </a:rPr>
              <a:t>3%</a:t>
            </a:r>
            <a:endParaRPr kumimoji="0" lang="en-US" sz="24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25" name="TextBox 276">
            <a:extLst>
              <a:ext uri="{FF2B5EF4-FFF2-40B4-BE49-F238E27FC236}">
                <a16:creationId xmlns:a16="http://schemas.microsoft.com/office/drawing/2014/main" id="{6ADED0A5-265E-4F6B-B81F-702D8A0C713A}"/>
              </a:ext>
            </a:extLst>
          </p:cNvPr>
          <p:cNvSpPr txBox="1"/>
          <p:nvPr/>
        </p:nvSpPr>
        <p:spPr>
          <a:xfrm>
            <a:off x="1062113" y="4627314"/>
            <a:ext cx="32794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srgbClr val="000000">
                    <a:lumMod val="65000"/>
                    <a:lumOff val="35000"/>
                  </a:srgbClr>
                </a:solidFill>
                <a:effectLst/>
                <a:uLnTx/>
                <a:uFillTx/>
                <a:ea typeface="+mn-ea"/>
                <a:cs typeface="Gotham Book" pitchFamily="2" charset="0"/>
              </a:rPr>
              <a:t>Rebate on eligible Enhanced Management Services bookings</a:t>
            </a:r>
            <a:endParaRPr kumimoji="0" lang="en-GB" sz="1200" b="0" i="0" u="none" strike="noStrike" kern="1200" cap="none" spc="0" normalizeH="0" baseline="0" noProof="0" dirty="0">
              <a:ln>
                <a:noFill/>
              </a:ln>
              <a:solidFill>
                <a:srgbClr val="000000">
                  <a:lumMod val="65000"/>
                  <a:lumOff val="35000"/>
                </a:srgbClr>
              </a:solidFill>
              <a:effectLst/>
              <a:uLnTx/>
              <a:uFillTx/>
              <a:ea typeface="+mn-ea"/>
              <a:cs typeface="Gotham Book" pitchFamily="2" charset="0"/>
            </a:endParaRPr>
          </a:p>
        </p:txBody>
      </p:sp>
      <p:sp>
        <p:nvSpPr>
          <p:cNvPr id="126" name="Rounded Rectangle 112">
            <a:extLst>
              <a:ext uri="{FF2B5EF4-FFF2-40B4-BE49-F238E27FC236}">
                <a16:creationId xmlns:a16="http://schemas.microsoft.com/office/drawing/2014/main" id="{C82A535D-645A-4BC5-9C74-CE0182243EDD}"/>
              </a:ext>
            </a:extLst>
          </p:cNvPr>
          <p:cNvSpPr/>
          <p:nvPr/>
        </p:nvSpPr>
        <p:spPr>
          <a:xfrm>
            <a:off x="341262" y="5304288"/>
            <a:ext cx="4896368" cy="905792"/>
          </a:xfrm>
          <a:prstGeom prst="roundRect">
            <a:avLst>
              <a:gd name="adj" fmla="val 4758"/>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27" name="TextBox 274">
            <a:extLst>
              <a:ext uri="{FF2B5EF4-FFF2-40B4-BE49-F238E27FC236}">
                <a16:creationId xmlns:a16="http://schemas.microsoft.com/office/drawing/2014/main" id="{CBE1D432-FBD2-4ED2-8911-9A83874B233A}"/>
              </a:ext>
            </a:extLst>
          </p:cNvPr>
          <p:cNvSpPr txBox="1"/>
          <p:nvPr/>
        </p:nvSpPr>
        <p:spPr>
          <a:xfrm>
            <a:off x="451675" y="5304288"/>
            <a:ext cx="4954528" cy="307777"/>
          </a:xfrm>
          <a:prstGeom prst="rect">
            <a:avLst/>
          </a:prstGeom>
          <a:noFill/>
        </p:spPr>
        <p:txBody>
          <a:bodyPr wrap="square" rtlCol="0">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ZA" sz="1400" b="1" i="0" u="none" strike="noStrike" kern="1200" cap="none" spc="0" normalizeH="0" baseline="0" noProof="0" dirty="0">
                <a:ln>
                  <a:noFill/>
                </a:ln>
                <a:solidFill>
                  <a:srgbClr val="274977"/>
                </a:solidFill>
                <a:effectLst/>
                <a:uLnTx/>
                <a:uFillTx/>
                <a:ea typeface="+mn-ea"/>
                <a:cs typeface="Gotham Bold" pitchFamily="2" charset="0"/>
              </a:rPr>
              <a:t>Advanced Services Premium Rebate </a:t>
            </a:r>
            <a:endParaRPr kumimoji="0" lang="en-GB" sz="11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28" name="TextBox 275">
            <a:extLst>
              <a:ext uri="{FF2B5EF4-FFF2-40B4-BE49-F238E27FC236}">
                <a16:creationId xmlns:a16="http://schemas.microsoft.com/office/drawing/2014/main" id="{E76E4957-E5F4-4DEA-992B-719A666E468E}"/>
              </a:ext>
            </a:extLst>
          </p:cNvPr>
          <p:cNvSpPr txBox="1"/>
          <p:nvPr/>
        </p:nvSpPr>
        <p:spPr>
          <a:xfrm>
            <a:off x="428728" y="5652854"/>
            <a:ext cx="783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60" normalizeH="0" baseline="0" noProof="0" dirty="0">
                <a:ln>
                  <a:noFill/>
                </a:ln>
                <a:solidFill>
                  <a:srgbClr val="274977"/>
                </a:solidFill>
                <a:effectLst/>
                <a:uLnTx/>
                <a:uFillTx/>
                <a:ea typeface="+mn-ea"/>
                <a:cs typeface="Gotham Bold" pitchFamily="2" charset="0"/>
              </a:rPr>
              <a:t>3%</a:t>
            </a:r>
            <a:endParaRPr kumimoji="0" lang="en-US" sz="24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29" name="TextBox 276">
            <a:extLst>
              <a:ext uri="{FF2B5EF4-FFF2-40B4-BE49-F238E27FC236}">
                <a16:creationId xmlns:a16="http://schemas.microsoft.com/office/drawing/2014/main" id="{2203CF1C-A14D-4B39-B4E4-D02437727F80}"/>
              </a:ext>
            </a:extLst>
          </p:cNvPr>
          <p:cNvSpPr txBox="1"/>
          <p:nvPr/>
        </p:nvSpPr>
        <p:spPr>
          <a:xfrm>
            <a:off x="1062112" y="5779694"/>
            <a:ext cx="4027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200" b="0" i="0" u="none" strike="noStrike" kern="1200" cap="none" spc="0" normalizeH="0" baseline="0" noProof="0" dirty="0">
                <a:ln>
                  <a:noFill/>
                </a:ln>
                <a:solidFill>
                  <a:schemeClr val="tx1">
                    <a:lumMod val="65000"/>
                    <a:lumOff val="35000"/>
                  </a:schemeClr>
                </a:solidFill>
                <a:effectLst/>
                <a:uLnTx/>
                <a:uFillTx/>
                <a:ea typeface="+mn-ea"/>
                <a:cs typeface="Gotham Book" pitchFamily="2" charset="0"/>
              </a:rPr>
              <a:t>Rebate on eligible Business Critical Services bookings</a:t>
            </a:r>
            <a:endParaRPr kumimoji="0" lang="en-GB" sz="1200" b="0" i="0" u="none" strike="noStrike" kern="1200" cap="none" spc="0" normalizeH="0" baseline="0" noProof="0" dirty="0">
              <a:ln>
                <a:noFill/>
              </a:ln>
              <a:solidFill>
                <a:schemeClr val="tx1">
                  <a:lumMod val="65000"/>
                  <a:lumOff val="35000"/>
                </a:schemeClr>
              </a:solidFill>
              <a:effectLst/>
              <a:uLnTx/>
              <a:uFillTx/>
              <a:ea typeface="+mn-ea"/>
              <a:cs typeface="Gotham Book" pitchFamily="2" charset="0"/>
            </a:endParaRPr>
          </a:p>
        </p:txBody>
      </p:sp>
      <p:sp>
        <p:nvSpPr>
          <p:cNvPr id="145" name="TextBox 144">
            <a:extLst>
              <a:ext uri="{FF2B5EF4-FFF2-40B4-BE49-F238E27FC236}">
                <a16:creationId xmlns:a16="http://schemas.microsoft.com/office/drawing/2014/main" id="{AA907E4C-BDE1-4682-B272-32887E993197}"/>
              </a:ext>
            </a:extLst>
          </p:cNvPr>
          <p:cNvSpPr txBox="1"/>
          <p:nvPr/>
        </p:nvSpPr>
        <p:spPr>
          <a:xfrm>
            <a:off x="531393" y="1074485"/>
            <a:ext cx="604421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4977"/>
                </a:solidFill>
                <a:effectLst/>
                <a:uLnTx/>
                <a:uFillTx/>
                <a:ea typeface="+mn-ea"/>
                <a:cs typeface="+mn-cs"/>
              </a:rPr>
              <a:t>Who’s eligible? </a:t>
            </a: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chemeClr val="tx1">
                    <a:lumMod val="65000"/>
                    <a:lumOff val="35000"/>
                  </a:schemeClr>
                </a:solidFill>
                <a:effectLst/>
                <a:uLnTx/>
                <a:uFillTx/>
                <a:ea typeface="+mn-ea"/>
                <a:cs typeface="+mn-cs"/>
              </a:rPr>
              <a:t>Select level (or above)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4977"/>
                </a:solidFill>
                <a:effectLst/>
                <a:uLnTx/>
                <a:uFillTx/>
                <a:ea typeface="+mn-ea"/>
                <a:cs typeface="+mn-cs"/>
              </a:rPr>
              <a:t>How are you paid?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ea typeface="+mn-ea"/>
                <a:cs typeface="+mn-cs"/>
              </a:rPr>
              <a:t>Paid once at the start of the service term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ea typeface="+mn-ea"/>
                <a:cs typeface="+mn-cs"/>
              </a:rPr>
              <a:t>Paid on the Total Contract Value for the quarter for qualifying services</a:t>
            </a:r>
            <a:endParaRPr kumimoji="0" lang="en-GB" sz="1200" b="0" i="0" u="none" strike="noStrike" kern="1200" cap="none" spc="0" normalizeH="0" baseline="0" noProof="0" dirty="0">
              <a:ln>
                <a:noFill/>
              </a:ln>
              <a:solidFill>
                <a:schemeClr val="tx1">
                  <a:lumMod val="65000"/>
                  <a:lumOff val="35000"/>
                </a:schemeClr>
              </a:solidFill>
              <a:effectLst/>
              <a:uLnTx/>
              <a:uFillTx/>
              <a:ea typeface="+mn-ea"/>
              <a:cs typeface="+mn-cs"/>
            </a:endParaRPr>
          </a:p>
        </p:txBody>
      </p:sp>
      <p:grpSp>
        <p:nvGrpSpPr>
          <p:cNvPr id="146" name="Group 145">
            <a:extLst>
              <a:ext uri="{FF2B5EF4-FFF2-40B4-BE49-F238E27FC236}">
                <a16:creationId xmlns:a16="http://schemas.microsoft.com/office/drawing/2014/main" id="{DB97D41B-6648-45E3-A580-93710229D770}"/>
              </a:ext>
            </a:extLst>
          </p:cNvPr>
          <p:cNvGrpSpPr/>
          <p:nvPr/>
        </p:nvGrpSpPr>
        <p:grpSpPr>
          <a:xfrm>
            <a:off x="351114" y="2485761"/>
            <a:ext cx="10427891" cy="1662607"/>
            <a:chOff x="7706533" y="1457287"/>
            <a:chExt cx="8730731" cy="1352468"/>
          </a:xfrm>
        </p:grpSpPr>
        <p:sp>
          <p:nvSpPr>
            <p:cNvPr id="147" name="Rounded Rectangle 112">
              <a:extLst>
                <a:ext uri="{FF2B5EF4-FFF2-40B4-BE49-F238E27FC236}">
                  <a16:creationId xmlns:a16="http://schemas.microsoft.com/office/drawing/2014/main" id="{F3B4180C-8323-469C-9B22-11196CB70A87}"/>
                </a:ext>
              </a:extLst>
            </p:cNvPr>
            <p:cNvSpPr/>
            <p:nvPr/>
          </p:nvSpPr>
          <p:spPr>
            <a:xfrm>
              <a:off x="7706533" y="1457287"/>
              <a:ext cx="8730731" cy="1352468"/>
            </a:xfrm>
            <a:prstGeom prst="roundRect">
              <a:avLst>
                <a:gd name="adj" fmla="val 4648"/>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48" name="TextBox 147">
              <a:extLst>
                <a:ext uri="{FF2B5EF4-FFF2-40B4-BE49-F238E27FC236}">
                  <a16:creationId xmlns:a16="http://schemas.microsoft.com/office/drawing/2014/main" id="{EBE50CDE-8642-4FF9-B38F-0C626219E763}"/>
                </a:ext>
              </a:extLst>
            </p:cNvPr>
            <p:cNvSpPr txBox="1"/>
            <p:nvPr/>
          </p:nvSpPr>
          <p:spPr>
            <a:xfrm>
              <a:off x="7803785" y="1476088"/>
              <a:ext cx="8441083" cy="275401"/>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274976"/>
                  </a:solidFill>
                  <a:effectLst/>
                  <a:uLnTx/>
                  <a:uFillTx/>
                  <a:ea typeface="+mn-ea"/>
                  <a:cs typeface="+mn-cs"/>
                </a:rPr>
                <a:t>Monthly Value Rebate</a:t>
              </a:r>
            </a:p>
          </p:txBody>
        </p:sp>
      </p:grpSp>
      <p:sp>
        <p:nvSpPr>
          <p:cNvPr id="149" name="TextBox 148">
            <a:extLst>
              <a:ext uri="{FF2B5EF4-FFF2-40B4-BE49-F238E27FC236}">
                <a16:creationId xmlns:a16="http://schemas.microsoft.com/office/drawing/2014/main" id="{73815F22-2A0A-4B32-B6DF-4F513A9ACC27}"/>
              </a:ext>
            </a:extLst>
          </p:cNvPr>
          <p:cNvSpPr txBox="1"/>
          <p:nvPr/>
        </p:nvSpPr>
        <p:spPr>
          <a:xfrm>
            <a:off x="487676" y="2764861"/>
            <a:ext cx="6333185" cy="12618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4977"/>
                </a:solidFill>
                <a:effectLst/>
                <a:uLnTx/>
                <a:uFillTx/>
                <a:ea typeface="+mn-ea"/>
                <a:cs typeface="+mn-cs"/>
              </a:rPr>
              <a:t>Who’s eligible? </a:t>
            </a:r>
            <a:endParaRPr kumimoji="0" lang="en-US" sz="1400" b="0" i="0" u="none" strike="noStrike" kern="1200" cap="none" spc="0" normalizeH="0" baseline="0" noProof="0" dirty="0">
              <a:ln>
                <a:noFill/>
              </a:ln>
              <a:solidFill>
                <a:srgbClr val="274977"/>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ea typeface="+mn-ea"/>
                <a:cs typeface="+mn-cs"/>
              </a:rPr>
              <a:t>Customer Experience Specialization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ea typeface="+mn-ea"/>
                <a:cs typeface="+mn-cs"/>
              </a:rPr>
              <a:t>Bonus requires Advanced Customer Experience Specialization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74977"/>
                </a:solidFill>
                <a:effectLst/>
                <a:uLnTx/>
                <a:uFillTx/>
                <a:ea typeface="+mn-ea"/>
                <a:cs typeface="+mn-cs"/>
              </a:rPr>
              <a:t>How are you paid?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ea typeface="+mn-ea"/>
                <a:cs typeface="+mn-cs"/>
              </a:rPr>
              <a:t>Each quarter over the life of the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tx1">
                    <a:lumMod val="65000"/>
                    <a:lumOff val="35000"/>
                  </a:schemeClr>
                </a:solidFill>
                <a:effectLst/>
                <a:uLnTx/>
                <a:uFillTx/>
                <a:ea typeface="+mn-ea"/>
                <a:cs typeface="+mn-cs"/>
              </a:rPr>
              <a:t>Paid on the monthly value of qualifying services</a:t>
            </a:r>
          </a:p>
        </p:txBody>
      </p:sp>
      <p:sp>
        <p:nvSpPr>
          <p:cNvPr id="152" name="TextBox 151">
            <a:extLst>
              <a:ext uri="{FF2B5EF4-FFF2-40B4-BE49-F238E27FC236}">
                <a16:creationId xmlns:a16="http://schemas.microsoft.com/office/drawing/2014/main" id="{45923652-FD62-4891-B3DE-FAD88A621F3F}"/>
              </a:ext>
            </a:extLst>
          </p:cNvPr>
          <p:cNvSpPr txBox="1"/>
          <p:nvPr/>
        </p:nvSpPr>
        <p:spPr>
          <a:xfrm>
            <a:off x="6966889" y="2655222"/>
            <a:ext cx="1666470"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65000"/>
                    <a:lumOff val="35000"/>
                  </a:srgbClr>
                </a:solidFill>
                <a:effectLst/>
                <a:uLnTx/>
                <a:uFillTx/>
                <a:ea typeface="+mn-ea"/>
                <a:cs typeface="Gotham Book" pitchFamily="2" charset="0"/>
              </a:rPr>
              <a:t>CX Specialization </a:t>
            </a:r>
            <a:r>
              <a:rPr kumimoji="0" lang="en-GB" sz="1600" b="1" i="0" u="none" strike="noStrike" kern="1200" cap="none" spc="0" normalizeH="0" baseline="0" noProof="0" dirty="0">
                <a:ln>
                  <a:noFill/>
                </a:ln>
                <a:solidFill>
                  <a:srgbClr val="000000">
                    <a:lumMod val="65000"/>
                    <a:lumOff val="35000"/>
                  </a:srgbClr>
                </a:solidFill>
                <a:effectLst/>
                <a:uLnTx/>
                <a:uFillTx/>
                <a:ea typeface="+mn-ea"/>
                <a:cs typeface="Gotham Book" pitchFamily="2" charset="0"/>
              </a:rPr>
              <a:t>(BASE)</a:t>
            </a:r>
          </a:p>
        </p:txBody>
      </p:sp>
      <p:sp>
        <p:nvSpPr>
          <p:cNvPr id="153" name="TextBox 152">
            <a:extLst>
              <a:ext uri="{FF2B5EF4-FFF2-40B4-BE49-F238E27FC236}">
                <a16:creationId xmlns:a16="http://schemas.microsoft.com/office/drawing/2014/main" id="{3E715475-F7F5-49BA-9181-5E0520DDCDEB}"/>
              </a:ext>
            </a:extLst>
          </p:cNvPr>
          <p:cNvSpPr txBox="1"/>
          <p:nvPr/>
        </p:nvSpPr>
        <p:spPr>
          <a:xfrm>
            <a:off x="7417795" y="3678069"/>
            <a:ext cx="938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60" normalizeH="0" baseline="0" noProof="0" dirty="0">
                <a:ln>
                  <a:noFill/>
                </a:ln>
                <a:solidFill>
                  <a:srgbClr val="274977"/>
                </a:solidFill>
                <a:effectLst/>
                <a:uLnTx/>
                <a:uFillTx/>
                <a:ea typeface="+mn-ea"/>
                <a:cs typeface="Gotham Bold" pitchFamily="2" charset="0"/>
              </a:rPr>
              <a:t>3%</a:t>
            </a:r>
            <a:endParaRPr kumimoji="0" lang="en-US" sz="14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54" name="TextBox 153">
            <a:extLst>
              <a:ext uri="{FF2B5EF4-FFF2-40B4-BE49-F238E27FC236}">
                <a16:creationId xmlns:a16="http://schemas.microsoft.com/office/drawing/2014/main" id="{0C07DC37-26FE-481D-AD31-59BF842817B6}"/>
              </a:ext>
            </a:extLst>
          </p:cNvPr>
          <p:cNvSpPr txBox="1"/>
          <p:nvPr/>
        </p:nvSpPr>
        <p:spPr>
          <a:xfrm>
            <a:off x="8397903" y="2655221"/>
            <a:ext cx="1788955" cy="830997"/>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lumMod val="65000"/>
                    <a:lumOff val="35000"/>
                  </a:srgbClr>
                </a:solidFill>
                <a:effectLst/>
                <a:uLnTx/>
                <a:uFillTx/>
                <a:ea typeface="+mn-ea"/>
                <a:cs typeface="Gotham Book" pitchFamily="2" charset="0"/>
              </a:rPr>
              <a:t>Advanced CX Specialization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lumMod val="65000"/>
                    <a:lumOff val="35000"/>
                  </a:srgbClr>
                </a:solidFill>
                <a:effectLst/>
                <a:uLnTx/>
                <a:uFillTx/>
                <a:ea typeface="+mn-ea"/>
                <a:cs typeface="Gotham Book" pitchFamily="2" charset="0"/>
              </a:rPr>
              <a:t>(BONUS)</a:t>
            </a:r>
            <a:endParaRPr kumimoji="0" lang="en-GB" sz="1050" b="1" i="0" u="none" strike="noStrike" kern="1200" cap="none" spc="0" normalizeH="0" baseline="0" noProof="0" dirty="0">
              <a:ln>
                <a:noFill/>
              </a:ln>
              <a:solidFill>
                <a:srgbClr val="000000">
                  <a:lumMod val="65000"/>
                  <a:lumOff val="35000"/>
                </a:srgbClr>
              </a:solidFill>
              <a:effectLst/>
              <a:uLnTx/>
              <a:uFillTx/>
              <a:ea typeface="+mn-ea"/>
              <a:cs typeface="Gotham Book" pitchFamily="2" charset="0"/>
            </a:endParaRPr>
          </a:p>
        </p:txBody>
      </p:sp>
      <p:sp>
        <p:nvSpPr>
          <p:cNvPr id="155" name="TextBox 154">
            <a:extLst>
              <a:ext uri="{FF2B5EF4-FFF2-40B4-BE49-F238E27FC236}">
                <a16:creationId xmlns:a16="http://schemas.microsoft.com/office/drawing/2014/main" id="{388563F9-81EF-42FF-9C6E-8E72D6946777}"/>
              </a:ext>
            </a:extLst>
          </p:cNvPr>
          <p:cNvSpPr txBox="1"/>
          <p:nvPr/>
        </p:nvSpPr>
        <p:spPr>
          <a:xfrm>
            <a:off x="8831537" y="3653661"/>
            <a:ext cx="92168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60" normalizeH="0" baseline="0" noProof="0" dirty="0">
                <a:ln>
                  <a:noFill/>
                </a:ln>
                <a:solidFill>
                  <a:srgbClr val="274977"/>
                </a:solidFill>
                <a:effectLst/>
                <a:uLnTx/>
                <a:uFillTx/>
                <a:ea typeface="+mn-ea"/>
                <a:cs typeface="Gotham Bold" pitchFamily="2" charset="0"/>
              </a:rPr>
              <a:t>1% </a:t>
            </a:r>
            <a:r>
              <a:rPr kumimoji="0" lang="en-GB" sz="800" b="1" i="0" u="none" strike="noStrike" kern="1200" cap="none" spc="60" normalizeH="0" baseline="0" noProof="0" dirty="0">
                <a:ln>
                  <a:noFill/>
                </a:ln>
                <a:solidFill>
                  <a:srgbClr val="274977"/>
                </a:solidFill>
                <a:effectLst/>
                <a:uLnTx/>
                <a:uFillTx/>
                <a:ea typeface="+mn-ea"/>
                <a:cs typeface="Gotham Bold" pitchFamily="2" charset="0"/>
              </a:rPr>
              <a:t>incremental</a:t>
            </a:r>
            <a:endParaRPr kumimoji="0" lang="en-US" sz="14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56" name="Chevron 110">
            <a:extLst>
              <a:ext uri="{FF2B5EF4-FFF2-40B4-BE49-F238E27FC236}">
                <a16:creationId xmlns:a16="http://schemas.microsoft.com/office/drawing/2014/main" id="{4EC0732C-970E-45B4-B65C-B042A1792908}"/>
              </a:ext>
            </a:extLst>
          </p:cNvPr>
          <p:cNvSpPr/>
          <p:nvPr/>
        </p:nvSpPr>
        <p:spPr>
          <a:xfrm rot="5400000">
            <a:off x="7787443" y="3474139"/>
            <a:ext cx="154029" cy="261016"/>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157" name="Chevron 111">
            <a:extLst>
              <a:ext uri="{FF2B5EF4-FFF2-40B4-BE49-F238E27FC236}">
                <a16:creationId xmlns:a16="http://schemas.microsoft.com/office/drawing/2014/main" id="{AC663B40-7827-4F1E-A29C-EF64A91BE8C1}"/>
              </a:ext>
            </a:extLst>
          </p:cNvPr>
          <p:cNvSpPr/>
          <p:nvPr/>
        </p:nvSpPr>
        <p:spPr>
          <a:xfrm rot="5400000">
            <a:off x="9224202" y="3448256"/>
            <a:ext cx="154029" cy="261016"/>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cxnSp>
        <p:nvCxnSpPr>
          <p:cNvPr id="158" name="Straight Connector 157">
            <a:extLst>
              <a:ext uri="{FF2B5EF4-FFF2-40B4-BE49-F238E27FC236}">
                <a16:creationId xmlns:a16="http://schemas.microsoft.com/office/drawing/2014/main" id="{6036E756-A94F-486E-A574-60DF121EE3C6}"/>
              </a:ext>
            </a:extLst>
          </p:cNvPr>
          <p:cNvCxnSpPr>
            <a:cxnSpLocks/>
          </p:cNvCxnSpPr>
          <p:nvPr/>
        </p:nvCxnSpPr>
        <p:spPr>
          <a:xfrm>
            <a:off x="6874052" y="2816650"/>
            <a:ext cx="0" cy="11103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FC46263-5D8B-47D7-8F8D-619EE41C1582}"/>
              </a:ext>
            </a:extLst>
          </p:cNvPr>
          <p:cNvCxnSpPr>
            <a:cxnSpLocks/>
          </p:cNvCxnSpPr>
          <p:nvPr/>
        </p:nvCxnSpPr>
        <p:spPr>
          <a:xfrm>
            <a:off x="6869391" y="1147814"/>
            <a:ext cx="0" cy="111034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0CA49EFE-B357-4784-A3FD-DA745D113637}"/>
              </a:ext>
            </a:extLst>
          </p:cNvPr>
          <p:cNvSpPr txBox="1"/>
          <p:nvPr/>
        </p:nvSpPr>
        <p:spPr>
          <a:xfrm>
            <a:off x="7223120" y="1198674"/>
            <a:ext cx="1111035"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lumMod val="65000"/>
                    <a:lumOff val="35000"/>
                  </a:srgbClr>
                </a:solidFill>
                <a:effectLst/>
                <a:uLnTx/>
                <a:uFillTx/>
                <a:ea typeface="+mn-ea"/>
                <a:cs typeface="Gotham Book" pitchFamily="2" charset="0"/>
              </a:rPr>
              <a:t>EEA</a:t>
            </a:r>
            <a:endParaRPr kumimoji="0" lang="en-GB" sz="1200" b="1" i="0" u="none" strike="noStrike" kern="1200" cap="none" spc="0" normalizeH="0" baseline="0" noProof="0" dirty="0">
              <a:ln>
                <a:noFill/>
              </a:ln>
              <a:solidFill>
                <a:srgbClr val="000000">
                  <a:lumMod val="65000"/>
                  <a:lumOff val="35000"/>
                </a:srgbClr>
              </a:solidFill>
              <a:effectLst/>
              <a:uLnTx/>
              <a:uFillTx/>
              <a:ea typeface="+mn-ea"/>
              <a:cs typeface="Gotham Book" pitchFamily="2" charset="0"/>
            </a:endParaRPr>
          </a:p>
        </p:txBody>
      </p:sp>
      <p:sp>
        <p:nvSpPr>
          <p:cNvPr id="161" name="TextBox 160">
            <a:extLst>
              <a:ext uri="{FF2B5EF4-FFF2-40B4-BE49-F238E27FC236}">
                <a16:creationId xmlns:a16="http://schemas.microsoft.com/office/drawing/2014/main" id="{A42259C2-5030-4D65-92B4-FF3175C216C9}"/>
              </a:ext>
            </a:extLst>
          </p:cNvPr>
          <p:cNvSpPr txBox="1"/>
          <p:nvPr/>
        </p:nvSpPr>
        <p:spPr>
          <a:xfrm>
            <a:off x="7330670" y="1849508"/>
            <a:ext cx="9389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60" normalizeH="0" baseline="0" noProof="0" dirty="0">
                <a:ln>
                  <a:noFill/>
                </a:ln>
                <a:solidFill>
                  <a:srgbClr val="274977"/>
                </a:solidFill>
                <a:effectLst/>
                <a:uLnTx/>
                <a:uFillTx/>
                <a:ea typeface="+mn-ea"/>
                <a:cs typeface="Gotham Bold" pitchFamily="2" charset="0"/>
              </a:rPr>
              <a:t>12%</a:t>
            </a:r>
            <a:endParaRPr kumimoji="0" lang="en-US" sz="14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62" name="TextBox 161">
            <a:extLst>
              <a:ext uri="{FF2B5EF4-FFF2-40B4-BE49-F238E27FC236}">
                <a16:creationId xmlns:a16="http://schemas.microsoft.com/office/drawing/2014/main" id="{D3635422-D078-4E9D-8199-B907F9413C19}"/>
              </a:ext>
            </a:extLst>
          </p:cNvPr>
          <p:cNvSpPr txBox="1"/>
          <p:nvPr/>
        </p:nvSpPr>
        <p:spPr>
          <a:xfrm>
            <a:off x="8658932" y="1212334"/>
            <a:ext cx="1200013"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lumMod val="65000"/>
                    <a:lumOff val="35000"/>
                  </a:srgbClr>
                </a:solidFill>
                <a:effectLst/>
                <a:uLnTx/>
                <a:uFillTx/>
                <a:ea typeface="+mn-ea"/>
                <a:cs typeface="Gotham Book" pitchFamily="2" charset="0"/>
              </a:rPr>
              <a:t>MEA</a:t>
            </a:r>
            <a:endParaRPr kumimoji="0" lang="en-GB" sz="1200" b="1" i="0" u="none" strike="noStrike" kern="1200" cap="none" spc="0" normalizeH="0" baseline="0" noProof="0" dirty="0">
              <a:ln>
                <a:noFill/>
              </a:ln>
              <a:solidFill>
                <a:srgbClr val="000000">
                  <a:lumMod val="65000"/>
                  <a:lumOff val="35000"/>
                </a:srgbClr>
              </a:solidFill>
              <a:effectLst/>
              <a:uLnTx/>
              <a:uFillTx/>
              <a:ea typeface="+mn-ea"/>
              <a:cs typeface="Gotham Book" pitchFamily="2" charset="0"/>
            </a:endParaRPr>
          </a:p>
        </p:txBody>
      </p:sp>
      <p:sp>
        <p:nvSpPr>
          <p:cNvPr id="163" name="TextBox 162">
            <a:extLst>
              <a:ext uri="{FF2B5EF4-FFF2-40B4-BE49-F238E27FC236}">
                <a16:creationId xmlns:a16="http://schemas.microsoft.com/office/drawing/2014/main" id="{B713A43A-1C21-4DC6-B87E-F6B5BC888C11}"/>
              </a:ext>
            </a:extLst>
          </p:cNvPr>
          <p:cNvSpPr txBox="1"/>
          <p:nvPr/>
        </p:nvSpPr>
        <p:spPr>
          <a:xfrm>
            <a:off x="8782818" y="1827325"/>
            <a:ext cx="9216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60" normalizeH="0" baseline="0" noProof="0" dirty="0">
                <a:ln>
                  <a:noFill/>
                </a:ln>
                <a:solidFill>
                  <a:srgbClr val="274977"/>
                </a:solidFill>
                <a:effectLst/>
                <a:uLnTx/>
                <a:uFillTx/>
                <a:ea typeface="+mn-ea"/>
                <a:cs typeface="Gotham Bold" pitchFamily="2" charset="0"/>
              </a:rPr>
              <a:t>6%</a:t>
            </a:r>
            <a:endParaRPr kumimoji="0" lang="en-US" sz="1400" b="1" i="0" u="none" strike="noStrike" kern="1200" cap="none" spc="0" normalizeH="0" baseline="0" noProof="0" dirty="0">
              <a:ln>
                <a:noFill/>
              </a:ln>
              <a:solidFill>
                <a:srgbClr val="274977"/>
              </a:solidFill>
              <a:effectLst/>
              <a:uLnTx/>
              <a:uFillTx/>
              <a:ea typeface="+mn-ea"/>
              <a:cs typeface="Gotham Bold" pitchFamily="2" charset="0"/>
            </a:endParaRPr>
          </a:p>
        </p:txBody>
      </p:sp>
      <p:sp>
        <p:nvSpPr>
          <p:cNvPr id="164" name="Chevron 110">
            <a:extLst>
              <a:ext uri="{FF2B5EF4-FFF2-40B4-BE49-F238E27FC236}">
                <a16:creationId xmlns:a16="http://schemas.microsoft.com/office/drawing/2014/main" id="{A447CD48-5ABF-425C-80D8-53C7BC41AB9A}"/>
              </a:ext>
            </a:extLst>
          </p:cNvPr>
          <p:cNvSpPr/>
          <p:nvPr/>
        </p:nvSpPr>
        <p:spPr>
          <a:xfrm rot="5400000">
            <a:off x="7701624" y="1541538"/>
            <a:ext cx="154029" cy="261016"/>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ea typeface="+mn-ea"/>
              <a:cs typeface="+mn-cs"/>
            </a:endParaRPr>
          </a:p>
        </p:txBody>
      </p:sp>
      <p:sp>
        <p:nvSpPr>
          <p:cNvPr id="165" name="Chevron 111">
            <a:extLst>
              <a:ext uri="{FF2B5EF4-FFF2-40B4-BE49-F238E27FC236}">
                <a16:creationId xmlns:a16="http://schemas.microsoft.com/office/drawing/2014/main" id="{4EDD7E8E-EB9B-4B00-95BE-AC800CF78B30}"/>
              </a:ext>
            </a:extLst>
          </p:cNvPr>
          <p:cNvSpPr/>
          <p:nvPr/>
        </p:nvSpPr>
        <p:spPr>
          <a:xfrm rot="5400000">
            <a:off x="9175483" y="1527786"/>
            <a:ext cx="154029" cy="261016"/>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grpSp>
        <p:nvGrpSpPr>
          <p:cNvPr id="109" name="Group 108">
            <a:extLst>
              <a:ext uri="{FF2B5EF4-FFF2-40B4-BE49-F238E27FC236}">
                <a16:creationId xmlns:a16="http://schemas.microsoft.com/office/drawing/2014/main" id="{806E6B7F-6D1A-ED45-8F77-55F5F6D627E2}"/>
              </a:ext>
            </a:extLst>
          </p:cNvPr>
          <p:cNvGrpSpPr/>
          <p:nvPr/>
        </p:nvGrpSpPr>
        <p:grpSpPr>
          <a:xfrm>
            <a:off x="277607" y="6301740"/>
            <a:ext cx="1248738" cy="451349"/>
            <a:chOff x="277607" y="6301740"/>
            <a:chExt cx="1248738" cy="451349"/>
          </a:xfrm>
        </p:grpSpPr>
        <p:sp>
          <p:nvSpPr>
            <p:cNvPr id="112" name="Rounded Rectangle 111">
              <a:extLst>
                <a:ext uri="{FF2B5EF4-FFF2-40B4-BE49-F238E27FC236}">
                  <a16:creationId xmlns:a16="http://schemas.microsoft.com/office/drawing/2014/main" id="{ECEA98A2-1AF0-CF49-92F1-C2F2DC35CE40}"/>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Graphic 113" descr="Beginning with solid fill">
              <a:hlinkClick r:id="rId3" action="ppaction://hlinksldjump"/>
              <a:extLst>
                <a:ext uri="{FF2B5EF4-FFF2-40B4-BE49-F238E27FC236}">
                  <a16:creationId xmlns:a16="http://schemas.microsoft.com/office/drawing/2014/main" id="{C46CC096-1820-9242-823B-F976F59016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115" name="TextBox 114">
              <a:hlinkClick r:id="rId3" action="ppaction://hlinksldjump"/>
              <a:extLst>
                <a:ext uri="{FF2B5EF4-FFF2-40B4-BE49-F238E27FC236}">
                  <a16:creationId xmlns:a16="http://schemas.microsoft.com/office/drawing/2014/main" id="{20F189CC-47E3-FE49-BB9A-EEFA13834F29}"/>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137" name="Round Same-side Corner of Rectangle 136">
            <a:extLst>
              <a:ext uri="{FF2B5EF4-FFF2-40B4-BE49-F238E27FC236}">
                <a16:creationId xmlns:a16="http://schemas.microsoft.com/office/drawing/2014/main" id="{C64CA2F0-BA66-7042-9ED5-88760C929B17}"/>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AAF71E56-58D8-8E4F-B58E-0804A368A91E}"/>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140" name="TextBox 139">
            <a:extLst>
              <a:ext uri="{FF2B5EF4-FFF2-40B4-BE49-F238E27FC236}">
                <a16:creationId xmlns:a16="http://schemas.microsoft.com/office/drawing/2014/main" id="{353B66A3-5EF4-044E-8296-DE54F2ADB29A}"/>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170" name="Round Same-side Corner of Rectangle 169">
            <a:extLst>
              <a:ext uri="{FF2B5EF4-FFF2-40B4-BE49-F238E27FC236}">
                <a16:creationId xmlns:a16="http://schemas.microsoft.com/office/drawing/2014/main" id="{4ECF0639-777C-A846-B7E5-DB7FA43C2E74}"/>
              </a:ext>
            </a:extLst>
          </p:cNvPr>
          <p:cNvSpPr/>
          <p:nvPr/>
        </p:nvSpPr>
        <p:spPr>
          <a:xfrm rot="10800000">
            <a:off x="9200120" y="1608"/>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extBox 141">
            <a:extLst>
              <a:ext uri="{FF2B5EF4-FFF2-40B4-BE49-F238E27FC236}">
                <a16:creationId xmlns:a16="http://schemas.microsoft.com/office/drawing/2014/main" id="{3AAF2EC6-459D-564B-9E37-86AE547C073D}"/>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sp>
        <p:nvSpPr>
          <p:cNvPr id="141" name="TextBox 140">
            <a:extLst>
              <a:ext uri="{FF2B5EF4-FFF2-40B4-BE49-F238E27FC236}">
                <a16:creationId xmlns:a16="http://schemas.microsoft.com/office/drawing/2014/main" id="{2E934DFC-F66E-5741-8699-57E8BC14B370}"/>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cxnSp>
        <p:nvCxnSpPr>
          <p:cNvPr id="167" name="Straight Connector 166">
            <a:extLst>
              <a:ext uri="{FF2B5EF4-FFF2-40B4-BE49-F238E27FC236}">
                <a16:creationId xmlns:a16="http://schemas.microsoft.com/office/drawing/2014/main" id="{2CAE2201-3D4B-4E47-93D5-5D0E5D8F8A01}"/>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A4513DD-8DCC-9747-8ABB-4B6733C0EA8C}"/>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82B3C81-3326-504C-817B-0C785208756D}"/>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video game&#10;&#10;Description automatically generated with medium confidence">
            <a:extLst>
              <a:ext uri="{FF2B5EF4-FFF2-40B4-BE49-F238E27FC236}">
                <a16:creationId xmlns:a16="http://schemas.microsoft.com/office/drawing/2014/main" id="{5AA6E69C-517E-2230-6B61-B5657AAC8EDA}"/>
              </a:ext>
            </a:extLst>
          </p:cNvPr>
          <p:cNvPicPr>
            <a:picLocks noChangeAspect="1"/>
          </p:cNvPicPr>
          <p:nvPr/>
        </p:nvPicPr>
        <p:blipFill>
          <a:blip r:embed="rId10"/>
          <a:stretch>
            <a:fillRect/>
          </a:stretch>
        </p:blipFill>
        <p:spPr>
          <a:xfrm>
            <a:off x="8751114" y="6370956"/>
            <a:ext cx="2662049" cy="460453"/>
          </a:xfrm>
          <a:prstGeom prst="rect">
            <a:avLst/>
          </a:prstGeom>
        </p:spPr>
      </p:pic>
    </p:spTree>
    <p:extLst>
      <p:ext uri="{BB962C8B-B14F-4D97-AF65-F5344CB8AC3E}">
        <p14:creationId xmlns:p14="http://schemas.microsoft.com/office/powerpoint/2010/main" val="33213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F649F8EA-727E-B143-8694-873F6F079BE2}"/>
              </a:ext>
            </a:extLst>
          </p:cNvPr>
          <p:cNvSpPr txBox="1">
            <a:spLocks/>
          </p:cNvSpPr>
          <p:nvPr/>
        </p:nvSpPr>
        <p:spPr>
          <a:xfrm>
            <a:off x="500071" y="2390661"/>
            <a:ext cx="3667331" cy="296300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b="1" i="0" u="none" strike="noStrike" kern="1200" cap="none" spc="110" normalizeH="0" baseline="0" noProof="0" dirty="0">
                <a:ln>
                  <a:noFill/>
                </a:ln>
                <a:solidFill>
                  <a:srgbClr val="FFFFFF"/>
                </a:solidFill>
                <a:effectLst/>
                <a:uLnTx/>
                <a:uFillTx/>
                <a:latin typeface="+mn-lt"/>
                <a:ea typeface="Tahoma" panose="020B0604030504040204" pitchFamily="34" charset="0"/>
                <a:cs typeface="Gotham Black" pitchFamily="2" charset="0"/>
              </a:rPr>
              <a:t>3Y</a:t>
            </a:r>
            <a:r>
              <a:rPr kumimoji="0" lang="en-GB" b="1" i="0" u="none" strike="noStrike" kern="1200" cap="none" spc="-15" normalizeH="0" baseline="0" noProof="0" dirty="0">
                <a:ln>
                  <a:noFill/>
                </a:ln>
                <a:solidFill>
                  <a:srgbClr val="FFFFFF"/>
                </a:solidFill>
                <a:effectLst/>
                <a:uLnTx/>
                <a:uFillTx/>
                <a:latin typeface="+mn-lt"/>
                <a:ea typeface="Tahoma" panose="020B0604030504040204" pitchFamily="34" charset="0"/>
                <a:cs typeface="Gotham Black" pitchFamily="2" charset="0"/>
              </a:rPr>
              <a:t> </a:t>
            </a:r>
            <a:r>
              <a:rPr kumimoji="0" lang="en-GB" b="1" i="0" u="none" strike="noStrike" kern="1200" cap="none" spc="65" normalizeH="0" baseline="0" noProof="0" dirty="0">
                <a:ln>
                  <a:noFill/>
                </a:ln>
                <a:solidFill>
                  <a:srgbClr val="FFFFFF"/>
                </a:solidFill>
                <a:effectLst/>
                <a:uLnTx/>
                <a:uFillTx/>
                <a:latin typeface="+mn-lt"/>
                <a:ea typeface="Tahoma" panose="020B0604030504040204" pitchFamily="34" charset="0"/>
                <a:cs typeface="Gotham Black" pitchFamily="2" charset="0"/>
              </a:rPr>
              <a:t>Multiyear  </a:t>
            </a:r>
            <a:r>
              <a:rPr kumimoji="0" lang="en-GB" b="1" i="0" u="none" strike="noStrike" kern="1200" cap="none" spc="75" normalizeH="0" baseline="0" noProof="0" dirty="0">
                <a:ln>
                  <a:noFill/>
                </a:ln>
                <a:solidFill>
                  <a:srgbClr val="FFFFFF"/>
                </a:solidFill>
                <a:effectLst/>
                <a:uLnTx/>
                <a:uFillTx/>
                <a:latin typeface="+mn-lt"/>
                <a:ea typeface="Tahoma" panose="020B0604030504040204" pitchFamily="34" charset="0"/>
                <a:cs typeface="Gotham Black" pitchFamily="2" charset="0"/>
              </a:rPr>
              <a:t>promotion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Medium" pitchFamily="2" charset="0"/>
            </a:endParaRPr>
          </a:p>
          <a:p>
            <a:pPr marL="228600" marR="0" lvl="0" indent="-22860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tab pos="188595" algn="l"/>
              </a:tabLst>
              <a:defRPr/>
            </a:pP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Incremental discounts on 3Y to 5Y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service</a:t>
            </a:r>
            <a:r>
              <a:rPr kumimoji="0" lang="en-GB" sz="1600" b="0" i="0" u="none" strike="noStrike" kern="1200" cap="none" spc="-20" normalizeH="0" baseline="0" noProof="0" dirty="0">
                <a:ln>
                  <a:noFill/>
                </a:ln>
                <a:solidFill>
                  <a:srgbClr val="FFFFFF"/>
                </a:solidFill>
                <a:effectLst/>
                <a:uLnTx/>
                <a:uFillTx/>
                <a:latin typeface="+mn-lt"/>
                <a:ea typeface="Tahoma" panose="020B0604030504040204" pitchFamily="34" charset="0"/>
                <a:cs typeface="Gotham Light" pitchFamily="2" charset="0"/>
              </a:rPr>
              <a:t>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deals</a:t>
            </a:r>
          </a:p>
          <a:p>
            <a:pPr marL="228600" marR="264795" lvl="0" indent="-22860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tab pos="188595" algn="l"/>
              </a:tabLst>
              <a:defRPr/>
            </a:pPr>
            <a:r>
              <a:rPr kumimoji="0" lang="en-GB" sz="1600" b="0" i="0" u="none" strike="noStrike" kern="1200" cap="none" spc="-10" normalizeH="0" baseline="0" noProof="0" dirty="0">
                <a:ln>
                  <a:noFill/>
                </a:ln>
                <a:solidFill>
                  <a:srgbClr val="FFFFFF"/>
                </a:solidFill>
                <a:effectLst/>
                <a:uLnTx/>
                <a:uFillTx/>
                <a:latin typeface="+mn-lt"/>
                <a:ea typeface="Tahoma" panose="020B0604030504040204" pitchFamily="34" charset="0"/>
                <a:cs typeface="Gotham Light" pitchFamily="2" charset="0"/>
              </a:rPr>
              <a:t>Available to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Cisco </a:t>
            </a:r>
            <a:r>
              <a:rPr kumimoji="0" lang="en-GB" sz="1600" b="0" i="0" u="none" strike="noStrike" kern="1200" cap="none" spc="-10" normalizeH="0" baseline="0" noProof="0" dirty="0">
                <a:ln>
                  <a:noFill/>
                </a:ln>
                <a:solidFill>
                  <a:srgbClr val="FFFFFF"/>
                </a:solidFill>
                <a:effectLst/>
                <a:uLnTx/>
                <a:uFillTx/>
                <a:latin typeface="+mn-lt"/>
                <a:ea typeface="Tahoma" panose="020B0604030504040204" pitchFamily="34" charset="0"/>
                <a:cs typeface="Gotham Light" pitchFamily="2" charset="0"/>
              </a:rPr>
              <a:t>Registered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or Certiﬁed Partners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ordering through Distribution</a:t>
            </a:r>
            <a:endPar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endParaRPr>
          </a:p>
          <a:p>
            <a:pPr marL="228600" marR="0" lvl="0" indent="-22860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tab pos="188595" algn="l"/>
              </a:tabLst>
              <a:defRPr/>
            </a:pP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Eligible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for </a:t>
            </a:r>
            <a:r>
              <a:rPr kumimoji="0" lang="en-GB" sz="1600" b="0" i="0" u="none" strike="noStrike" kern="1200" cap="none" spc="-10" normalizeH="0" baseline="0" noProof="0" dirty="0">
                <a:ln>
                  <a:noFill/>
                </a:ln>
                <a:solidFill>
                  <a:srgbClr val="FFFFFF"/>
                </a:solidFill>
                <a:effectLst/>
                <a:uLnTx/>
                <a:uFillTx/>
                <a:latin typeface="+mn-lt"/>
                <a:ea typeface="Tahoma" panose="020B0604030504040204" pitchFamily="34" charset="0"/>
                <a:cs typeface="Gotham Light" pitchFamily="2" charset="0"/>
              </a:rPr>
              <a:t>SNTC, </a:t>
            </a:r>
            <a:r>
              <a:rPr kumimoji="0" lang="en-GB" sz="1600" b="0" i="0" u="none" strike="noStrike" kern="1200" cap="none" spc="-15" normalizeH="0" baseline="0" noProof="0" dirty="0">
                <a:ln>
                  <a:noFill/>
                </a:ln>
                <a:solidFill>
                  <a:srgbClr val="FFFFFF"/>
                </a:solidFill>
                <a:effectLst/>
                <a:uLnTx/>
                <a:uFillTx/>
                <a:latin typeface="+mn-lt"/>
                <a:ea typeface="Tahoma" panose="020B0604030504040204" pitchFamily="34" charset="0"/>
                <a:cs typeface="Gotham Light" pitchFamily="2" charset="0"/>
              </a:rPr>
              <a:t>SNTC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for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UCS </a:t>
            </a:r>
            <a:r>
              <a:rPr kumimoji="0" lang="en-GB" sz="1600" b="0" i="0" u="none" strike="noStrike" kern="1200" cap="none" spc="-15" normalizeH="0" baseline="0" noProof="0" dirty="0">
                <a:ln>
                  <a:noFill/>
                </a:ln>
                <a:solidFill>
                  <a:srgbClr val="FFFFFF"/>
                </a:solidFill>
                <a:effectLst/>
                <a:uLnTx/>
                <a:uFillTx/>
                <a:latin typeface="+mn-lt"/>
                <a:ea typeface="Tahoma" panose="020B0604030504040204" pitchFamily="34" charset="0"/>
                <a:cs typeface="Gotham Light" pitchFamily="2" charset="0"/>
              </a:rPr>
              <a:t>and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Solution</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Support</a:t>
            </a:r>
            <a:endParaRPr kumimoji="0" lang="en-US"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Medium" pitchFamily="2" charset="0"/>
            </a:endParaRPr>
          </a:p>
        </p:txBody>
      </p:sp>
      <p:sp>
        <p:nvSpPr>
          <p:cNvPr id="24" name="Content Placeholder 3">
            <a:extLst>
              <a:ext uri="{FF2B5EF4-FFF2-40B4-BE49-F238E27FC236}">
                <a16:creationId xmlns:a16="http://schemas.microsoft.com/office/drawing/2014/main" id="{586A06C5-5CD6-4A4A-80D6-4D5052F84421}"/>
              </a:ext>
            </a:extLst>
          </p:cNvPr>
          <p:cNvSpPr txBox="1">
            <a:spLocks/>
          </p:cNvSpPr>
          <p:nvPr/>
        </p:nvSpPr>
        <p:spPr>
          <a:xfrm>
            <a:off x="7633788" y="2233923"/>
            <a:ext cx="3630229" cy="29630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srgbClr val="FFFFFF"/>
                </a:solidFill>
                <a:effectLst/>
                <a:uLnTx/>
                <a:uFillTx/>
                <a:latin typeface="+mn-lt"/>
                <a:ea typeface="Tahoma" panose="020B0604030504040204" pitchFamily="34" charset="0"/>
                <a:cs typeface="Gotham Black" pitchFamily="2" charset="0"/>
              </a:rPr>
              <a:t>Cisco One SWSS to DNA transition</a:t>
            </a:r>
          </a:p>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800" b="0" i="0" u="none" strike="noStrike" kern="1200" cap="none" spc="-50" normalizeH="0" baseline="0" noProof="0" dirty="0">
              <a:ln>
                <a:noFill/>
              </a:ln>
              <a:solidFill>
                <a:srgbClr val="FFFFFF"/>
              </a:solidFill>
              <a:effectLst/>
              <a:uLnTx/>
              <a:uFillTx/>
              <a:latin typeface="+mn-lt"/>
              <a:ea typeface="Tahoma" panose="020B0604030504040204" pitchFamily="34" charset="0"/>
              <a:cs typeface="Gotham Medium" pitchFamily="2" charset="0"/>
            </a:endParaRPr>
          </a:p>
          <a:p>
            <a:pPr marL="228600" marR="5080" lvl="0" indent="-228600" algn="l" defTabSz="914400" rtl="0" eaLnBrk="1" fontAlgn="auto" latinLnBrk="0" hangingPunct="1">
              <a:lnSpc>
                <a:spcPct val="100000"/>
              </a:lnSpc>
              <a:spcBef>
                <a:spcPts val="600"/>
              </a:spcBef>
              <a:spcAft>
                <a:spcPts val="0"/>
              </a:spcAft>
              <a:buClrTx/>
              <a:buSzPct val="100000"/>
              <a:buFont typeface="Arial" panose="020B0604020202020204" pitchFamily="34" charset="0"/>
              <a:buChar char="•"/>
              <a:tabLst/>
              <a:defRPr/>
            </a:pP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Renewal Promotion aiming to support  Cisco One  perpetual license migration into Cisco DNA/ACI</a:t>
            </a:r>
          </a:p>
          <a:p>
            <a:pPr marL="228600" marR="5080" lvl="0" indent="-228600" algn="l" defTabSz="914400" rtl="0" eaLnBrk="1" fontAlgn="auto" latinLnBrk="0" hangingPunct="1">
              <a:lnSpc>
                <a:spcPct val="90000"/>
              </a:lnSpc>
              <a:spcBef>
                <a:spcPts val="1000"/>
              </a:spcBef>
              <a:spcAft>
                <a:spcPts val="0"/>
              </a:spcAft>
              <a:buClrTx/>
              <a:buSzPct val="100000"/>
              <a:buFont typeface="Arial" panose="020B0604020202020204" pitchFamily="34" charset="0"/>
              <a:buChar char="•"/>
              <a:tabLst>
                <a:tab pos="193675" algn="l"/>
              </a:tabLst>
              <a:defRPr/>
            </a:pP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Cisco One SWSS benefits are delivered through the DNA &amp; ACI  SW subscriptions</a:t>
            </a:r>
          </a:p>
          <a:p>
            <a:pPr marL="228600" marR="215900" lvl="0" indent="-228600" algn="l" defTabSz="914400" rtl="0" eaLnBrk="1" fontAlgn="auto" latinLnBrk="0" hangingPunct="1">
              <a:lnSpc>
                <a:spcPct val="100000"/>
              </a:lnSpc>
              <a:spcBef>
                <a:spcPts val="1000"/>
              </a:spcBef>
              <a:spcAft>
                <a:spcPts val="0"/>
              </a:spcAft>
              <a:buClrTx/>
              <a:buSzPct val="100000"/>
              <a:buFont typeface="Arial" panose="020B0604020202020204" pitchFamily="34" charset="0"/>
              <a:buChar char="•"/>
              <a:tabLst>
                <a:tab pos="193675" algn="l"/>
              </a:tabLst>
              <a:defRPr/>
            </a:pP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Promotion only available for DNA licenses coming from SWSS renewal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Medium" pitchFamily="2" charset="0"/>
            </a:endParaRPr>
          </a:p>
        </p:txBody>
      </p:sp>
      <p:sp>
        <p:nvSpPr>
          <p:cNvPr id="25" name="Content Placeholder 4">
            <a:extLst>
              <a:ext uri="{FF2B5EF4-FFF2-40B4-BE49-F238E27FC236}">
                <a16:creationId xmlns:a16="http://schemas.microsoft.com/office/drawing/2014/main" id="{1CEFF604-D328-F249-92A0-64B5D3728EC9}"/>
              </a:ext>
            </a:extLst>
          </p:cNvPr>
          <p:cNvSpPr txBox="1">
            <a:spLocks/>
          </p:cNvSpPr>
          <p:nvPr/>
        </p:nvSpPr>
        <p:spPr>
          <a:xfrm>
            <a:off x="4388016" y="2417802"/>
            <a:ext cx="3106507" cy="31559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GB" b="1" i="0" u="none" strike="noStrike" kern="1200" cap="none" spc="114" normalizeH="0" baseline="0" noProof="0" dirty="0">
                <a:ln>
                  <a:noFill/>
                </a:ln>
                <a:solidFill>
                  <a:srgbClr val="FFFFFF"/>
                </a:solidFill>
                <a:effectLst/>
                <a:uLnTx/>
                <a:uFillTx/>
                <a:latin typeface="+mn-lt"/>
                <a:ea typeface="Tahoma" panose="020B0604030504040204" pitchFamily="34" charset="0"/>
                <a:cs typeface="Gotham Black" pitchFamily="2" charset="0"/>
              </a:rPr>
              <a:t>5Y</a:t>
            </a:r>
            <a:r>
              <a:rPr kumimoji="0" lang="en-GB" b="1" i="0" u="none" strike="noStrike" kern="1200" cap="none" spc="-10" normalizeH="0" baseline="0" noProof="0" dirty="0">
                <a:ln>
                  <a:noFill/>
                </a:ln>
                <a:solidFill>
                  <a:srgbClr val="FFFFFF"/>
                </a:solidFill>
                <a:effectLst/>
                <a:uLnTx/>
                <a:uFillTx/>
                <a:latin typeface="+mn-lt"/>
                <a:ea typeface="Tahoma" panose="020B0604030504040204" pitchFamily="34" charset="0"/>
                <a:cs typeface="Gotham Black" pitchFamily="2" charset="0"/>
              </a:rPr>
              <a:t> </a:t>
            </a:r>
            <a:r>
              <a:rPr kumimoji="0" lang="en-GB" b="1" i="0" u="none" strike="noStrike" kern="1200" cap="none" spc="65" normalizeH="0" baseline="0" noProof="0" dirty="0">
                <a:ln>
                  <a:noFill/>
                </a:ln>
                <a:solidFill>
                  <a:srgbClr val="FFFFFF"/>
                </a:solidFill>
                <a:effectLst/>
                <a:uLnTx/>
                <a:uFillTx/>
                <a:latin typeface="+mn-lt"/>
                <a:ea typeface="Tahoma" panose="020B0604030504040204" pitchFamily="34" charset="0"/>
                <a:cs typeface="Gotham Black" pitchFamily="2" charset="0"/>
              </a:rPr>
              <a:t>Multiyear  </a:t>
            </a:r>
            <a:r>
              <a:rPr kumimoji="0" lang="en-GB" b="1" i="0" u="none" strike="noStrike" kern="1200" cap="none" spc="75" normalizeH="0" baseline="0" noProof="0" dirty="0">
                <a:ln>
                  <a:noFill/>
                </a:ln>
                <a:solidFill>
                  <a:srgbClr val="FFFFFF"/>
                </a:solidFill>
                <a:effectLst/>
                <a:uLnTx/>
                <a:uFillTx/>
                <a:latin typeface="+mn-lt"/>
                <a:ea typeface="Tahoma" panose="020B0604030504040204" pitchFamily="34" charset="0"/>
                <a:cs typeface="Gotham Black" pitchFamily="2" charset="0"/>
              </a:rPr>
              <a:t>promotion</a:t>
            </a:r>
          </a:p>
          <a:p>
            <a:pPr marL="0" marR="0" lvl="0" indent="0" algn="ctr"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endParaRPr kumimoji="0" lang="en-GB" sz="2800" b="1" i="0" u="none" strike="noStrike" kern="1200" cap="none" spc="75" normalizeH="0" baseline="0" noProof="0" dirty="0">
              <a:ln>
                <a:noFill/>
              </a:ln>
              <a:solidFill>
                <a:srgbClr val="FFFFFF"/>
              </a:solidFill>
              <a:effectLst/>
              <a:uLnTx/>
              <a:uFillTx/>
              <a:latin typeface="+mn-lt"/>
              <a:ea typeface="Tahoma" panose="020B0604030504040204" pitchFamily="34" charset="0"/>
              <a:cs typeface="Gotham Black" pitchFamily="2" charset="0"/>
            </a:endParaRPr>
          </a:p>
          <a:p>
            <a:pPr marL="228600" marR="0" lvl="0" indent="-228600" algn="l" defTabSz="914400" rtl="0" eaLnBrk="1" fontAlgn="auto" latinLnBrk="0" hangingPunct="1">
              <a:lnSpc>
                <a:spcPct val="100000"/>
              </a:lnSpc>
              <a:spcBef>
                <a:spcPts val="300"/>
              </a:spcBef>
              <a:spcAft>
                <a:spcPts val="0"/>
              </a:spcAft>
              <a:buClrTx/>
              <a:buSzPct val="100000"/>
              <a:buFont typeface="Arial" panose="020B0604020202020204" pitchFamily="34" charset="0"/>
              <a:buChar char="•"/>
              <a:tabLst>
                <a:tab pos="232410" algn="l"/>
                <a:tab pos="233045" algn="l"/>
              </a:tabLst>
              <a:defRPr/>
            </a:pPr>
            <a:r>
              <a:rPr kumimoji="0" lang="en-ZA"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Incremental discount on 5Y service deals</a:t>
            </a:r>
            <a:endParaRPr kumimoji="0" lang="en-GB" sz="1600" b="0" i="0" u="none" strike="noStrike" kern="1200" cap="none" spc="-10" normalizeH="0" baseline="0" noProof="0" dirty="0">
              <a:ln>
                <a:noFill/>
              </a:ln>
              <a:solidFill>
                <a:srgbClr val="FFFFFF"/>
              </a:solidFill>
              <a:effectLst/>
              <a:uLnTx/>
              <a:uFillTx/>
              <a:latin typeface="+mn-lt"/>
              <a:ea typeface="Tahoma" panose="020B0604030504040204" pitchFamily="34" charset="0"/>
              <a:cs typeface="Gotham Light" pitchFamily="2" charset="0"/>
            </a:endParaRPr>
          </a:p>
          <a:p>
            <a:pPr marL="228600" marR="0" lvl="0" indent="-228600" algn="l" defTabSz="914400" rtl="0" eaLnBrk="1" fontAlgn="auto" latinLnBrk="0" hangingPunct="1">
              <a:lnSpc>
                <a:spcPct val="100000"/>
              </a:lnSpc>
              <a:spcBef>
                <a:spcPts val="1000"/>
              </a:spcBef>
              <a:spcAft>
                <a:spcPts val="0"/>
              </a:spcAft>
              <a:buClrTx/>
              <a:buSzPct val="100000"/>
              <a:buFont typeface="Arial" panose="020B0604020202020204" pitchFamily="34" charset="0"/>
              <a:buChar char="•"/>
              <a:tabLst>
                <a:tab pos="232410" algn="l"/>
                <a:tab pos="233045" algn="l"/>
              </a:tabLst>
              <a:defRPr/>
            </a:pPr>
            <a:r>
              <a:rPr kumimoji="0" lang="en-GB" sz="1600" b="0" i="0" u="none" strike="noStrike" kern="1200" cap="none" spc="-10" normalizeH="0" baseline="0" noProof="0" dirty="0">
                <a:ln>
                  <a:noFill/>
                </a:ln>
                <a:solidFill>
                  <a:srgbClr val="FFFFFF"/>
                </a:solidFill>
                <a:effectLst/>
                <a:uLnTx/>
                <a:uFillTx/>
                <a:latin typeface="+mn-lt"/>
                <a:ea typeface="Tahoma" panose="020B0604030504040204" pitchFamily="34" charset="0"/>
                <a:cs typeface="Gotham Light" pitchFamily="2" charset="0"/>
              </a:rPr>
              <a:t>Available to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Cisco </a:t>
            </a:r>
            <a:r>
              <a:rPr kumimoji="0" lang="en-GB" sz="1600" b="0" i="0" u="none" strike="noStrike" kern="1200" cap="none" spc="-10" normalizeH="0" baseline="0" noProof="0" dirty="0">
                <a:ln>
                  <a:noFill/>
                </a:ln>
                <a:solidFill>
                  <a:srgbClr val="FFFFFF"/>
                </a:solidFill>
                <a:effectLst/>
                <a:uLnTx/>
                <a:uFillTx/>
                <a:latin typeface="+mn-lt"/>
                <a:ea typeface="Tahoma" panose="020B0604030504040204" pitchFamily="34" charset="0"/>
                <a:cs typeface="Gotham Light" pitchFamily="2" charset="0"/>
              </a:rPr>
              <a:t>Registered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or Certiﬁed Partners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ordering through Distribution</a:t>
            </a:r>
          </a:p>
          <a:p>
            <a:pPr marL="228600" marR="0" lvl="0" indent="-228600" algn="l" defTabSz="914400" rtl="0" eaLnBrk="1" fontAlgn="auto" latinLnBrk="0" hangingPunct="1">
              <a:lnSpc>
                <a:spcPct val="100000"/>
              </a:lnSpc>
              <a:spcBef>
                <a:spcPts val="1000"/>
              </a:spcBef>
              <a:spcAft>
                <a:spcPts val="0"/>
              </a:spcAft>
              <a:buClrTx/>
              <a:buSzPct val="100000"/>
              <a:buFont typeface="Arial" panose="020B0604020202020204" pitchFamily="34" charset="0"/>
              <a:buChar char="•"/>
              <a:tabLst>
                <a:tab pos="232410" algn="l"/>
                <a:tab pos="233045" algn="l"/>
              </a:tabLst>
              <a:defRPr/>
            </a:pP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Eligible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for </a:t>
            </a:r>
            <a:r>
              <a:rPr kumimoji="0" lang="en-GB" sz="1600" b="0" i="0" u="none" strike="noStrike" kern="1200" cap="none" spc="-10" normalizeH="0" baseline="0" noProof="0" dirty="0">
                <a:ln>
                  <a:noFill/>
                </a:ln>
                <a:solidFill>
                  <a:srgbClr val="FFFFFF"/>
                </a:solidFill>
                <a:effectLst/>
                <a:uLnTx/>
                <a:uFillTx/>
                <a:latin typeface="+mn-lt"/>
                <a:ea typeface="Tahoma" panose="020B0604030504040204" pitchFamily="34" charset="0"/>
                <a:cs typeface="Gotham Light" pitchFamily="2" charset="0"/>
              </a:rPr>
              <a:t>SNTC, </a:t>
            </a:r>
            <a:r>
              <a:rPr kumimoji="0" lang="en-GB" sz="1600" b="0" i="0" u="none" strike="noStrike" kern="1200" cap="none" spc="-15" normalizeH="0" baseline="0" noProof="0" dirty="0">
                <a:ln>
                  <a:noFill/>
                </a:ln>
                <a:solidFill>
                  <a:srgbClr val="FFFFFF"/>
                </a:solidFill>
                <a:effectLst/>
                <a:uLnTx/>
                <a:uFillTx/>
                <a:latin typeface="+mn-lt"/>
                <a:ea typeface="Tahoma" panose="020B0604030504040204" pitchFamily="34" charset="0"/>
                <a:cs typeface="Gotham Light" pitchFamily="2" charset="0"/>
              </a:rPr>
              <a:t>SNTC </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for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UCS </a:t>
            </a:r>
            <a:r>
              <a:rPr kumimoji="0" lang="en-GB" sz="1600" b="0" i="0" u="none" strike="noStrike" kern="1200" cap="none" spc="-15" normalizeH="0" baseline="0" noProof="0" dirty="0">
                <a:ln>
                  <a:noFill/>
                </a:ln>
                <a:solidFill>
                  <a:srgbClr val="FFFFFF"/>
                </a:solidFill>
                <a:effectLst/>
                <a:uLnTx/>
                <a:uFillTx/>
                <a:latin typeface="+mn-lt"/>
                <a:ea typeface="Tahoma" panose="020B0604030504040204" pitchFamily="34" charset="0"/>
                <a:cs typeface="Gotham Light" pitchFamily="2" charset="0"/>
              </a:rPr>
              <a:t>and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Solution</a:t>
            </a:r>
            <a:r>
              <a:rPr kumimoji="0" lang="en-GB" sz="1600" b="0" i="0" u="none" strike="noStrike" kern="1200" cap="none" spc="-5" normalizeH="0" baseline="0" noProof="0" dirty="0">
                <a:ln>
                  <a:noFill/>
                </a:ln>
                <a:solidFill>
                  <a:srgbClr val="FFFFFF"/>
                </a:solidFill>
                <a:effectLst/>
                <a:uLnTx/>
                <a:uFillTx/>
                <a:latin typeface="+mn-lt"/>
                <a:ea typeface="Tahoma" panose="020B0604030504040204" pitchFamily="34" charset="0"/>
                <a:cs typeface="Gotham Light" pitchFamily="2" charset="0"/>
              </a:rPr>
              <a:t> </a:t>
            </a:r>
            <a:r>
              <a:rPr kumimoji="0" lang="en-GB" sz="1600" b="0" i="0" u="none" strike="noStrike" kern="1200" cap="none" spc="0" normalizeH="0" baseline="0" noProof="0" dirty="0">
                <a:ln>
                  <a:noFill/>
                </a:ln>
                <a:solidFill>
                  <a:srgbClr val="FFFFFF"/>
                </a:solidFill>
                <a:effectLst/>
                <a:uLnTx/>
                <a:uFillTx/>
                <a:latin typeface="+mn-lt"/>
                <a:ea typeface="Tahoma" panose="020B0604030504040204" pitchFamily="34" charset="0"/>
                <a:cs typeface="Gotham Light" pitchFamily="2" charset="0"/>
              </a:rPr>
              <a:t>Support</a:t>
            </a:r>
          </a:p>
        </p:txBody>
      </p:sp>
      <p:sp>
        <p:nvSpPr>
          <p:cNvPr id="27" name="Oval 26">
            <a:extLst>
              <a:ext uri="{FF2B5EF4-FFF2-40B4-BE49-F238E27FC236}">
                <a16:creationId xmlns:a16="http://schemas.microsoft.com/office/drawing/2014/main" id="{0761EFD4-63C7-E54C-8521-F48E222AA281}"/>
              </a:ext>
            </a:extLst>
          </p:cNvPr>
          <p:cNvSpPr/>
          <p:nvPr/>
        </p:nvSpPr>
        <p:spPr>
          <a:xfrm>
            <a:off x="1522615" y="989786"/>
            <a:ext cx="1505138" cy="1362769"/>
          </a:xfrm>
          <a:prstGeom prst="ellipse">
            <a:avLst/>
          </a:prstGeom>
          <a:solidFill>
            <a:srgbClr val="F09D28"/>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ea typeface="+mn-ea"/>
              <a:cs typeface="+mn-cs"/>
            </a:endParaRPr>
          </a:p>
        </p:txBody>
      </p:sp>
      <p:sp>
        <p:nvSpPr>
          <p:cNvPr id="28" name="object 11">
            <a:extLst>
              <a:ext uri="{FF2B5EF4-FFF2-40B4-BE49-F238E27FC236}">
                <a16:creationId xmlns:a16="http://schemas.microsoft.com/office/drawing/2014/main" id="{7399C839-9033-734A-88E4-410B0C51EF64}"/>
              </a:ext>
            </a:extLst>
          </p:cNvPr>
          <p:cNvSpPr txBox="1"/>
          <p:nvPr/>
        </p:nvSpPr>
        <p:spPr>
          <a:xfrm>
            <a:off x="1630588" y="1569923"/>
            <a:ext cx="1260418" cy="820738"/>
          </a:xfrm>
          <a:prstGeom prst="rect">
            <a:avLst/>
          </a:prstGeom>
        </p:spPr>
        <p:txBody>
          <a:bodyPr vert="horz" wrap="square" lIns="0" tIns="13335" rIns="0" bIns="0" rtlCol="0">
            <a:spAutoFit/>
          </a:bodyPr>
          <a:lstStyle/>
          <a:p>
            <a:pPr marL="29845" marR="0" lvl="0" indent="0" algn="ctr" defTabSz="914400" rtl="0" eaLnBrk="1" fontAlgn="auto" latinLnBrk="0" hangingPunct="1">
              <a:lnSpc>
                <a:spcPts val="2450"/>
              </a:lnSpc>
              <a:spcBef>
                <a:spcPts val="90"/>
              </a:spcBef>
              <a:spcAft>
                <a:spcPts val="0"/>
              </a:spcAft>
              <a:buClrTx/>
              <a:buSzTx/>
              <a:buFontTx/>
              <a:buNone/>
              <a:tabLst/>
              <a:defRPr/>
            </a:pPr>
            <a:r>
              <a:rPr kumimoji="0" lang="en-GB" sz="2800" b="1" i="0" u="none" strike="noStrike" kern="1200" cap="none" spc="90" normalizeH="0" baseline="0" noProof="0" dirty="0">
                <a:ln>
                  <a:noFill/>
                </a:ln>
                <a:solidFill>
                  <a:srgbClr val="FFFFFF"/>
                </a:solidFill>
                <a:effectLst/>
                <a:uLnTx/>
                <a:uFillTx/>
                <a:ea typeface="+mn-ea"/>
                <a:cs typeface="Gotham Bold" pitchFamily="2" charset="0"/>
              </a:rPr>
              <a:t>14%</a:t>
            </a:r>
            <a:endParaRPr kumimoji="0" lang="en-GB" sz="2800" b="1" i="0" u="none" strike="noStrike" kern="1200" cap="none" spc="0" normalizeH="0" baseline="0" noProof="0" dirty="0">
              <a:ln>
                <a:noFill/>
              </a:ln>
              <a:solidFill>
                <a:srgbClr val="000000"/>
              </a:solidFill>
              <a:effectLst/>
              <a:uLnTx/>
              <a:uFillTx/>
              <a:ea typeface="+mn-ea"/>
              <a:cs typeface="Gotham Bold" pitchFamily="2" charset="0"/>
            </a:endParaRPr>
          </a:p>
          <a:p>
            <a:pPr marL="0" marR="0" lvl="0" indent="0" algn="ctr" defTabSz="914400" rtl="0" eaLnBrk="1" fontAlgn="auto" latinLnBrk="0" hangingPunct="1">
              <a:lnSpc>
                <a:spcPts val="1250"/>
              </a:lnSpc>
              <a:spcBef>
                <a:spcPts val="0"/>
              </a:spcBef>
              <a:spcAft>
                <a:spcPts val="0"/>
              </a:spcAft>
              <a:buClrTx/>
              <a:buSzTx/>
              <a:buFontTx/>
              <a:buNone/>
              <a:tabLst/>
              <a:defRPr/>
            </a:pPr>
            <a:r>
              <a:rPr kumimoji="0" lang="en-GB" sz="1400" b="0" i="0" u="none" strike="noStrike" kern="1200" cap="none" spc="-5" normalizeH="0" baseline="0" noProof="0" dirty="0">
                <a:ln>
                  <a:noFill/>
                </a:ln>
                <a:solidFill>
                  <a:srgbClr val="FFFFFF"/>
                </a:solidFill>
                <a:effectLst/>
                <a:uLnTx/>
                <a:uFillTx/>
                <a:ea typeface="+mn-ea"/>
                <a:cs typeface="Gotham Medium"/>
              </a:rPr>
              <a:t>DISCOUNT</a:t>
            </a:r>
            <a:endParaRPr kumimoji="0" lang="en-GB" sz="1400" b="0" i="0" u="none" strike="noStrike" kern="1200" cap="none" spc="0" normalizeH="0" baseline="0" noProof="0" dirty="0">
              <a:ln>
                <a:noFill/>
              </a:ln>
              <a:solidFill>
                <a:srgbClr val="000000"/>
              </a:solidFill>
              <a:effectLst/>
              <a:uLnTx/>
              <a:uFillTx/>
              <a:ea typeface="+mn-ea"/>
              <a:cs typeface="Gotham Medium"/>
            </a:endParaRPr>
          </a:p>
          <a:p>
            <a:pPr marL="0" marR="0" lvl="0" indent="0" algn="ctr" defTabSz="914400" rtl="0" eaLnBrk="1" fontAlgn="auto" latinLnBrk="0" hangingPunct="1">
              <a:lnSpc>
                <a:spcPts val="2790"/>
              </a:lnSpc>
              <a:spcBef>
                <a:spcPts val="0"/>
              </a:spcBef>
              <a:spcAft>
                <a:spcPts val="0"/>
              </a:spcAft>
              <a:buClrTx/>
              <a:buSzTx/>
              <a:buFontTx/>
              <a:buNone/>
              <a:tabLst/>
              <a:defRPr/>
            </a:pPr>
            <a:endParaRPr kumimoji="0" sz="1600" b="0" i="0" u="none" strike="noStrike" kern="1200" cap="none" spc="-5" normalizeH="0" baseline="0" noProof="0" dirty="0">
              <a:ln>
                <a:noFill/>
              </a:ln>
              <a:solidFill>
                <a:srgbClr val="FFFFFF"/>
              </a:solidFill>
              <a:effectLst/>
              <a:uLnTx/>
              <a:uFillTx/>
              <a:ea typeface="+mn-ea"/>
              <a:cs typeface="+mn-cs"/>
            </a:endParaRPr>
          </a:p>
        </p:txBody>
      </p:sp>
      <p:sp>
        <p:nvSpPr>
          <p:cNvPr id="29" name="Oval 28">
            <a:extLst>
              <a:ext uri="{FF2B5EF4-FFF2-40B4-BE49-F238E27FC236}">
                <a16:creationId xmlns:a16="http://schemas.microsoft.com/office/drawing/2014/main" id="{9F34A93A-10C9-194A-9C3A-CA33290E0439}"/>
              </a:ext>
            </a:extLst>
          </p:cNvPr>
          <p:cNvSpPr/>
          <p:nvPr/>
        </p:nvSpPr>
        <p:spPr>
          <a:xfrm>
            <a:off x="5063558" y="1019363"/>
            <a:ext cx="1406580" cy="1316878"/>
          </a:xfrm>
          <a:prstGeom prst="ellipse">
            <a:avLst/>
          </a:prstGeom>
          <a:solidFill>
            <a:srgbClr val="85C65D"/>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ea typeface="+mn-ea"/>
              <a:cs typeface="+mn-cs"/>
            </a:endParaRPr>
          </a:p>
        </p:txBody>
      </p:sp>
      <p:grpSp>
        <p:nvGrpSpPr>
          <p:cNvPr id="31" name="Group 30">
            <a:extLst>
              <a:ext uri="{FF2B5EF4-FFF2-40B4-BE49-F238E27FC236}">
                <a16:creationId xmlns:a16="http://schemas.microsoft.com/office/drawing/2014/main" id="{B7C35A2F-8187-7B4A-BF2E-EA0E06587674}"/>
              </a:ext>
            </a:extLst>
          </p:cNvPr>
          <p:cNvGrpSpPr/>
          <p:nvPr/>
        </p:nvGrpSpPr>
        <p:grpSpPr>
          <a:xfrm>
            <a:off x="8586449" y="791999"/>
            <a:ext cx="1510883" cy="1425542"/>
            <a:chOff x="4062858" y="2018586"/>
            <a:chExt cx="1198246" cy="1198246"/>
          </a:xfrm>
          <a:solidFill>
            <a:srgbClr val="9A3485"/>
          </a:solidFill>
        </p:grpSpPr>
        <p:sp>
          <p:nvSpPr>
            <p:cNvPr id="32" name="Oval 31">
              <a:extLst>
                <a:ext uri="{FF2B5EF4-FFF2-40B4-BE49-F238E27FC236}">
                  <a16:creationId xmlns:a16="http://schemas.microsoft.com/office/drawing/2014/main" id="{BDFC8AA3-F41E-6D4B-86CA-3FDC4E756F5C}"/>
                </a:ext>
              </a:extLst>
            </p:cNvPr>
            <p:cNvSpPr/>
            <p:nvPr/>
          </p:nvSpPr>
          <p:spPr>
            <a:xfrm>
              <a:off x="4062858" y="2018586"/>
              <a:ext cx="1198246" cy="1198246"/>
            </a:xfrm>
            <a:prstGeom prst="ellipse">
              <a:avLst/>
            </a:prstGeom>
            <a:grp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ea typeface="+mn-ea"/>
                <a:cs typeface="+mn-cs"/>
              </a:endParaRPr>
            </a:p>
          </p:txBody>
        </p:sp>
        <p:sp>
          <p:nvSpPr>
            <p:cNvPr id="33" name="object 20">
              <a:extLst>
                <a:ext uri="{FF2B5EF4-FFF2-40B4-BE49-F238E27FC236}">
                  <a16:creationId xmlns:a16="http://schemas.microsoft.com/office/drawing/2014/main" id="{A38A41C9-C259-5346-A832-ADA08E25D994}"/>
                </a:ext>
              </a:extLst>
            </p:cNvPr>
            <p:cNvSpPr txBox="1"/>
            <p:nvPr/>
          </p:nvSpPr>
          <p:spPr>
            <a:xfrm>
              <a:off x="4203187" y="2450551"/>
              <a:ext cx="917586" cy="421579"/>
            </a:xfrm>
            <a:prstGeom prst="rect">
              <a:avLst/>
            </a:prstGeom>
            <a:grpFill/>
          </p:spPr>
          <p:txBody>
            <a:bodyPr vert="horz" wrap="square" lIns="0" tIns="11430" rIns="0" bIns="0" rtlCol="0">
              <a:spAutoFit/>
            </a:bodyPr>
            <a:lstStyle/>
            <a:p>
              <a:pPr marL="29845" marR="0" lvl="0" indent="0" algn="ctr" defTabSz="914400" rtl="0" eaLnBrk="1" fontAlgn="auto" latinLnBrk="0" hangingPunct="1">
                <a:lnSpc>
                  <a:spcPts val="2450"/>
                </a:lnSpc>
                <a:spcBef>
                  <a:spcPts val="90"/>
                </a:spcBef>
                <a:spcAft>
                  <a:spcPts val="0"/>
                </a:spcAft>
                <a:buClrTx/>
                <a:buSzTx/>
                <a:buFontTx/>
                <a:buNone/>
                <a:tabLst/>
                <a:defRPr/>
              </a:pPr>
              <a:r>
                <a:rPr kumimoji="0" sz="2800" b="1" i="0" u="none" strike="noStrike" kern="1200" cap="none" spc="90" normalizeH="0" baseline="0" noProof="0" dirty="0">
                  <a:ln>
                    <a:noFill/>
                  </a:ln>
                  <a:solidFill>
                    <a:srgbClr val="FFFFFF"/>
                  </a:solidFill>
                  <a:effectLst/>
                  <a:uLnTx/>
                  <a:uFillTx/>
                  <a:ea typeface="+mn-ea"/>
                  <a:cs typeface="Gotham Black" pitchFamily="2" charset="0"/>
                </a:rPr>
                <a:t>100%</a:t>
              </a:r>
              <a:endParaRPr kumimoji="0" sz="2800" b="1" i="0" u="none" strike="noStrike" kern="1200" cap="none" spc="0" normalizeH="0" baseline="0" noProof="0" dirty="0">
                <a:ln>
                  <a:noFill/>
                </a:ln>
                <a:solidFill>
                  <a:srgbClr val="000000"/>
                </a:solidFill>
                <a:effectLst/>
                <a:uLnTx/>
                <a:uFillTx/>
                <a:ea typeface="+mn-ea"/>
                <a:cs typeface="Gotham Black" pitchFamily="2" charset="0"/>
              </a:endParaRPr>
            </a:p>
            <a:p>
              <a:pPr marL="0" marR="0" lvl="0" indent="0" algn="ctr" defTabSz="914400" rtl="0" eaLnBrk="1" fontAlgn="auto" latinLnBrk="0" hangingPunct="1">
                <a:lnSpc>
                  <a:spcPts val="1250"/>
                </a:lnSpc>
                <a:spcBef>
                  <a:spcPts val="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ea typeface="+mn-ea"/>
                  <a:cs typeface="Gotham Medium"/>
                </a:rPr>
                <a:t>DISCOUNT</a:t>
              </a:r>
              <a:endParaRPr kumimoji="0" sz="1600" b="0" i="0" u="none" strike="noStrike" kern="1200" cap="none" spc="0" normalizeH="0" baseline="0" noProof="0" dirty="0">
                <a:ln>
                  <a:noFill/>
                </a:ln>
                <a:solidFill>
                  <a:srgbClr val="000000"/>
                </a:solidFill>
                <a:effectLst/>
                <a:uLnTx/>
                <a:uFillTx/>
                <a:ea typeface="+mn-ea"/>
                <a:cs typeface="Gotham Medium"/>
              </a:endParaRPr>
            </a:p>
          </p:txBody>
        </p:sp>
      </p:grpSp>
      <p:sp>
        <p:nvSpPr>
          <p:cNvPr id="34" name="object 11">
            <a:extLst>
              <a:ext uri="{FF2B5EF4-FFF2-40B4-BE49-F238E27FC236}">
                <a16:creationId xmlns:a16="http://schemas.microsoft.com/office/drawing/2014/main" id="{471126CB-F71A-C648-9488-5666685CC31E}"/>
              </a:ext>
            </a:extLst>
          </p:cNvPr>
          <p:cNvSpPr txBox="1"/>
          <p:nvPr/>
        </p:nvSpPr>
        <p:spPr>
          <a:xfrm>
            <a:off x="5063558" y="1597064"/>
            <a:ext cx="1403367" cy="820738"/>
          </a:xfrm>
          <a:prstGeom prst="rect">
            <a:avLst/>
          </a:prstGeom>
        </p:spPr>
        <p:txBody>
          <a:bodyPr vert="horz" wrap="square" lIns="0" tIns="13335" rIns="0" bIns="0" rtlCol="0">
            <a:spAutoFit/>
          </a:bodyPr>
          <a:lstStyle/>
          <a:p>
            <a:pPr marL="29845" marR="0" lvl="0" indent="0" algn="ctr" defTabSz="914400" rtl="0" eaLnBrk="1" fontAlgn="auto" latinLnBrk="0" hangingPunct="1">
              <a:lnSpc>
                <a:spcPts val="2450"/>
              </a:lnSpc>
              <a:spcBef>
                <a:spcPts val="90"/>
              </a:spcBef>
              <a:spcAft>
                <a:spcPts val="0"/>
              </a:spcAft>
              <a:buClrTx/>
              <a:buSzTx/>
              <a:buFontTx/>
              <a:buNone/>
              <a:tabLst/>
              <a:defRPr/>
            </a:pPr>
            <a:r>
              <a:rPr kumimoji="0" lang="en-GB" sz="2800" b="1" i="0" u="none" strike="noStrike" kern="1200" cap="none" spc="90" normalizeH="0" baseline="0" noProof="0" dirty="0">
                <a:ln>
                  <a:noFill/>
                </a:ln>
                <a:solidFill>
                  <a:srgbClr val="FFFFFF"/>
                </a:solidFill>
                <a:effectLst/>
                <a:uLnTx/>
                <a:uFillTx/>
                <a:ea typeface="+mn-ea"/>
                <a:cs typeface="Gotham Bold" pitchFamily="2" charset="0"/>
              </a:rPr>
              <a:t>18%</a:t>
            </a:r>
            <a:endParaRPr kumimoji="0" lang="en-GB" sz="2800" b="1" i="0" u="none" strike="noStrike" kern="1200" cap="none" spc="0" normalizeH="0" baseline="0" noProof="0" dirty="0">
              <a:ln>
                <a:noFill/>
              </a:ln>
              <a:solidFill>
                <a:srgbClr val="000000"/>
              </a:solidFill>
              <a:effectLst/>
              <a:uLnTx/>
              <a:uFillTx/>
              <a:ea typeface="+mn-ea"/>
              <a:cs typeface="Gotham Bold" pitchFamily="2" charset="0"/>
            </a:endParaRPr>
          </a:p>
          <a:p>
            <a:pPr marL="0" marR="0" lvl="0" indent="0" algn="ctr" defTabSz="914400" rtl="0" eaLnBrk="1" fontAlgn="auto" latinLnBrk="0" hangingPunct="1">
              <a:lnSpc>
                <a:spcPts val="1250"/>
              </a:lnSpc>
              <a:spcBef>
                <a:spcPts val="0"/>
              </a:spcBef>
              <a:spcAft>
                <a:spcPts val="0"/>
              </a:spcAft>
              <a:buClrTx/>
              <a:buSzTx/>
              <a:buFontTx/>
              <a:buNone/>
              <a:tabLst/>
              <a:defRPr/>
            </a:pPr>
            <a:r>
              <a:rPr kumimoji="0" lang="en-GB" sz="1400" b="0" i="0" u="none" strike="noStrike" kern="1200" cap="none" spc="-5" normalizeH="0" baseline="0" noProof="0" dirty="0">
                <a:ln>
                  <a:noFill/>
                </a:ln>
                <a:solidFill>
                  <a:srgbClr val="FFFFFF"/>
                </a:solidFill>
                <a:effectLst/>
                <a:uLnTx/>
                <a:uFillTx/>
                <a:ea typeface="+mn-ea"/>
                <a:cs typeface="Gotham Medium"/>
              </a:rPr>
              <a:t>DISCOUNT</a:t>
            </a:r>
            <a:endParaRPr kumimoji="0" lang="en-GB" sz="1400" b="0" i="0" u="none" strike="noStrike" kern="1200" cap="none" spc="0" normalizeH="0" baseline="0" noProof="0" dirty="0">
              <a:ln>
                <a:noFill/>
              </a:ln>
              <a:solidFill>
                <a:srgbClr val="000000"/>
              </a:solidFill>
              <a:effectLst/>
              <a:uLnTx/>
              <a:uFillTx/>
              <a:ea typeface="+mn-ea"/>
              <a:cs typeface="Gotham Medium"/>
            </a:endParaRPr>
          </a:p>
          <a:p>
            <a:pPr marL="0" marR="0" lvl="0" indent="0" algn="ctr" defTabSz="914400" rtl="0" eaLnBrk="1" fontAlgn="auto" latinLnBrk="0" hangingPunct="1">
              <a:lnSpc>
                <a:spcPts val="2790"/>
              </a:lnSpc>
              <a:spcBef>
                <a:spcPts val="0"/>
              </a:spcBef>
              <a:spcAft>
                <a:spcPts val="0"/>
              </a:spcAft>
              <a:buClrTx/>
              <a:buSzTx/>
              <a:buFontTx/>
              <a:buNone/>
              <a:tabLst/>
              <a:defRPr/>
            </a:pPr>
            <a:endParaRPr kumimoji="0" sz="1600" b="0" i="0" u="none" strike="noStrike" kern="1200" cap="none" spc="-5" normalizeH="0" baseline="0" noProof="0" dirty="0">
              <a:ln>
                <a:noFill/>
              </a:ln>
              <a:solidFill>
                <a:srgbClr val="FFFFFF"/>
              </a:solidFill>
              <a:effectLst/>
              <a:uLnTx/>
              <a:uFillTx/>
              <a:ea typeface="+mn-ea"/>
              <a:cs typeface="+mn-cs"/>
            </a:endParaRPr>
          </a:p>
        </p:txBody>
      </p:sp>
      <p:sp>
        <p:nvSpPr>
          <p:cNvPr id="36" name="TextBox 35">
            <a:extLst>
              <a:ext uri="{FF2B5EF4-FFF2-40B4-BE49-F238E27FC236}">
                <a16:creationId xmlns:a16="http://schemas.microsoft.com/office/drawing/2014/main" id="{47ECAA02-27F7-9449-87B7-19CD8EF308A7}"/>
              </a:ext>
            </a:extLst>
          </p:cNvPr>
          <p:cNvSpPr txBox="1"/>
          <p:nvPr/>
        </p:nvSpPr>
        <p:spPr>
          <a:xfrm>
            <a:off x="1916587" y="1167072"/>
            <a:ext cx="7100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Gotham Book" pitchFamily="2" charset="0"/>
              </a:rPr>
              <a:t>Up to</a:t>
            </a:r>
          </a:p>
        </p:txBody>
      </p:sp>
      <p:sp>
        <p:nvSpPr>
          <p:cNvPr id="37" name="TextBox 36">
            <a:extLst>
              <a:ext uri="{FF2B5EF4-FFF2-40B4-BE49-F238E27FC236}">
                <a16:creationId xmlns:a16="http://schemas.microsoft.com/office/drawing/2014/main" id="{A87B8AF5-7A2E-BD4A-8FDA-0301D66C4988}"/>
              </a:ext>
            </a:extLst>
          </p:cNvPr>
          <p:cNvSpPr txBox="1"/>
          <p:nvPr/>
        </p:nvSpPr>
        <p:spPr>
          <a:xfrm>
            <a:off x="5410050" y="1184397"/>
            <a:ext cx="7100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ea typeface="+mn-ea"/>
                <a:cs typeface="Gotham Book" pitchFamily="2" charset="0"/>
              </a:rPr>
              <a:t>Up to</a:t>
            </a:r>
          </a:p>
        </p:txBody>
      </p:sp>
      <p:sp>
        <p:nvSpPr>
          <p:cNvPr id="21" name="Title 1">
            <a:extLst>
              <a:ext uri="{FF2B5EF4-FFF2-40B4-BE49-F238E27FC236}">
                <a16:creationId xmlns:a16="http://schemas.microsoft.com/office/drawing/2014/main" id="{FE920CDD-1215-3546-98F5-DB3CF03A208A}"/>
              </a:ext>
            </a:extLst>
          </p:cNvPr>
          <p:cNvSpPr txBox="1">
            <a:spLocks/>
          </p:cNvSpPr>
          <p:nvPr/>
        </p:nvSpPr>
        <p:spPr>
          <a:xfrm>
            <a:off x="500071" y="495707"/>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dirty="0">
                <a:ln>
                  <a:noFill/>
                </a:ln>
                <a:solidFill>
                  <a:schemeClr val="bg1"/>
                </a:solidFill>
                <a:effectLst/>
                <a:uLnTx/>
                <a:uFillTx/>
                <a:latin typeface="Tahoma"/>
                <a:ea typeface="Tahoma" panose="020B0604030504040204" pitchFamily="34" charset="0"/>
                <a:cs typeface="Gotham Bold" pitchFamily="2" charset="0"/>
              </a:rPr>
              <a:t>Services promotions</a:t>
            </a:r>
          </a:p>
        </p:txBody>
      </p:sp>
      <p:grpSp>
        <p:nvGrpSpPr>
          <p:cNvPr id="2" name="Group 1">
            <a:extLst>
              <a:ext uri="{FF2B5EF4-FFF2-40B4-BE49-F238E27FC236}">
                <a16:creationId xmlns:a16="http://schemas.microsoft.com/office/drawing/2014/main" id="{8901B265-D74C-0A4E-9D8D-7B178172C2E5}"/>
              </a:ext>
            </a:extLst>
          </p:cNvPr>
          <p:cNvGrpSpPr/>
          <p:nvPr/>
        </p:nvGrpSpPr>
        <p:grpSpPr>
          <a:xfrm>
            <a:off x="4268032" y="2511587"/>
            <a:ext cx="2854960" cy="2842083"/>
            <a:chOff x="2905760" y="3377927"/>
            <a:chExt cx="2854960" cy="3535680"/>
          </a:xfrm>
        </p:grpSpPr>
        <p:cxnSp>
          <p:nvCxnSpPr>
            <p:cNvPr id="3" name="Straight Connector 2">
              <a:extLst>
                <a:ext uri="{FF2B5EF4-FFF2-40B4-BE49-F238E27FC236}">
                  <a16:creationId xmlns:a16="http://schemas.microsoft.com/office/drawing/2014/main" id="{01CE6770-61B6-3D4A-99CC-E52C0C850D2C}"/>
                </a:ext>
              </a:extLst>
            </p:cNvPr>
            <p:cNvCxnSpPr/>
            <p:nvPr/>
          </p:nvCxnSpPr>
          <p:spPr>
            <a:xfrm>
              <a:off x="2905760" y="3377927"/>
              <a:ext cx="0" cy="3535680"/>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272F9C37-E7E1-9F4A-B481-93341B227BB2}"/>
                </a:ext>
              </a:extLst>
            </p:cNvPr>
            <p:cNvCxnSpPr/>
            <p:nvPr/>
          </p:nvCxnSpPr>
          <p:spPr>
            <a:xfrm>
              <a:off x="5760720" y="3377927"/>
              <a:ext cx="0" cy="3535680"/>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grpSp>
      <p:grpSp>
        <p:nvGrpSpPr>
          <p:cNvPr id="35" name="Group 34">
            <a:extLst>
              <a:ext uri="{FF2B5EF4-FFF2-40B4-BE49-F238E27FC236}">
                <a16:creationId xmlns:a16="http://schemas.microsoft.com/office/drawing/2014/main" id="{021438DB-5128-6B47-9BF3-98C343E5BC80}"/>
              </a:ext>
            </a:extLst>
          </p:cNvPr>
          <p:cNvGrpSpPr/>
          <p:nvPr/>
        </p:nvGrpSpPr>
        <p:grpSpPr>
          <a:xfrm>
            <a:off x="277607" y="6301740"/>
            <a:ext cx="1248738" cy="451349"/>
            <a:chOff x="277607" y="6301740"/>
            <a:chExt cx="1248738" cy="451349"/>
          </a:xfrm>
        </p:grpSpPr>
        <p:sp>
          <p:nvSpPr>
            <p:cNvPr id="38" name="Rounded Rectangle 37">
              <a:extLst>
                <a:ext uri="{FF2B5EF4-FFF2-40B4-BE49-F238E27FC236}">
                  <a16:creationId xmlns:a16="http://schemas.microsoft.com/office/drawing/2014/main" id="{2E15A4C9-3AAB-0A4C-A69B-B829E106C56E}"/>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Beginning with solid fill">
              <a:hlinkClick r:id="rId3" action="ppaction://hlinksldjump"/>
              <a:extLst>
                <a:ext uri="{FF2B5EF4-FFF2-40B4-BE49-F238E27FC236}">
                  <a16:creationId xmlns:a16="http://schemas.microsoft.com/office/drawing/2014/main" id="{AE64ED2E-21EC-0D4C-A5EC-F77D86A2E7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40" name="TextBox 39">
              <a:hlinkClick r:id="rId3" action="ppaction://hlinksldjump"/>
              <a:extLst>
                <a:ext uri="{FF2B5EF4-FFF2-40B4-BE49-F238E27FC236}">
                  <a16:creationId xmlns:a16="http://schemas.microsoft.com/office/drawing/2014/main" id="{3CFF9CEB-3182-2449-A38B-C8284477421B}"/>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54" name="Round Same-side Corner of Rectangle 53">
            <a:extLst>
              <a:ext uri="{FF2B5EF4-FFF2-40B4-BE49-F238E27FC236}">
                <a16:creationId xmlns:a16="http://schemas.microsoft.com/office/drawing/2014/main" id="{4987F0BB-E5EE-D141-A9AC-3F9E87DD491D}"/>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969A54C5-D7A4-1F4C-9C7B-18A06FB12E28}"/>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57" name="TextBox 56">
            <a:extLst>
              <a:ext uri="{FF2B5EF4-FFF2-40B4-BE49-F238E27FC236}">
                <a16:creationId xmlns:a16="http://schemas.microsoft.com/office/drawing/2014/main" id="{958B4755-685D-9744-94DB-B1A605042F50}"/>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58" name="TextBox 57">
            <a:extLst>
              <a:ext uri="{FF2B5EF4-FFF2-40B4-BE49-F238E27FC236}">
                <a16:creationId xmlns:a16="http://schemas.microsoft.com/office/drawing/2014/main" id="{784B058F-435A-FB47-8A86-55979C248744}"/>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68" name="Round Same-side Corner of Rectangle 67">
            <a:extLst>
              <a:ext uri="{FF2B5EF4-FFF2-40B4-BE49-F238E27FC236}">
                <a16:creationId xmlns:a16="http://schemas.microsoft.com/office/drawing/2014/main" id="{7F85F70D-D18D-414A-A49D-4CC582906369}"/>
              </a:ext>
            </a:extLst>
          </p:cNvPr>
          <p:cNvSpPr/>
          <p:nvPr/>
        </p:nvSpPr>
        <p:spPr>
          <a:xfrm rot="10800000">
            <a:off x="9200120" y="1608"/>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977B1A76-480A-DA48-B648-F80A4AE95A37}"/>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65" name="Straight Connector 64">
            <a:extLst>
              <a:ext uri="{FF2B5EF4-FFF2-40B4-BE49-F238E27FC236}">
                <a16:creationId xmlns:a16="http://schemas.microsoft.com/office/drawing/2014/main" id="{33FFC32A-E9F5-6E46-BDCB-A98B0D11EEAE}"/>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B962E1-480C-4543-81F9-5B46EF8F8587}"/>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67815AD-DA23-D14E-A0D7-08A28999F690}"/>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38BF28-B7BF-7F90-5A8C-B33D24AEBF3D}"/>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33</a:t>
            </a:fld>
            <a:endParaRPr lang="en-US" dirty="0">
              <a:solidFill>
                <a:schemeClr val="bg1"/>
              </a:solidFill>
            </a:endParaRPr>
          </a:p>
        </p:txBody>
      </p:sp>
      <p:pic>
        <p:nvPicPr>
          <p:cNvPr id="11" name="Graphic 10">
            <a:extLst>
              <a:ext uri="{FF2B5EF4-FFF2-40B4-BE49-F238E27FC236}">
                <a16:creationId xmlns:a16="http://schemas.microsoft.com/office/drawing/2014/main" id="{9820DA06-1DC3-75FF-2A2C-B4FF8BC46F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88011" y="6246216"/>
            <a:ext cx="3264752" cy="562396"/>
          </a:xfrm>
          <a:prstGeom prst="rect">
            <a:avLst/>
          </a:prstGeom>
        </p:spPr>
      </p:pic>
    </p:spTree>
    <p:extLst>
      <p:ext uri="{BB962C8B-B14F-4D97-AF65-F5344CB8AC3E}">
        <p14:creationId xmlns:p14="http://schemas.microsoft.com/office/powerpoint/2010/main" val="620829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person, computer&#10;&#10;Description automatically generated">
            <a:extLst>
              <a:ext uri="{FF2B5EF4-FFF2-40B4-BE49-F238E27FC236}">
                <a16:creationId xmlns:a16="http://schemas.microsoft.com/office/drawing/2014/main" id="{72E674FB-223B-5D40-8524-8B177505A5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7894" y="-26274"/>
            <a:ext cx="5374105" cy="6884274"/>
          </a:xfrm>
          <a:prstGeom prst="rect">
            <a:avLst/>
          </a:prstGeom>
        </p:spPr>
      </p:pic>
      <p:sp>
        <p:nvSpPr>
          <p:cNvPr id="9" name="Freeform 11">
            <a:extLst>
              <a:ext uri="{FF2B5EF4-FFF2-40B4-BE49-F238E27FC236}">
                <a16:creationId xmlns:a16="http://schemas.microsoft.com/office/drawing/2014/main" id="{9740A01E-27D1-4144-8A23-14E100723E89}"/>
              </a:ext>
            </a:extLst>
          </p:cNvPr>
          <p:cNvSpPr/>
          <p:nvPr/>
        </p:nvSpPr>
        <p:spPr>
          <a:xfrm flipH="1">
            <a:off x="4609954" y="-10160"/>
            <a:ext cx="2936261" cy="6888480"/>
          </a:xfrm>
          <a:custGeom>
            <a:avLst/>
            <a:gdLst>
              <a:gd name="connsiteX0" fmla="*/ 0 w 2935252"/>
              <a:gd name="connsiteY0" fmla="*/ 0 h 6864524"/>
              <a:gd name="connsiteX1" fmla="*/ 2935252 w 2935252"/>
              <a:gd name="connsiteY1" fmla="*/ 0 h 6864524"/>
              <a:gd name="connsiteX2" fmla="*/ 2935252 w 2935252"/>
              <a:gd name="connsiteY2" fmla="*/ 6864524 h 6864524"/>
              <a:gd name="connsiteX3" fmla="*/ 1168062 w 2935252"/>
              <a:gd name="connsiteY3" fmla="*/ 6864524 h 6864524"/>
            </a:gdLst>
            <a:ahLst/>
            <a:cxnLst>
              <a:cxn ang="0">
                <a:pos x="connsiteX0" y="connsiteY0"/>
              </a:cxn>
              <a:cxn ang="0">
                <a:pos x="connsiteX1" y="connsiteY1"/>
              </a:cxn>
              <a:cxn ang="0">
                <a:pos x="connsiteX2" y="connsiteY2"/>
              </a:cxn>
              <a:cxn ang="0">
                <a:pos x="connsiteX3" y="connsiteY3"/>
              </a:cxn>
            </a:cxnLst>
            <a:rect l="l" t="t" r="r" b="b"/>
            <a:pathLst>
              <a:path w="2935252" h="6864524">
                <a:moveTo>
                  <a:pt x="0" y="0"/>
                </a:moveTo>
                <a:lnTo>
                  <a:pt x="2935252" y="0"/>
                </a:lnTo>
                <a:lnTo>
                  <a:pt x="2935252" y="6864524"/>
                </a:lnTo>
                <a:lnTo>
                  <a:pt x="1168062" y="68645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Freeform 15">
            <a:extLst>
              <a:ext uri="{FF2B5EF4-FFF2-40B4-BE49-F238E27FC236}">
                <a16:creationId xmlns:a16="http://schemas.microsoft.com/office/drawing/2014/main" id="{42CDB7B8-0D5C-2441-BA61-46B2367D0082}"/>
              </a:ext>
            </a:extLst>
          </p:cNvPr>
          <p:cNvSpPr/>
          <p:nvPr/>
        </p:nvSpPr>
        <p:spPr>
          <a:xfrm flipH="1">
            <a:off x="0" y="23221"/>
            <a:ext cx="7926458" cy="6884273"/>
          </a:xfrm>
          <a:custGeom>
            <a:avLst/>
            <a:gdLst>
              <a:gd name="connsiteX0" fmla="*/ 1166952 w 6479853"/>
              <a:gd name="connsiteY0" fmla="*/ 0 h 6858000"/>
              <a:gd name="connsiteX1" fmla="*/ 3220839 w 6479853"/>
              <a:gd name="connsiteY1" fmla="*/ 0 h 6858000"/>
              <a:gd name="connsiteX2" fmla="*/ 3325875 w 6479853"/>
              <a:gd name="connsiteY2" fmla="*/ 0 h 6858000"/>
              <a:gd name="connsiteX3" fmla="*/ 6479853 w 6479853"/>
              <a:gd name="connsiteY3" fmla="*/ 0 h 6858000"/>
              <a:gd name="connsiteX4" fmla="*/ 6479853 w 6479853"/>
              <a:gd name="connsiteY4" fmla="*/ 6858000 h 6858000"/>
              <a:gd name="connsiteX5" fmla="*/ 3325875 w 6479853"/>
              <a:gd name="connsiteY5" fmla="*/ 6858000 h 6858000"/>
              <a:gd name="connsiteX6" fmla="*/ 3220839 w 6479853"/>
              <a:gd name="connsiteY6" fmla="*/ 6858000 h 6858000"/>
              <a:gd name="connsiteX7" fmla="*/ 0 w 6479853"/>
              <a:gd name="connsiteY7" fmla="*/ 6858000 h 6858000"/>
              <a:gd name="connsiteX0" fmla="*/ 1166952 w 6479853"/>
              <a:gd name="connsiteY0" fmla="*/ 0 h 6858000"/>
              <a:gd name="connsiteX1" fmla="*/ 3220839 w 6479853"/>
              <a:gd name="connsiteY1" fmla="*/ 0 h 6858000"/>
              <a:gd name="connsiteX2" fmla="*/ 6479853 w 6479853"/>
              <a:gd name="connsiteY2" fmla="*/ 0 h 6858000"/>
              <a:gd name="connsiteX3" fmla="*/ 6479853 w 6479853"/>
              <a:gd name="connsiteY3" fmla="*/ 6858000 h 6858000"/>
              <a:gd name="connsiteX4" fmla="*/ 3325875 w 6479853"/>
              <a:gd name="connsiteY4" fmla="*/ 6858000 h 6858000"/>
              <a:gd name="connsiteX5" fmla="*/ 3220839 w 6479853"/>
              <a:gd name="connsiteY5" fmla="*/ 6858000 h 6858000"/>
              <a:gd name="connsiteX6" fmla="*/ 0 w 6479853"/>
              <a:gd name="connsiteY6" fmla="*/ 6858000 h 6858000"/>
              <a:gd name="connsiteX7" fmla="*/ 1166952 w 6479853"/>
              <a:gd name="connsiteY7"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325875 w 6479853"/>
              <a:gd name="connsiteY3" fmla="*/ 6858000 h 6858000"/>
              <a:gd name="connsiteX4" fmla="*/ 3220839 w 6479853"/>
              <a:gd name="connsiteY4" fmla="*/ 6858000 h 6858000"/>
              <a:gd name="connsiteX5" fmla="*/ 0 w 6479853"/>
              <a:gd name="connsiteY5" fmla="*/ 6858000 h 6858000"/>
              <a:gd name="connsiteX6" fmla="*/ 1166952 w 6479853"/>
              <a:gd name="connsiteY6"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3220839 w 6479853"/>
              <a:gd name="connsiteY3" fmla="*/ 6858000 h 6858000"/>
              <a:gd name="connsiteX4" fmla="*/ 0 w 6479853"/>
              <a:gd name="connsiteY4" fmla="*/ 6858000 h 6858000"/>
              <a:gd name="connsiteX5" fmla="*/ 1166952 w 6479853"/>
              <a:gd name="connsiteY5" fmla="*/ 0 h 6858000"/>
              <a:gd name="connsiteX0" fmla="*/ 1166952 w 6479853"/>
              <a:gd name="connsiteY0" fmla="*/ 0 h 6858000"/>
              <a:gd name="connsiteX1" fmla="*/ 6479853 w 6479853"/>
              <a:gd name="connsiteY1" fmla="*/ 0 h 6858000"/>
              <a:gd name="connsiteX2" fmla="*/ 6479853 w 6479853"/>
              <a:gd name="connsiteY2" fmla="*/ 6858000 h 6858000"/>
              <a:gd name="connsiteX3" fmla="*/ 0 w 6479853"/>
              <a:gd name="connsiteY3" fmla="*/ 6858000 h 6858000"/>
              <a:gd name="connsiteX4" fmla="*/ 1166952 w 6479853"/>
              <a:gd name="connsiteY4" fmla="*/ 0 h 6858000"/>
              <a:gd name="connsiteX0" fmla="*/ 1166952 w 9544216"/>
              <a:gd name="connsiteY0" fmla="*/ 0 h 6858000"/>
              <a:gd name="connsiteX1" fmla="*/ 9544216 w 9544216"/>
              <a:gd name="connsiteY1" fmla="*/ 17356 h 6858000"/>
              <a:gd name="connsiteX2" fmla="*/ 6479853 w 9544216"/>
              <a:gd name="connsiteY2" fmla="*/ 6858000 h 6858000"/>
              <a:gd name="connsiteX3" fmla="*/ 0 w 9544216"/>
              <a:gd name="connsiteY3" fmla="*/ 6858000 h 6858000"/>
              <a:gd name="connsiteX4" fmla="*/ 1166952 w 9544216"/>
              <a:gd name="connsiteY4" fmla="*/ 0 h 6858000"/>
              <a:gd name="connsiteX0" fmla="*/ 1166952 w 9544217"/>
              <a:gd name="connsiteY0" fmla="*/ 0 h 6866679"/>
              <a:gd name="connsiteX1" fmla="*/ 9544216 w 9544217"/>
              <a:gd name="connsiteY1" fmla="*/ 17356 h 6866679"/>
              <a:gd name="connsiteX2" fmla="*/ 9544217 w 9544217"/>
              <a:gd name="connsiteY2" fmla="*/ 6866679 h 6866679"/>
              <a:gd name="connsiteX3" fmla="*/ 0 w 9544217"/>
              <a:gd name="connsiteY3" fmla="*/ 6858000 h 6866679"/>
              <a:gd name="connsiteX4" fmla="*/ 1166952 w 9544217"/>
              <a:gd name="connsiteY4" fmla="*/ 0 h 6866679"/>
              <a:gd name="connsiteX0" fmla="*/ 1166952 w 9544217"/>
              <a:gd name="connsiteY0" fmla="*/ 0 h 6866679"/>
              <a:gd name="connsiteX1" fmla="*/ 7425866 w 9544217"/>
              <a:gd name="connsiteY1" fmla="*/ 17356 h 6866679"/>
              <a:gd name="connsiteX2" fmla="*/ 9544217 w 9544217"/>
              <a:gd name="connsiteY2" fmla="*/ 6866679 h 6866679"/>
              <a:gd name="connsiteX3" fmla="*/ 0 w 9544217"/>
              <a:gd name="connsiteY3" fmla="*/ 6858000 h 6866679"/>
              <a:gd name="connsiteX4" fmla="*/ 1166952 w 9544217"/>
              <a:gd name="connsiteY4" fmla="*/ 0 h 6866679"/>
              <a:gd name="connsiteX0" fmla="*/ 1166952 w 9544217"/>
              <a:gd name="connsiteY0" fmla="*/ 0 h 6866679"/>
              <a:gd name="connsiteX1" fmla="*/ 8266298 w 9544217"/>
              <a:gd name="connsiteY1" fmla="*/ 40310 h 6866679"/>
              <a:gd name="connsiteX2" fmla="*/ 9544217 w 9544217"/>
              <a:gd name="connsiteY2" fmla="*/ 6866679 h 6866679"/>
              <a:gd name="connsiteX3" fmla="*/ 0 w 9544217"/>
              <a:gd name="connsiteY3" fmla="*/ 6858000 h 6866679"/>
              <a:gd name="connsiteX4" fmla="*/ 1166952 w 9544217"/>
              <a:gd name="connsiteY4" fmla="*/ 0 h 6866679"/>
              <a:gd name="connsiteX0" fmla="*/ 1166952 w 8266298"/>
              <a:gd name="connsiteY0" fmla="*/ 0 h 6878156"/>
              <a:gd name="connsiteX1" fmla="*/ 8266298 w 8266298"/>
              <a:gd name="connsiteY1" fmla="*/ 40310 h 6878156"/>
              <a:gd name="connsiteX2" fmla="*/ 7828814 w 8266298"/>
              <a:gd name="connsiteY2" fmla="*/ 6878156 h 6878156"/>
              <a:gd name="connsiteX3" fmla="*/ 0 w 8266298"/>
              <a:gd name="connsiteY3" fmla="*/ 6858000 h 6878156"/>
              <a:gd name="connsiteX4" fmla="*/ 1166952 w 8266298"/>
              <a:gd name="connsiteY4" fmla="*/ 0 h 6878156"/>
              <a:gd name="connsiteX0" fmla="*/ 1166952 w 8266300"/>
              <a:gd name="connsiteY0" fmla="*/ 0 h 6901110"/>
              <a:gd name="connsiteX1" fmla="*/ 8266298 w 8266300"/>
              <a:gd name="connsiteY1" fmla="*/ 40310 h 6901110"/>
              <a:gd name="connsiteX2" fmla="*/ 8266300 w 8266300"/>
              <a:gd name="connsiteY2" fmla="*/ 6901110 h 6901110"/>
              <a:gd name="connsiteX3" fmla="*/ 0 w 8266300"/>
              <a:gd name="connsiteY3" fmla="*/ 6858000 h 6901110"/>
              <a:gd name="connsiteX4" fmla="*/ 1166952 w 8266300"/>
              <a:gd name="connsiteY4" fmla="*/ 0 h 6901110"/>
              <a:gd name="connsiteX0" fmla="*/ 1166952 w 8277811"/>
              <a:gd name="connsiteY0" fmla="*/ 0 h 6901110"/>
              <a:gd name="connsiteX1" fmla="*/ 8277811 w 8277811"/>
              <a:gd name="connsiteY1" fmla="*/ 5880 h 6901110"/>
              <a:gd name="connsiteX2" fmla="*/ 8266300 w 8277811"/>
              <a:gd name="connsiteY2" fmla="*/ 6901110 h 6901110"/>
              <a:gd name="connsiteX3" fmla="*/ 0 w 8277811"/>
              <a:gd name="connsiteY3" fmla="*/ 6858000 h 6901110"/>
              <a:gd name="connsiteX4" fmla="*/ 1166952 w 8277811"/>
              <a:gd name="connsiteY4" fmla="*/ 0 h 6901110"/>
              <a:gd name="connsiteX0" fmla="*/ 1166952 w 8266300"/>
              <a:gd name="connsiteY0" fmla="*/ 0 h 6901110"/>
              <a:gd name="connsiteX1" fmla="*/ 6930817 w 8266300"/>
              <a:gd name="connsiteY1" fmla="*/ 5880 h 6901110"/>
              <a:gd name="connsiteX2" fmla="*/ 8266300 w 8266300"/>
              <a:gd name="connsiteY2" fmla="*/ 6901110 h 6901110"/>
              <a:gd name="connsiteX3" fmla="*/ 0 w 8266300"/>
              <a:gd name="connsiteY3" fmla="*/ 6858000 h 6901110"/>
              <a:gd name="connsiteX4" fmla="*/ 1166952 w 8266300"/>
              <a:gd name="connsiteY4" fmla="*/ 0 h 6901110"/>
              <a:gd name="connsiteX0" fmla="*/ 1166952 w 8266300"/>
              <a:gd name="connsiteY0" fmla="*/ 0 h 6901110"/>
              <a:gd name="connsiteX1" fmla="*/ 7621583 w 8266300"/>
              <a:gd name="connsiteY1" fmla="*/ 17357 h 6901110"/>
              <a:gd name="connsiteX2" fmla="*/ 8266300 w 8266300"/>
              <a:gd name="connsiteY2" fmla="*/ 6901110 h 6901110"/>
              <a:gd name="connsiteX3" fmla="*/ 0 w 8266300"/>
              <a:gd name="connsiteY3" fmla="*/ 6858000 h 6901110"/>
              <a:gd name="connsiteX4" fmla="*/ 1166952 w 8266300"/>
              <a:gd name="connsiteY4" fmla="*/ 0 h 6901110"/>
              <a:gd name="connsiteX0" fmla="*/ 1166952 w 7621583"/>
              <a:gd name="connsiteY0" fmla="*/ 0 h 6858000"/>
              <a:gd name="connsiteX1" fmla="*/ 7621583 w 7621583"/>
              <a:gd name="connsiteY1" fmla="*/ 17357 h 6858000"/>
              <a:gd name="connsiteX2" fmla="*/ 7103510 w 7621583"/>
              <a:gd name="connsiteY2" fmla="*/ 6786343 h 6858000"/>
              <a:gd name="connsiteX3" fmla="*/ 0 w 7621583"/>
              <a:gd name="connsiteY3" fmla="*/ 6858000 h 6858000"/>
              <a:gd name="connsiteX4" fmla="*/ 1166952 w 7621583"/>
              <a:gd name="connsiteY4" fmla="*/ 0 h 6858000"/>
              <a:gd name="connsiteX0" fmla="*/ 1166952 w 7644610"/>
              <a:gd name="connsiteY0" fmla="*/ 0 h 6858000"/>
              <a:gd name="connsiteX1" fmla="*/ 7621583 w 7644610"/>
              <a:gd name="connsiteY1" fmla="*/ 17357 h 6858000"/>
              <a:gd name="connsiteX2" fmla="*/ 7644610 w 7644610"/>
              <a:gd name="connsiteY2" fmla="*/ 6855203 h 6858000"/>
              <a:gd name="connsiteX3" fmla="*/ 0 w 7644610"/>
              <a:gd name="connsiteY3" fmla="*/ 6858000 h 6858000"/>
              <a:gd name="connsiteX4" fmla="*/ 1166952 w 7644610"/>
              <a:gd name="connsiteY4" fmla="*/ 0 h 6858000"/>
              <a:gd name="connsiteX0" fmla="*/ 1166952 w 7904541"/>
              <a:gd name="connsiteY0" fmla="*/ 0 h 6858000"/>
              <a:gd name="connsiteX1" fmla="*/ 7904541 w 7904541"/>
              <a:gd name="connsiteY1" fmla="*/ 27431 h 6858000"/>
              <a:gd name="connsiteX2" fmla="*/ 7644610 w 7904541"/>
              <a:gd name="connsiteY2" fmla="*/ 6855203 h 6858000"/>
              <a:gd name="connsiteX3" fmla="*/ 0 w 7904541"/>
              <a:gd name="connsiteY3" fmla="*/ 6858000 h 6858000"/>
              <a:gd name="connsiteX4" fmla="*/ 1166952 w 7904541"/>
              <a:gd name="connsiteY4" fmla="*/ 0 h 6858000"/>
              <a:gd name="connsiteX0" fmla="*/ 1166952 w 7904541"/>
              <a:gd name="connsiteY0" fmla="*/ 0 h 6858000"/>
              <a:gd name="connsiteX1" fmla="*/ 7904541 w 7904541"/>
              <a:gd name="connsiteY1" fmla="*/ 27431 h 6858000"/>
              <a:gd name="connsiteX2" fmla="*/ 7887146 w 7904541"/>
              <a:gd name="connsiteY2" fmla="*/ 6855203 h 6858000"/>
              <a:gd name="connsiteX3" fmla="*/ 0 w 7904541"/>
              <a:gd name="connsiteY3" fmla="*/ 6858000 h 6858000"/>
              <a:gd name="connsiteX4" fmla="*/ 1166952 w 7904541"/>
              <a:gd name="connsiteY4" fmla="*/ 0 h 6858000"/>
              <a:gd name="connsiteX0" fmla="*/ 1166952 w 7904541"/>
              <a:gd name="connsiteY0" fmla="*/ 2791 h 6860791"/>
              <a:gd name="connsiteX1" fmla="*/ 7904541 w 7904541"/>
              <a:gd name="connsiteY1" fmla="*/ 0 h 6860791"/>
              <a:gd name="connsiteX2" fmla="*/ 7887146 w 7904541"/>
              <a:gd name="connsiteY2" fmla="*/ 6857994 h 6860791"/>
              <a:gd name="connsiteX3" fmla="*/ 0 w 7904541"/>
              <a:gd name="connsiteY3" fmla="*/ 6860791 h 6860791"/>
              <a:gd name="connsiteX4" fmla="*/ 1166952 w 7904541"/>
              <a:gd name="connsiteY4" fmla="*/ 2791 h 6860791"/>
              <a:gd name="connsiteX0" fmla="*/ 1166952 w 7907358"/>
              <a:gd name="connsiteY0" fmla="*/ 2791 h 6868068"/>
              <a:gd name="connsiteX1" fmla="*/ 7904541 w 7907358"/>
              <a:gd name="connsiteY1" fmla="*/ 0 h 6868068"/>
              <a:gd name="connsiteX2" fmla="*/ 7907358 w 7907358"/>
              <a:gd name="connsiteY2" fmla="*/ 6868068 h 6868068"/>
              <a:gd name="connsiteX3" fmla="*/ 0 w 7907358"/>
              <a:gd name="connsiteY3" fmla="*/ 6860791 h 6868068"/>
              <a:gd name="connsiteX4" fmla="*/ 1166952 w 7907358"/>
              <a:gd name="connsiteY4" fmla="*/ 2791 h 686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7358" h="6868068">
                <a:moveTo>
                  <a:pt x="1166952" y="2791"/>
                </a:moveTo>
                <a:lnTo>
                  <a:pt x="7904541" y="0"/>
                </a:lnTo>
                <a:cubicBezTo>
                  <a:pt x="7904541" y="2283108"/>
                  <a:pt x="7907358" y="4584960"/>
                  <a:pt x="7907358" y="6868068"/>
                </a:cubicBezTo>
                <a:lnTo>
                  <a:pt x="0" y="6860791"/>
                </a:lnTo>
                <a:lnTo>
                  <a:pt x="1166952" y="279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16">
            <a:extLst>
              <a:ext uri="{FF2B5EF4-FFF2-40B4-BE49-F238E27FC236}">
                <a16:creationId xmlns:a16="http://schemas.microsoft.com/office/drawing/2014/main" id="{F1A1FA1B-34CA-F144-A347-D87CBC2C1C01}"/>
              </a:ext>
            </a:extLst>
          </p:cNvPr>
          <p:cNvSpPr/>
          <p:nvPr/>
        </p:nvSpPr>
        <p:spPr>
          <a:xfrm flipH="1">
            <a:off x="6368348" y="2282261"/>
            <a:ext cx="1558110" cy="4592785"/>
          </a:xfrm>
          <a:custGeom>
            <a:avLst/>
            <a:gdLst>
              <a:gd name="connsiteX0" fmla="*/ 778787 w 3325875"/>
              <a:gd name="connsiteY0" fmla="*/ 2281187 h 6858000"/>
              <a:gd name="connsiteX1" fmla="*/ 1557574 w 3325875"/>
              <a:gd name="connsiteY1" fmla="*/ 6858000 h 6858000"/>
              <a:gd name="connsiteX2" fmla="*/ 0 w 3325875"/>
              <a:gd name="connsiteY2" fmla="*/ 6858000 h 6858000"/>
              <a:gd name="connsiteX3" fmla="*/ 3325874 w 3325875"/>
              <a:gd name="connsiteY3" fmla="*/ 0 h 6858000"/>
              <a:gd name="connsiteX4" fmla="*/ 3325875 w 3325875"/>
              <a:gd name="connsiteY4" fmla="*/ 0 h 6858000"/>
              <a:gd name="connsiteX5" fmla="*/ 3325875 w 3325875"/>
              <a:gd name="connsiteY5" fmla="*/ 6858000 h 6858000"/>
              <a:gd name="connsiteX6" fmla="*/ 3325874 w 3325875"/>
              <a:gd name="connsiteY6" fmla="*/ 6858000 h 6858000"/>
              <a:gd name="connsiteX0" fmla="*/ 778787 w 3325875"/>
              <a:gd name="connsiteY0" fmla="*/ 2281187 h 6858000"/>
              <a:gd name="connsiteX1" fmla="*/ 1557574 w 3325875"/>
              <a:gd name="connsiteY1" fmla="*/ 6858000 h 6858000"/>
              <a:gd name="connsiteX2" fmla="*/ 0 w 3325875"/>
              <a:gd name="connsiteY2" fmla="*/ 6858000 h 6858000"/>
              <a:gd name="connsiteX3" fmla="*/ 778787 w 3325875"/>
              <a:gd name="connsiteY3" fmla="*/ 2281187 h 6858000"/>
              <a:gd name="connsiteX4" fmla="*/ 3325874 w 3325875"/>
              <a:gd name="connsiteY4" fmla="*/ 6858000 h 6858000"/>
              <a:gd name="connsiteX5" fmla="*/ 3325875 w 3325875"/>
              <a:gd name="connsiteY5" fmla="*/ 0 h 6858000"/>
              <a:gd name="connsiteX6" fmla="*/ 3325875 w 3325875"/>
              <a:gd name="connsiteY6" fmla="*/ 6858000 h 6858000"/>
              <a:gd name="connsiteX7" fmla="*/ 3325874 w 3325875"/>
              <a:gd name="connsiteY7" fmla="*/ 6858000 h 6858000"/>
              <a:gd name="connsiteX0" fmla="*/ 778787 w 3325875"/>
              <a:gd name="connsiteY0" fmla="*/ 0 h 4576813"/>
              <a:gd name="connsiteX1" fmla="*/ 1557574 w 3325875"/>
              <a:gd name="connsiteY1" fmla="*/ 4576813 h 4576813"/>
              <a:gd name="connsiteX2" fmla="*/ 0 w 3325875"/>
              <a:gd name="connsiteY2" fmla="*/ 4576813 h 4576813"/>
              <a:gd name="connsiteX3" fmla="*/ 778787 w 3325875"/>
              <a:gd name="connsiteY3" fmla="*/ 0 h 4576813"/>
              <a:gd name="connsiteX4" fmla="*/ 3325874 w 3325875"/>
              <a:gd name="connsiteY4" fmla="*/ 4576813 h 4576813"/>
              <a:gd name="connsiteX5" fmla="*/ 3325875 w 3325875"/>
              <a:gd name="connsiteY5" fmla="*/ 4576813 h 4576813"/>
              <a:gd name="connsiteX6" fmla="*/ 3325874 w 3325875"/>
              <a:gd name="connsiteY6" fmla="*/ 4576813 h 4576813"/>
              <a:gd name="connsiteX0" fmla="*/ 778787 w 1557574"/>
              <a:gd name="connsiteY0" fmla="*/ 0 h 4576813"/>
              <a:gd name="connsiteX1" fmla="*/ 1557574 w 1557574"/>
              <a:gd name="connsiteY1" fmla="*/ 4576813 h 4576813"/>
              <a:gd name="connsiteX2" fmla="*/ 0 w 1557574"/>
              <a:gd name="connsiteY2" fmla="*/ 4576813 h 4576813"/>
              <a:gd name="connsiteX3" fmla="*/ 778787 w 1557574"/>
              <a:gd name="connsiteY3" fmla="*/ 0 h 4576813"/>
            </a:gdLst>
            <a:ahLst/>
            <a:cxnLst>
              <a:cxn ang="0">
                <a:pos x="connsiteX0" y="connsiteY0"/>
              </a:cxn>
              <a:cxn ang="0">
                <a:pos x="connsiteX1" y="connsiteY1"/>
              </a:cxn>
              <a:cxn ang="0">
                <a:pos x="connsiteX2" y="connsiteY2"/>
              </a:cxn>
              <a:cxn ang="0">
                <a:pos x="connsiteX3" y="connsiteY3"/>
              </a:cxn>
            </a:cxnLst>
            <a:rect l="l" t="t" r="r" b="b"/>
            <a:pathLst>
              <a:path w="1557574" h="4576813">
                <a:moveTo>
                  <a:pt x="778787" y="0"/>
                </a:moveTo>
                <a:lnTo>
                  <a:pt x="1557574" y="4576813"/>
                </a:lnTo>
                <a:lnTo>
                  <a:pt x="0" y="4576813"/>
                </a:lnTo>
                <a:lnTo>
                  <a:pt x="778787" y="0"/>
                </a:ln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 name="Text Placeholder 2">
            <a:extLst>
              <a:ext uri="{FF2B5EF4-FFF2-40B4-BE49-F238E27FC236}">
                <a16:creationId xmlns:a16="http://schemas.microsoft.com/office/drawing/2014/main" id="{4EE054EB-80AF-41DF-B5F1-808ABDE4790F}"/>
              </a:ext>
            </a:extLst>
          </p:cNvPr>
          <p:cNvSpPr>
            <a:spLocks noGrp="1"/>
          </p:cNvSpPr>
          <p:nvPr>
            <p:ph idx="4294967295"/>
          </p:nvPr>
        </p:nvSpPr>
        <p:spPr>
          <a:xfrm>
            <a:off x="451240" y="1041991"/>
            <a:ext cx="6505819" cy="5603358"/>
          </a:xfrm>
          <a:prstGeom prst="rect">
            <a:avLst/>
          </a:prstGeom>
        </p:spPr>
        <p:txBody>
          <a:bodyPr>
            <a:noAutofit/>
          </a:bodyPr>
          <a:lstStyle/>
          <a:p>
            <a:pPr marL="0" indent="0">
              <a:lnSpc>
                <a:spcPct val="100000"/>
              </a:lnSpc>
              <a:spcBef>
                <a:spcPts val="0"/>
              </a:spcBef>
              <a:buNone/>
            </a:pPr>
            <a:r>
              <a:rPr lang="en-GB" sz="1600" b="1" dirty="0">
                <a:solidFill>
                  <a:schemeClr val="tx2"/>
                </a:solidFill>
                <a:latin typeface="+mj-lt"/>
                <a:cs typeface="Gotham Medium" pitchFamily="50" charset="0"/>
              </a:rPr>
              <a:t>“We will order the services once the warranty expires”</a:t>
            </a:r>
          </a:p>
          <a:p>
            <a:pPr marL="0" indent="0">
              <a:lnSpc>
                <a:spcPct val="100000"/>
              </a:lnSpc>
              <a:spcBef>
                <a:spcPts val="0"/>
              </a:spcBef>
              <a:buNone/>
            </a:pPr>
            <a:endParaRPr lang="en-GB" sz="1600" dirty="0">
              <a:solidFill>
                <a:schemeClr val="accent1"/>
              </a:solidFill>
              <a:latin typeface="+mj-lt"/>
              <a:cs typeface="Gotham Medium" pitchFamily="50" charset="0"/>
            </a:endParaRPr>
          </a:p>
          <a:p>
            <a:pPr marL="0" indent="0">
              <a:lnSpc>
                <a:spcPct val="100000"/>
              </a:lnSpc>
              <a:spcBef>
                <a:spcPts val="0"/>
              </a:spcBef>
              <a:buNone/>
            </a:pPr>
            <a:r>
              <a:rPr lang="en-GB" sz="1400" dirty="0">
                <a:solidFill>
                  <a:schemeClr val="tx1"/>
                </a:solidFill>
                <a:latin typeface="+mj-lt"/>
                <a:cs typeface="Gotham Light" pitchFamily="2" charset="0"/>
              </a:rPr>
              <a:t>Cisco standard warranty does not provide the same features and capabilities of a Service Contract</a:t>
            </a:r>
          </a:p>
          <a:p>
            <a:pPr marL="0" indent="0">
              <a:lnSpc>
                <a:spcPct val="100000"/>
              </a:lnSpc>
              <a:buNone/>
            </a:pPr>
            <a:r>
              <a:rPr lang="en-GB" sz="1400" dirty="0">
                <a:solidFill>
                  <a:schemeClr val="tx1"/>
                </a:solidFill>
                <a:latin typeface="+mj-lt"/>
                <a:cs typeface="Gotham Light" pitchFamily="2" charset="0"/>
              </a:rPr>
              <a:t>LLW warranties are available only on selected Cisco products and do not provide the full range of capabilities that a service contract can provide. For example: LLW offers hardware replacement shipped within 10 business days and does not include TAC support</a:t>
            </a:r>
          </a:p>
          <a:p>
            <a:pPr marL="0" indent="0">
              <a:lnSpc>
                <a:spcPct val="100000"/>
              </a:lnSpc>
              <a:buNone/>
            </a:pPr>
            <a:r>
              <a:rPr lang="en-GB" sz="1600" b="1" dirty="0">
                <a:solidFill>
                  <a:schemeClr val="tx2"/>
                </a:solidFill>
                <a:latin typeface="+mj-lt"/>
                <a:cs typeface="Gotham Medium" pitchFamily="50" charset="0"/>
              </a:rPr>
              <a:t>“I don’t need service; I keep an inventory of spares products”</a:t>
            </a:r>
          </a:p>
          <a:p>
            <a:pPr marL="0" indent="0">
              <a:lnSpc>
                <a:spcPct val="100000"/>
              </a:lnSpc>
              <a:buNone/>
            </a:pPr>
            <a:r>
              <a:rPr lang="en-GB" sz="1400" dirty="0">
                <a:solidFill>
                  <a:schemeClr val="tx1"/>
                </a:solidFill>
                <a:latin typeface="+mj-lt"/>
                <a:cs typeface="Gotham Light" pitchFamily="2" charset="0"/>
              </a:rPr>
              <a:t>Sparing rarely saves customers money. To spare effectively requires a large investment in a system, security and in-house experts. Often, these costs exceed the cost of a Cisco service contract</a:t>
            </a:r>
            <a:endParaRPr lang="en-GB" sz="1400" dirty="0">
              <a:solidFill>
                <a:schemeClr val="tx1"/>
              </a:solidFill>
              <a:latin typeface="+mj-lt"/>
              <a:cs typeface="Gotham Book" pitchFamily="50" charset="0"/>
            </a:endParaRPr>
          </a:p>
          <a:p>
            <a:pPr marL="0" indent="0">
              <a:lnSpc>
                <a:spcPct val="100000"/>
              </a:lnSpc>
              <a:spcBef>
                <a:spcPts val="0"/>
              </a:spcBef>
              <a:buNone/>
            </a:pPr>
            <a:endParaRPr lang="en-GB" sz="1600" b="1" dirty="0">
              <a:solidFill>
                <a:schemeClr val="accent1"/>
              </a:solidFill>
              <a:latin typeface="+mj-lt"/>
              <a:cs typeface="Gotham Bold" pitchFamily="2" charset="0"/>
            </a:endParaRPr>
          </a:p>
          <a:p>
            <a:pPr marL="0" indent="0">
              <a:lnSpc>
                <a:spcPct val="100000"/>
              </a:lnSpc>
              <a:spcBef>
                <a:spcPts val="0"/>
              </a:spcBef>
              <a:buNone/>
            </a:pPr>
            <a:r>
              <a:rPr lang="en-GB" sz="1600" b="1" dirty="0">
                <a:solidFill>
                  <a:schemeClr val="tx2"/>
                </a:solidFill>
                <a:latin typeface="+mj-lt"/>
                <a:cs typeface="Gotham Bold" pitchFamily="2" charset="0"/>
              </a:rPr>
              <a:t>Questions to consider:</a:t>
            </a:r>
          </a:p>
          <a:p>
            <a:pPr>
              <a:lnSpc>
                <a:spcPct val="100000"/>
              </a:lnSpc>
              <a:spcBef>
                <a:spcPts val="0"/>
              </a:spcBef>
              <a:buClr>
                <a:schemeClr val="tx1"/>
              </a:buClr>
            </a:pPr>
            <a:r>
              <a:rPr lang="en-GB" sz="1400" dirty="0">
                <a:solidFill>
                  <a:schemeClr val="tx1"/>
                </a:solidFill>
                <a:latin typeface="+mj-lt"/>
                <a:cs typeface="Gotham Light" pitchFamily="2" charset="0"/>
              </a:rPr>
              <a:t>What is the cost of a service contract compared to the cost of network downtime?</a:t>
            </a:r>
          </a:p>
          <a:p>
            <a:pPr>
              <a:lnSpc>
                <a:spcPct val="100000"/>
              </a:lnSpc>
              <a:spcBef>
                <a:spcPts val="0"/>
              </a:spcBef>
              <a:buClr>
                <a:schemeClr val="tx1"/>
              </a:buClr>
            </a:pPr>
            <a:r>
              <a:rPr lang="en-GB" sz="1400" dirty="0">
                <a:solidFill>
                  <a:schemeClr val="tx1"/>
                </a:solidFill>
                <a:latin typeface="+mj-lt"/>
                <a:cs typeface="Gotham Light" pitchFamily="2" charset="0"/>
              </a:rPr>
              <a:t>If cash flow is an issue, Cisco Capital can provide financial options to help customers get the services they need to protect their investment?</a:t>
            </a:r>
          </a:p>
          <a:p>
            <a:pPr>
              <a:lnSpc>
                <a:spcPct val="100000"/>
              </a:lnSpc>
              <a:spcBef>
                <a:spcPts val="0"/>
              </a:spcBef>
              <a:buClr>
                <a:schemeClr val="tx1"/>
              </a:buClr>
            </a:pPr>
            <a:r>
              <a:rPr lang="en-GB" sz="1400" dirty="0">
                <a:solidFill>
                  <a:schemeClr val="tx1"/>
                </a:solidFill>
                <a:latin typeface="+mj-lt"/>
                <a:cs typeface="Gotham Light" pitchFamily="2" charset="0"/>
              </a:rPr>
              <a:t>Purchasing software updates is more expensive than a services contract?</a:t>
            </a:r>
          </a:p>
          <a:p>
            <a:pPr>
              <a:lnSpc>
                <a:spcPct val="100000"/>
              </a:lnSpc>
              <a:spcBef>
                <a:spcPts val="0"/>
              </a:spcBef>
              <a:buClr>
                <a:schemeClr val="tx1"/>
              </a:buClr>
            </a:pPr>
            <a:r>
              <a:rPr lang="en-GB" sz="1400" dirty="0">
                <a:solidFill>
                  <a:schemeClr val="tx1"/>
                </a:solidFill>
                <a:latin typeface="+mj-lt"/>
                <a:cs typeface="Gotham Light" pitchFamily="2" charset="0"/>
              </a:rPr>
              <a:t>There might be delays in getting replacement parts, and ultimately the cost of network downtime might be higher</a:t>
            </a:r>
          </a:p>
          <a:p>
            <a:pPr marL="0" indent="0">
              <a:lnSpc>
                <a:spcPct val="100000"/>
              </a:lnSpc>
              <a:buNone/>
            </a:pPr>
            <a:endParaRPr lang="en-GB" sz="1200" dirty="0">
              <a:solidFill>
                <a:schemeClr val="tx1"/>
              </a:solidFill>
              <a:latin typeface="+mj-lt"/>
              <a:cs typeface="Gotham Book" pitchFamily="50" charset="0"/>
            </a:endParaRPr>
          </a:p>
        </p:txBody>
      </p:sp>
      <p:sp>
        <p:nvSpPr>
          <p:cNvPr id="5" name="Title 1">
            <a:extLst>
              <a:ext uri="{FF2B5EF4-FFF2-40B4-BE49-F238E27FC236}">
                <a16:creationId xmlns:a16="http://schemas.microsoft.com/office/drawing/2014/main" id="{400C8C87-82FD-1649-BE7F-4F3EEB0194C9}"/>
              </a:ext>
            </a:extLst>
          </p:cNvPr>
          <p:cNvSpPr txBox="1">
            <a:spLocks/>
          </p:cNvSpPr>
          <p:nvPr/>
        </p:nvSpPr>
        <p:spPr>
          <a:xfrm>
            <a:off x="499458" y="469944"/>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solidFill>
                  <a:schemeClr val="tx2"/>
                </a:solidFill>
                <a:latin typeface="+mj-lt"/>
                <a:cs typeface="Gotham Bold" pitchFamily="2" charset="0"/>
              </a:rPr>
              <a:t>Handling objections</a:t>
            </a:r>
            <a:endParaRPr lang="en-GB" dirty="0">
              <a:solidFill>
                <a:schemeClr val="tx2"/>
              </a:solidFill>
              <a:latin typeface="+mj-lt"/>
              <a:cs typeface="Gotham Bold" pitchFamily="2" charset="0"/>
            </a:endParaRPr>
          </a:p>
        </p:txBody>
      </p:sp>
      <p:sp>
        <p:nvSpPr>
          <p:cNvPr id="13" name="TextBox 12">
            <a:extLst>
              <a:ext uri="{FF2B5EF4-FFF2-40B4-BE49-F238E27FC236}">
                <a16:creationId xmlns:a16="http://schemas.microsoft.com/office/drawing/2014/main" id="{D1B5AAEA-EB0F-F74C-8B69-C8897EEE0FC0}"/>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34</a:t>
            </a:fld>
            <a:endParaRPr lang="en-US" dirty="0">
              <a:solidFill>
                <a:schemeClr val="bg1"/>
              </a:solidFill>
            </a:endParaRPr>
          </a:p>
        </p:txBody>
      </p:sp>
      <p:grpSp>
        <p:nvGrpSpPr>
          <p:cNvPr id="19" name="Group 18">
            <a:extLst>
              <a:ext uri="{FF2B5EF4-FFF2-40B4-BE49-F238E27FC236}">
                <a16:creationId xmlns:a16="http://schemas.microsoft.com/office/drawing/2014/main" id="{D9FB7F18-D513-6749-BAC4-3F476EA72A6F}"/>
              </a:ext>
            </a:extLst>
          </p:cNvPr>
          <p:cNvGrpSpPr/>
          <p:nvPr/>
        </p:nvGrpSpPr>
        <p:grpSpPr>
          <a:xfrm>
            <a:off x="277607" y="6301740"/>
            <a:ext cx="1248738" cy="451349"/>
            <a:chOff x="277607" y="6301740"/>
            <a:chExt cx="1248738" cy="451349"/>
          </a:xfrm>
        </p:grpSpPr>
        <p:sp>
          <p:nvSpPr>
            <p:cNvPr id="20" name="Rounded Rectangle 19">
              <a:extLst>
                <a:ext uri="{FF2B5EF4-FFF2-40B4-BE49-F238E27FC236}">
                  <a16:creationId xmlns:a16="http://schemas.microsoft.com/office/drawing/2014/main" id="{3BF98D2F-94AD-D24F-8817-6D93F1D05A7B}"/>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Beginning with solid fill">
              <a:hlinkClick r:id="rId4" action="ppaction://hlinksldjump"/>
              <a:extLst>
                <a:ext uri="{FF2B5EF4-FFF2-40B4-BE49-F238E27FC236}">
                  <a16:creationId xmlns:a16="http://schemas.microsoft.com/office/drawing/2014/main" id="{1CE29B53-A2D4-4243-8E49-FD07CF3239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958" y="6324819"/>
              <a:ext cx="405190" cy="405190"/>
            </a:xfrm>
            <a:prstGeom prst="rect">
              <a:avLst/>
            </a:prstGeom>
          </p:spPr>
        </p:pic>
        <p:sp>
          <p:nvSpPr>
            <p:cNvPr id="22" name="TextBox 21">
              <a:hlinkClick r:id="rId4" action="ppaction://hlinksldjump"/>
              <a:extLst>
                <a:ext uri="{FF2B5EF4-FFF2-40B4-BE49-F238E27FC236}">
                  <a16:creationId xmlns:a16="http://schemas.microsoft.com/office/drawing/2014/main" id="{4E75A989-6CE5-9248-B248-90E395E2E442}"/>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4"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ound Same-side Corner of Rectangle 35">
            <a:extLst>
              <a:ext uri="{FF2B5EF4-FFF2-40B4-BE49-F238E27FC236}">
                <a16:creationId xmlns:a16="http://schemas.microsoft.com/office/drawing/2014/main" id="{E28B14E2-5433-904C-83D4-EACFD16674E5}"/>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87F12CA-C0FE-1A49-A464-80B14D6A443C}"/>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39" name="TextBox 38">
            <a:extLst>
              <a:ext uri="{FF2B5EF4-FFF2-40B4-BE49-F238E27FC236}">
                <a16:creationId xmlns:a16="http://schemas.microsoft.com/office/drawing/2014/main" id="{0D2D3527-9B26-0342-84F2-7759AC0D115A}"/>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40" name="TextBox 39">
            <a:extLst>
              <a:ext uri="{FF2B5EF4-FFF2-40B4-BE49-F238E27FC236}">
                <a16:creationId xmlns:a16="http://schemas.microsoft.com/office/drawing/2014/main" id="{0F6C1018-1E59-9846-9538-A2A863B35047}"/>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9"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51" name="Round Same-side Corner of Rectangle 50">
            <a:extLst>
              <a:ext uri="{FF2B5EF4-FFF2-40B4-BE49-F238E27FC236}">
                <a16:creationId xmlns:a16="http://schemas.microsoft.com/office/drawing/2014/main" id="{42E1602F-4B22-D54E-9FD2-5150903999D8}"/>
              </a:ext>
            </a:extLst>
          </p:cNvPr>
          <p:cNvSpPr/>
          <p:nvPr/>
        </p:nvSpPr>
        <p:spPr>
          <a:xfrm rot="10800000">
            <a:off x="9200120" y="1608"/>
            <a:ext cx="3049200" cy="360000"/>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63ABDA1B-E18D-4F42-89FA-8F5CCA27A525}"/>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0"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48" name="Straight Connector 47">
            <a:extLst>
              <a:ext uri="{FF2B5EF4-FFF2-40B4-BE49-F238E27FC236}">
                <a16:creationId xmlns:a16="http://schemas.microsoft.com/office/drawing/2014/main" id="{150CAFC5-F565-8A46-9CD6-3F1EF4ED1C9F}"/>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45AD2BC-3384-844B-9A85-43AA47B80E3C}"/>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041D89F-545D-FA46-B68D-B8365E5F09C6}"/>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5C010D38-00F2-789B-EF63-F6146B8C77F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72202" y="314714"/>
            <a:ext cx="3264752" cy="562396"/>
          </a:xfrm>
          <a:prstGeom prst="rect">
            <a:avLst/>
          </a:prstGeom>
        </p:spPr>
      </p:pic>
    </p:spTree>
    <p:extLst>
      <p:ext uri="{BB962C8B-B14F-4D97-AF65-F5344CB8AC3E}">
        <p14:creationId xmlns:p14="http://schemas.microsoft.com/office/powerpoint/2010/main" val="2890179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624BFDB9-B91A-2E4A-A420-6C79CE94DEE8}"/>
              </a:ext>
            </a:extLst>
          </p:cNvPr>
          <p:cNvGrpSpPr/>
          <p:nvPr/>
        </p:nvGrpSpPr>
        <p:grpSpPr>
          <a:xfrm>
            <a:off x="3479565" y="1649528"/>
            <a:ext cx="7832854" cy="5575093"/>
            <a:chOff x="3654242" y="2201515"/>
            <a:chExt cx="6114503" cy="4352044"/>
          </a:xfrm>
        </p:grpSpPr>
        <p:pic>
          <p:nvPicPr>
            <p:cNvPr id="48" name="Picture 47" descr="A map of the world&#10;&#10;Description automatically generated">
              <a:extLst>
                <a:ext uri="{FF2B5EF4-FFF2-40B4-BE49-F238E27FC236}">
                  <a16:creationId xmlns:a16="http://schemas.microsoft.com/office/drawing/2014/main" id="{A975EA07-6EAC-5748-A73C-D6358E318B7F}"/>
                </a:ext>
              </a:extLst>
            </p:cNvPr>
            <p:cNvPicPr>
              <a:picLocks noChangeAspect="1"/>
            </p:cNvPicPr>
            <p:nvPr/>
          </p:nvPicPr>
          <p:blipFill rotWithShape="1">
            <a:blip r:embed="rId3" cstate="screen">
              <a:alphaModFix amt="85000"/>
              <a:extLst>
                <a:ext uri="{BEBA8EAE-BF5A-486C-A8C5-ECC9F3942E4B}">
                  <a14:imgProps xmlns:a14="http://schemas.microsoft.com/office/drawing/2010/main">
                    <a14:imgLayer r:embed="rId4">
                      <a14:imgEffect>
                        <a14:backgroundRemoval t="6835" b="89838" l="8515" r="89949">
                          <a14:foregroundMark x1="8515" y1="43435" x2="8515" y2="43435"/>
                          <a14:foregroundMark x1="74456" y1="72842" x2="74456" y2="72842"/>
                          <a14:foregroundMark x1="83931" y1="88309" x2="83931" y2="88309"/>
                          <a14:foregroundMark x1="86748" y1="85252" x2="86748" y2="85252"/>
                          <a14:foregroundMark x1="73303" y1="87770" x2="73303" y2="87770"/>
                          <a14:foregroundMark x1="63188" y1="57644" x2="63188" y2="57644"/>
                          <a14:foregroundMark x1="44878" y1="6835" x2="44878" y2="6835"/>
                          <a14:foregroundMark x1="71639" y1="31115" x2="71639" y2="31115"/>
                          <a14:foregroundMark x1="13508" y1="20594" x2="13508" y2="20594"/>
                          <a14:foregroundMark x1="11012" y1="19155" x2="11012" y2="19155"/>
                          <a14:foregroundMark x1="71511" y1="26619" x2="71511" y2="26619"/>
                          <a14:foregroundMark x1="33547" y1="71763" x2="33547" y2="71763"/>
                          <a14:foregroundMark x1="46095" y1="55216" x2="46095" y2="55216"/>
                          <a14:foregroundMark x1="49232" y1="52788" x2="49232" y2="52788"/>
                          <a14:foregroundMark x1="46095" y1="54676" x2="46095" y2="54676"/>
                          <a14:foregroundMark x1="75480" y1="61241" x2="75480" y2="61241"/>
                          <a14:foregroundMark x1="62996" y1="62950" x2="62996" y2="62950"/>
                          <a14:foregroundMark x1="69462" y1="63849" x2="69462" y2="63849"/>
                          <a14:foregroundMark x1="67093" y1="64568" x2="67093" y2="64568"/>
                          <a14:foregroundMark x1="67670" y1="58903" x2="67670" y2="58903"/>
                          <a14:foregroundMark x1="69078" y1="52158" x2="69078" y2="52158"/>
                          <a14:foregroundMark x1="66581" y1="50450" x2="66581" y2="50450"/>
                          <a14:foregroundMark x1="67093" y1="45414" x2="67093" y2="45414"/>
                          <a14:foregroundMark x1="68118" y1="47482" x2="68118" y2="47482"/>
                          <a14:foregroundMark x1="69206" y1="49011" x2="69206" y2="49011"/>
                          <a14:foregroundMark x1="68502" y1="50180" x2="68502" y2="50180"/>
                          <a14:foregroundMark x1="67222" y1="48291" x2="67222" y2="48291"/>
                          <a14:foregroundMark x1="67414" y1="63669" x2="67414" y2="63669"/>
                          <a14:foregroundMark x1="70999" y1="55935" x2="70999" y2="55935"/>
                          <a14:foregroundMark x1="69654" y1="58813" x2="69654" y2="58813"/>
                          <a14:foregroundMark x1="71575" y1="59982" x2="71575" y2="59982"/>
                          <a14:foregroundMark x1="70230" y1="60072" x2="70230" y2="60072"/>
                          <a14:foregroundMark x1="73624" y1="61960" x2="73624" y2="61960"/>
                          <a14:foregroundMark x1="81114" y1="61331" x2="81114" y2="61331"/>
                          <a14:foregroundMark x1="65877" y1="63759" x2="65877" y2="63759"/>
                          <a14:foregroundMark x1="72279" y1="62860" x2="72279" y2="62860"/>
                          <a14:foregroundMark x1="66517" y1="40288" x2="66517" y2="40288"/>
                          <a14:foregroundMark x1="61844" y1="43705" x2="61844" y2="43705"/>
                        </a14:backgroundRemoval>
                      </a14:imgEffect>
                      <a14:imgEffect>
                        <a14:colorTemperature colorTemp="5300"/>
                      </a14:imgEffect>
                      <a14:imgEffect>
                        <a14:saturation sat="300000"/>
                      </a14:imgEffect>
                    </a14:imgLayer>
                  </a14:imgProps>
                </a:ext>
                <a:ext uri="{28A0092B-C50C-407E-A947-70E740481C1C}">
                  <a14:useLocalDpi xmlns:a14="http://schemas.microsoft.com/office/drawing/2010/main"/>
                </a:ext>
              </a:extLst>
            </a:blip>
            <a:srcRect/>
            <a:stretch/>
          </p:blipFill>
          <p:spPr>
            <a:xfrm>
              <a:off x="3654242" y="2201515"/>
              <a:ext cx="6114503" cy="4352044"/>
            </a:xfrm>
            <a:prstGeom prst="rect">
              <a:avLst/>
            </a:prstGeom>
          </p:spPr>
        </p:pic>
        <p:grpSp>
          <p:nvGrpSpPr>
            <p:cNvPr id="49" name="Group 48">
              <a:extLst>
                <a:ext uri="{FF2B5EF4-FFF2-40B4-BE49-F238E27FC236}">
                  <a16:creationId xmlns:a16="http://schemas.microsoft.com/office/drawing/2014/main" id="{2929C0C6-435F-7544-A0D8-920A76515E73}"/>
                </a:ext>
              </a:extLst>
            </p:cNvPr>
            <p:cNvGrpSpPr/>
            <p:nvPr/>
          </p:nvGrpSpPr>
          <p:grpSpPr>
            <a:xfrm>
              <a:off x="5042502" y="5387227"/>
              <a:ext cx="173485" cy="231163"/>
              <a:chOff x="6924539" y="4790364"/>
              <a:chExt cx="284118" cy="378577"/>
            </a:xfrm>
          </p:grpSpPr>
          <p:sp>
            <p:nvSpPr>
              <p:cNvPr id="83" name="Graphic 175">
                <a:extLst>
                  <a:ext uri="{FF2B5EF4-FFF2-40B4-BE49-F238E27FC236}">
                    <a16:creationId xmlns:a16="http://schemas.microsoft.com/office/drawing/2014/main" id="{F0D9B337-32DC-2248-BF34-5BD305671814}"/>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84" name="Oval 83">
                <a:extLst>
                  <a:ext uri="{FF2B5EF4-FFF2-40B4-BE49-F238E27FC236}">
                    <a16:creationId xmlns:a16="http://schemas.microsoft.com/office/drawing/2014/main" id="{74C5B25C-7811-C342-AD9E-F7670EE41B36}"/>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4FDD8B65-1534-6D41-A689-67DC17C4B270}"/>
                </a:ext>
              </a:extLst>
            </p:cNvPr>
            <p:cNvGrpSpPr/>
            <p:nvPr/>
          </p:nvGrpSpPr>
          <p:grpSpPr>
            <a:xfrm>
              <a:off x="4277263" y="3298303"/>
              <a:ext cx="173485" cy="231163"/>
              <a:chOff x="6924539" y="4790364"/>
              <a:chExt cx="284118" cy="378577"/>
            </a:xfrm>
          </p:grpSpPr>
          <p:sp>
            <p:nvSpPr>
              <p:cNvPr id="81" name="Graphic 175">
                <a:extLst>
                  <a:ext uri="{FF2B5EF4-FFF2-40B4-BE49-F238E27FC236}">
                    <a16:creationId xmlns:a16="http://schemas.microsoft.com/office/drawing/2014/main" id="{306860A9-E7E9-7B46-BB15-E88838464BB3}"/>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82" name="Oval 81">
                <a:extLst>
                  <a:ext uri="{FF2B5EF4-FFF2-40B4-BE49-F238E27FC236}">
                    <a16:creationId xmlns:a16="http://schemas.microsoft.com/office/drawing/2014/main" id="{97913AB6-C5A0-8740-A665-25A3923ABFEE}"/>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214E1DB6-0059-4348-8798-58D7B7260BAD}"/>
                </a:ext>
              </a:extLst>
            </p:cNvPr>
            <p:cNvGrpSpPr/>
            <p:nvPr/>
          </p:nvGrpSpPr>
          <p:grpSpPr>
            <a:xfrm>
              <a:off x="4832389" y="2962259"/>
              <a:ext cx="173485" cy="231163"/>
              <a:chOff x="6924539" y="4790364"/>
              <a:chExt cx="284118" cy="378577"/>
            </a:xfrm>
          </p:grpSpPr>
          <p:sp>
            <p:nvSpPr>
              <p:cNvPr id="79" name="Graphic 175">
                <a:extLst>
                  <a:ext uri="{FF2B5EF4-FFF2-40B4-BE49-F238E27FC236}">
                    <a16:creationId xmlns:a16="http://schemas.microsoft.com/office/drawing/2014/main" id="{6AB109DA-1567-C04A-B135-47F46EBBC9D9}"/>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80" name="Oval 79">
                <a:extLst>
                  <a:ext uri="{FF2B5EF4-FFF2-40B4-BE49-F238E27FC236}">
                    <a16:creationId xmlns:a16="http://schemas.microsoft.com/office/drawing/2014/main" id="{B33D5764-F0CD-CF4A-BEA6-798953613C19}"/>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1BD1BC84-3ABC-5342-B916-67E115AC9704}"/>
                </a:ext>
              </a:extLst>
            </p:cNvPr>
            <p:cNvGrpSpPr/>
            <p:nvPr/>
          </p:nvGrpSpPr>
          <p:grpSpPr>
            <a:xfrm>
              <a:off x="4589780" y="3104873"/>
              <a:ext cx="173485" cy="231163"/>
              <a:chOff x="6924539" y="4790364"/>
              <a:chExt cx="284118" cy="378577"/>
            </a:xfrm>
          </p:grpSpPr>
          <p:sp>
            <p:nvSpPr>
              <p:cNvPr id="77" name="Graphic 175">
                <a:extLst>
                  <a:ext uri="{FF2B5EF4-FFF2-40B4-BE49-F238E27FC236}">
                    <a16:creationId xmlns:a16="http://schemas.microsoft.com/office/drawing/2014/main" id="{5C16CD00-82B1-EF4C-8230-2061BF4A5561}"/>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78" name="Oval 77">
                <a:extLst>
                  <a:ext uri="{FF2B5EF4-FFF2-40B4-BE49-F238E27FC236}">
                    <a16:creationId xmlns:a16="http://schemas.microsoft.com/office/drawing/2014/main" id="{49F09C54-5279-FD43-B2DD-97C0C38DCF73}"/>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1D00E78A-A6D2-E944-AE3F-DA5A008A0F34}"/>
                </a:ext>
              </a:extLst>
            </p:cNvPr>
            <p:cNvGrpSpPr/>
            <p:nvPr/>
          </p:nvGrpSpPr>
          <p:grpSpPr>
            <a:xfrm>
              <a:off x="4649963" y="2696902"/>
              <a:ext cx="173485" cy="231163"/>
              <a:chOff x="6924539" y="4790364"/>
              <a:chExt cx="284118" cy="378577"/>
            </a:xfrm>
          </p:grpSpPr>
          <p:sp>
            <p:nvSpPr>
              <p:cNvPr id="75" name="Graphic 175">
                <a:extLst>
                  <a:ext uri="{FF2B5EF4-FFF2-40B4-BE49-F238E27FC236}">
                    <a16:creationId xmlns:a16="http://schemas.microsoft.com/office/drawing/2014/main" id="{FD2AF3F5-63C4-754C-A711-D3E1189FF963}"/>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76" name="Oval 75">
                <a:extLst>
                  <a:ext uri="{FF2B5EF4-FFF2-40B4-BE49-F238E27FC236}">
                    <a16:creationId xmlns:a16="http://schemas.microsoft.com/office/drawing/2014/main" id="{958E835D-D795-1148-8DFD-72F21A3B28DA}"/>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4D0059F-D619-AB4F-A448-43552514DBDD}"/>
                </a:ext>
              </a:extLst>
            </p:cNvPr>
            <p:cNvGrpSpPr/>
            <p:nvPr/>
          </p:nvGrpSpPr>
          <p:grpSpPr>
            <a:xfrm>
              <a:off x="4882265" y="2467611"/>
              <a:ext cx="173485" cy="231163"/>
              <a:chOff x="6924539" y="4790364"/>
              <a:chExt cx="284118" cy="378577"/>
            </a:xfrm>
          </p:grpSpPr>
          <p:sp>
            <p:nvSpPr>
              <p:cNvPr id="73" name="Graphic 175">
                <a:extLst>
                  <a:ext uri="{FF2B5EF4-FFF2-40B4-BE49-F238E27FC236}">
                    <a16:creationId xmlns:a16="http://schemas.microsoft.com/office/drawing/2014/main" id="{89FD3DF7-8B88-2D46-A892-5432BDB44A73}"/>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74" name="Oval 73">
                <a:extLst>
                  <a:ext uri="{FF2B5EF4-FFF2-40B4-BE49-F238E27FC236}">
                    <a16:creationId xmlns:a16="http://schemas.microsoft.com/office/drawing/2014/main" id="{BCB17C6A-EF6D-E44A-B3B0-BB7F44197808}"/>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id="{96D7B32D-5DE8-804D-8727-AE586DA83AF2}"/>
                </a:ext>
              </a:extLst>
            </p:cNvPr>
            <p:cNvGrpSpPr/>
            <p:nvPr/>
          </p:nvGrpSpPr>
          <p:grpSpPr>
            <a:xfrm>
              <a:off x="4336685" y="2707579"/>
              <a:ext cx="173485" cy="231163"/>
              <a:chOff x="6924539" y="4790364"/>
              <a:chExt cx="284118" cy="378577"/>
            </a:xfrm>
          </p:grpSpPr>
          <p:sp>
            <p:nvSpPr>
              <p:cNvPr id="71" name="Graphic 175">
                <a:extLst>
                  <a:ext uri="{FF2B5EF4-FFF2-40B4-BE49-F238E27FC236}">
                    <a16:creationId xmlns:a16="http://schemas.microsoft.com/office/drawing/2014/main" id="{8D36F5F9-359C-D945-B90C-8FC6929693C8}"/>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72" name="Oval 71">
                <a:extLst>
                  <a:ext uri="{FF2B5EF4-FFF2-40B4-BE49-F238E27FC236}">
                    <a16:creationId xmlns:a16="http://schemas.microsoft.com/office/drawing/2014/main" id="{FA7B4DA2-1077-4949-B03D-171958D45856}"/>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45CE3A17-8E19-9743-87E7-5276C4E571A0}"/>
                </a:ext>
              </a:extLst>
            </p:cNvPr>
            <p:cNvGrpSpPr/>
            <p:nvPr/>
          </p:nvGrpSpPr>
          <p:grpSpPr>
            <a:xfrm>
              <a:off x="4473939" y="2897390"/>
              <a:ext cx="188928" cy="251740"/>
              <a:chOff x="6924539" y="4790364"/>
              <a:chExt cx="284118" cy="378577"/>
            </a:xfrm>
          </p:grpSpPr>
          <p:sp>
            <p:nvSpPr>
              <p:cNvPr id="69" name="Graphic 175">
                <a:extLst>
                  <a:ext uri="{FF2B5EF4-FFF2-40B4-BE49-F238E27FC236}">
                    <a16:creationId xmlns:a16="http://schemas.microsoft.com/office/drawing/2014/main" id="{BADF44E6-E7C4-D54E-8A48-FB8A7A971B5A}"/>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70" name="Oval 69">
                <a:extLst>
                  <a:ext uri="{FF2B5EF4-FFF2-40B4-BE49-F238E27FC236}">
                    <a16:creationId xmlns:a16="http://schemas.microsoft.com/office/drawing/2014/main" id="{6BE8CE6B-7995-2D4A-9161-037542075A17}"/>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2144937F-591E-4042-A2DD-CB212BB3C92D}"/>
                </a:ext>
              </a:extLst>
            </p:cNvPr>
            <p:cNvGrpSpPr/>
            <p:nvPr/>
          </p:nvGrpSpPr>
          <p:grpSpPr>
            <a:xfrm>
              <a:off x="4660064" y="2900887"/>
              <a:ext cx="173485" cy="231163"/>
              <a:chOff x="6924539" y="4790364"/>
              <a:chExt cx="284118" cy="378577"/>
            </a:xfrm>
          </p:grpSpPr>
          <p:sp>
            <p:nvSpPr>
              <p:cNvPr id="67" name="Graphic 175">
                <a:extLst>
                  <a:ext uri="{FF2B5EF4-FFF2-40B4-BE49-F238E27FC236}">
                    <a16:creationId xmlns:a16="http://schemas.microsoft.com/office/drawing/2014/main" id="{3CD28C9B-49CC-E641-9ED1-50AD75DF3C75}"/>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solidFill>
                  <a:schemeClr val="accent2"/>
                </a:solidFill>
                <a:prstDash val="solid"/>
                <a:miter/>
              </a:ln>
            </p:spPr>
            <p:txBody>
              <a:bodyPr rtlCol="0" anchor="ctr"/>
              <a:lstStyle/>
              <a:p>
                <a:endParaRPr lang="nl-NL"/>
              </a:p>
            </p:txBody>
          </p:sp>
          <p:sp>
            <p:nvSpPr>
              <p:cNvPr id="68" name="Oval 67">
                <a:extLst>
                  <a:ext uri="{FF2B5EF4-FFF2-40B4-BE49-F238E27FC236}">
                    <a16:creationId xmlns:a16="http://schemas.microsoft.com/office/drawing/2014/main" id="{DA4A3459-629D-2044-BB74-F23F4D35D320}"/>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30AD21A6-625E-3549-B710-93C0A401F124}"/>
                </a:ext>
              </a:extLst>
            </p:cNvPr>
            <p:cNvGrpSpPr/>
            <p:nvPr/>
          </p:nvGrpSpPr>
          <p:grpSpPr>
            <a:xfrm>
              <a:off x="5562020" y="3673972"/>
              <a:ext cx="173485" cy="231163"/>
              <a:chOff x="6924539" y="4790364"/>
              <a:chExt cx="284118" cy="378577"/>
            </a:xfrm>
          </p:grpSpPr>
          <p:sp>
            <p:nvSpPr>
              <p:cNvPr id="65" name="Graphic 175">
                <a:extLst>
                  <a:ext uri="{FF2B5EF4-FFF2-40B4-BE49-F238E27FC236}">
                    <a16:creationId xmlns:a16="http://schemas.microsoft.com/office/drawing/2014/main" id="{EC1C7235-912D-C348-87E6-E9260C20D812}"/>
                  </a:ext>
                </a:extLst>
              </p:cNvPr>
              <p:cNvSpPr/>
              <p:nvPr/>
            </p:nvSpPr>
            <p:spPr>
              <a:xfrm>
                <a:off x="6924539" y="4790364"/>
                <a:ext cx="284118" cy="378577"/>
              </a:xfrm>
              <a:custGeom>
                <a:avLst/>
                <a:gdLst>
                  <a:gd name="connsiteX0" fmla="*/ 1835944 w 3667125"/>
                  <a:gd name="connsiteY0" fmla="*/ 7144 h 4886325"/>
                  <a:gd name="connsiteX1" fmla="*/ 7144 w 3667125"/>
                  <a:gd name="connsiteY1" fmla="*/ 1835944 h 4886325"/>
                  <a:gd name="connsiteX2" fmla="*/ 1653064 w 3667125"/>
                  <a:gd name="connsiteY2" fmla="*/ 4792504 h 4886325"/>
                  <a:gd name="connsiteX3" fmla="*/ 2018824 w 3667125"/>
                  <a:gd name="connsiteY3" fmla="*/ 4792504 h 4886325"/>
                  <a:gd name="connsiteX4" fmla="*/ 3664744 w 3667125"/>
                  <a:gd name="connsiteY4" fmla="*/ 1835944 h 4886325"/>
                  <a:gd name="connsiteX5" fmla="*/ 1835944 w 3667125"/>
                  <a:gd name="connsiteY5" fmla="*/ 7144 h 4886325"/>
                  <a:gd name="connsiteX6" fmla="*/ 1835944 w 3667125"/>
                  <a:gd name="connsiteY6" fmla="*/ 3359944 h 4886325"/>
                  <a:gd name="connsiteX7" fmla="*/ 1531144 w 3667125"/>
                  <a:gd name="connsiteY7" fmla="*/ 3055144 h 4886325"/>
                  <a:gd name="connsiteX8" fmla="*/ 1835944 w 3667125"/>
                  <a:gd name="connsiteY8" fmla="*/ 2750344 h 4886325"/>
                  <a:gd name="connsiteX9" fmla="*/ 2140744 w 3667125"/>
                  <a:gd name="connsiteY9" fmla="*/ 3055144 h 4886325"/>
                  <a:gd name="connsiteX10" fmla="*/ 1835944 w 3667125"/>
                  <a:gd name="connsiteY10" fmla="*/ 3359944 h 4886325"/>
                  <a:gd name="connsiteX11" fmla="*/ 2089976 w 3667125"/>
                  <a:gd name="connsiteY11" fmla="*/ 2281047 h 4886325"/>
                  <a:gd name="connsiteX12" fmla="*/ 2089976 w 3667125"/>
                  <a:gd name="connsiteY12" fmla="*/ 2294668 h 4886325"/>
                  <a:gd name="connsiteX13" fmla="*/ 1939100 w 3667125"/>
                  <a:gd name="connsiteY13" fmla="*/ 2445544 h 4886325"/>
                  <a:gd name="connsiteX14" fmla="*/ 1783652 w 3667125"/>
                  <a:gd name="connsiteY14" fmla="*/ 2445544 h 4886325"/>
                  <a:gd name="connsiteX15" fmla="*/ 1632776 w 3667125"/>
                  <a:gd name="connsiteY15" fmla="*/ 2294668 h 4886325"/>
                  <a:gd name="connsiteX16" fmla="*/ 1632776 w 3667125"/>
                  <a:gd name="connsiteY16" fmla="*/ 2140744 h 4886325"/>
                  <a:gd name="connsiteX17" fmla="*/ 1759744 w 3667125"/>
                  <a:gd name="connsiteY17" fmla="*/ 1935956 h 4886325"/>
                  <a:gd name="connsiteX18" fmla="*/ 2242376 w 3667125"/>
                  <a:gd name="connsiteY18" fmla="*/ 1531144 h 4886325"/>
                  <a:gd name="connsiteX19" fmla="*/ 1861376 w 3667125"/>
                  <a:gd name="connsiteY19" fmla="*/ 1150144 h 4886325"/>
                  <a:gd name="connsiteX20" fmla="*/ 1497521 w 3667125"/>
                  <a:gd name="connsiteY20" fmla="*/ 1417987 h 4886325"/>
                  <a:gd name="connsiteX21" fmla="*/ 1351502 w 3667125"/>
                  <a:gd name="connsiteY21" fmla="*/ 1531144 h 4886325"/>
                  <a:gd name="connsiteX22" fmla="*/ 1191101 w 3667125"/>
                  <a:gd name="connsiteY22" fmla="*/ 1531144 h 4886325"/>
                  <a:gd name="connsiteX23" fmla="*/ 1044035 w 3667125"/>
                  <a:gd name="connsiteY23" fmla="*/ 1344930 h 4886325"/>
                  <a:gd name="connsiteX24" fmla="*/ 1861376 w 3667125"/>
                  <a:gd name="connsiteY24" fmla="*/ 692944 h 4886325"/>
                  <a:gd name="connsiteX25" fmla="*/ 2699576 w 3667125"/>
                  <a:gd name="connsiteY25" fmla="*/ 1531144 h 4886325"/>
                  <a:gd name="connsiteX26" fmla="*/ 2089976 w 3667125"/>
                  <a:gd name="connsiteY26" fmla="*/ 2281047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67125" h="4886325">
                    <a:moveTo>
                      <a:pt x="1835944" y="7144"/>
                    </a:moveTo>
                    <a:cubicBezTo>
                      <a:pt x="830104" y="7144"/>
                      <a:pt x="7144" y="830104"/>
                      <a:pt x="7144" y="1835944"/>
                    </a:cubicBezTo>
                    <a:cubicBezTo>
                      <a:pt x="7144" y="2567464"/>
                      <a:pt x="250984" y="2780824"/>
                      <a:pt x="1653064" y="4792504"/>
                    </a:cubicBezTo>
                    <a:cubicBezTo>
                      <a:pt x="1744504" y="4914424"/>
                      <a:pt x="1927384" y="4914424"/>
                      <a:pt x="2018824" y="4792504"/>
                    </a:cubicBezTo>
                    <a:cubicBezTo>
                      <a:pt x="3420904" y="2780824"/>
                      <a:pt x="3664744" y="2567464"/>
                      <a:pt x="3664744" y="1835944"/>
                    </a:cubicBezTo>
                    <a:cubicBezTo>
                      <a:pt x="3664744" y="830104"/>
                      <a:pt x="2841784" y="7144"/>
                      <a:pt x="1835944" y="7144"/>
                    </a:cubicBezTo>
                    <a:close/>
                    <a:moveTo>
                      <a:pt x="1835944" y="3359944"/>
                    </a:moveTo>
                    <a:cubicBezTo>
                      <a:pt x="1667637" y="3359944"/>
                      <a:pt x="1531144" y="3223451"/>
                      <a:pt x="1531144" y="3055144"/>
                    </a:cubicBezTo>
                    <a:cubicBezTo>
                      <a:pt x="1531144" y="2886837"/>
                      <a:pt x="1667637" y="2750344"/>
                      <a:pt x="1835944" y="2750344"/>
                    </a:cubicBezTo>
                    <a:cubicBezTo>
                      <a:pt x="2004251" y="2750344"/>
                      <a:pt x="2140744" y="2886837"/>
                      <a:pt x="2140744" y="3055144"/>
                    </a:cubicBezTo>
                    <a:cubicBezTo>
                      <a:pt x="2140744" y="3223451"/>
                      <a:pt x="2004251" y="3359944"/>
                      <a:pt x="1835944" y="3359944"/>
                    </a:cubicBezTo>
                    <a:close/>
                    <a:moveTo>
                      <a:pt x="2089976" y="2281047"/>
                    </a:moveTo>
                    <a:lnTo>
                      <a:pt x="2089976" y="2294668"/>
                    </a:lnTo>
                    <a:cubicBezTo>
                      <a:pt x="2089976" y="2378012"/>
                      <a:pt x="2022443" y="2445544"/>
                      <a:pt x="1939100" y="2445544"/>
                    </a:cubicBezTo>
                    <a:lnTo>
                      <a:pt x="1783652" y="2445544"/>
                    </a:lnTo>
                    <a:cubicBezTo>
                      <a:pt x="1700308" y="2445544"/>
                      <a:pt x="1632776" y="2378012"/>
                      <a:pt x="1632776" y="2294668"/>
                    </a:cubicBezTo>
                    <a:lnTo>
                      <a:pt x="1632776" y="2140744"/>
                    </a:lnTo>
                    <a:cubicBezTo>
                      <a:pt x="1632776" y="2054066"/>
                      <a:pt x="1682210" y="1974723"/>
                      <a:pt x="1759744" y="1935956"/>
                    </a:cubicBezTo>
                    <a:cubicBezTo>
                      <a:pt x="2051304" y="1790129"/>
                      <a:pt x="2242376" y="1683163"/>
                      <a:pt x="2242376" y="1531144"/>
                    </a:cubicBezTo>
                    <a:cubicBezTo>
                      <a:pt x="2242376" y="1346454"/>
                      <a:pt x="2108835" y="1150144"/>
                      <a:pt x="1861376" y="1150144"/>
                    </a:cubicBezTo>
                    <a:cubicBezTo>
                      <a:pt x="1690592" y="1150144"/>
                      <a:pt x="1545812" y="1262920"/>
                      <a:pt x="1497521" y="1417987"/>
                    </a:cubicBezTo>
                    <a:cubicBezTo>
                      <a:pt x="1477042" y="1483709"/>
                      <a:pt x="1420273" y="1531144"/>
                      <a:pt x="1351502" y="1531144"/>
                    </a:cubicBezTo>
                    <a:lnTo>
                      <a:pt x="1191101" y="1531144"/>
                    </a:lnTo>
                    <a:cubicBezTo>
                      <a:pt x="1093565" y="1531144"/>
                      <a:pt x="1022318" y="1440085"/>
                      <a:pt x="1044035" y="1344930"/>
                    </a:cubicBezTo>
                    <a:cubicBezTo>
                      <a:pt x="1128903" y="972026"/>
                      <a:pt x="1463135" y="692944"/>
                      <a:pt x="1861376" y="692944"/>
                    </a:cubicBezTo>
                    <a:cubicBezTo>
                      <a:pt x="2386013" y="692944"/>
                      <a:pt x="2699576" y="1119188"/>
                      <a:pt x="2699576" y="1531144"/>
                    </a:cubicBezTo>
                    <a:cubicBezTo>
                      <a:pt x="2699576" y="1921193"/>
                      <a:pt x="2387632" y="2126171"/>
                      <a:pt x="2089976" y="2281047"/>
                    </a:cubicBezTo>
                    <a:close/>
                  </a:path>
                </a:pathLst>
              </a:custGeom>
              <a:solidFill>
                <a:schemeClr val="bg1"/>
              </a:solidFill>
              <a:ln w="19050" cap="flat">
                <a:noFill/>
                <a:prstDash val="solid"/>
                <a:miter/>
              </a:ln>
            </p:spPr>
            <p:txBody>
              <a:bodyPr rtlCol="0" anchor="ctr"/>
              <a:lstStyle/>
              <a:p>
                <a:endParaRPr lang="nl-NL"/>
              </a:p>
            </p:txBody>
          </p:sp>
          <p:sp>
            <p:nvSpPr>
              <p:cNvPr id="66" name="Oval 65">
                <a:extLst>
                  <a:ext uri="{FF2B5EF4-FFF2-40B4-BE49-F238E27FC236}">
                    <a16:creationId xmlns:a16="http://schemas.microsoft.com/office/drawing/2014/main" id="{52DE9106-57E8-2040-830A-B2D896D395D5}"/>
                  </a:ext>
                </a:extLst>
              </p:cNvPr>
              <p:cNvSpPr/>
              <p:nvPr/>
            </p:nvSpPr>
            <p:spPr>
              <a:xfrm>
                <a:off x="6968038" y="4828092"/>
                <a:ext cx="200968" cy="2450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Rounded Rectangle 61">
            <a:extLst>
              <a:ext uri="{FF2B5EF4-FFF2-40B4-BE49-F238E27FC236}">
                <a16:creationId xmlns:a16="http://schemas.microsoft.com/office/drawing/2014/main" id="{996832D4-CD88-6E42-9755-E2770CC34FDA}"/>
              </a:ext>
            </a:extLst>
          </p:cNvPr>
          <p:cNvSpPr/>
          <p:nvPr/>
        </p:nvSpPr>
        <p:spPr>
          <a:xfrm>
            <a:off x="297077" y="1649528"/>
            <a:ext cx="3923808" cy="1010467"/>
          </a:xfrm>
          <a:prstGeom prst="roundRect">
            <a:avLst/>
          </a:prstGeom>
          <a:solidFill>
            <a:srgbClr val="274977">
              <a:alpha val="89804"/>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050" dirty="0">
                <a:latin typeface="+mj-lt"/>
                <a:cs typeface="Gotham Book" pitchFamily="2" charset="0"/>
              </a:rPr>
              <a:t>“Having </a:t>
            </a:r>
            <a:r>
              <a:rPr lang="en-ZA" sz="1050" dirty="0" err="1">
                <a:latin typeface="+mj-lt"/>
                <a:cs typeface="Gotham Book" pitchFamily="2" charset="0"/>
              </a:rPr>
              <a:t>Comstor</a:t>
            </a:r>
            <a:r>
              <a:rPr lang="en-ZA" sz="1050" dirty="0">
                <a:latin typeface="+mj-lt"/>
                <a:cs typeface="Gotham Book" pitchFamily="2" charset="0"/>
              </a:rPr>
              <a:t> pro-actively quoting for our renewals is great, having them mail us our opportunities every </a:t>
            </a:r>
            <a:br>
              <a:rPr lang="en-ZA" sz="1050" dirty="0">
                <a:latin typeface="+mj-lt"/>
                <a:cs typeface="Gotham Book" pitchFamily="2" charset="0"/>
              </a:rPr>
            </a:br>
            <a:r>
              <a:rPr lang="en-ZA" sz="1050" dirty="0">
                <a:latin typeface="+mj-lt"/>
                <a:cs typeface="Gotham Book" pitchFamily="2" charset="0"/>
              </a:rPr>
              <a:t>quarter is just fantastic”</a:t>
            </a:r>
          </a:p>
          <a:p>
            <a:pPr algn="ctr"/>
            <a:endParaRPr lang="en-ZA" sz="800" b="1" dirty="0">
              <a:latin typeface="+mj-lt"/>
              <a:cs typeface="Gotham Book" pitchFamily="2" charset="0"/>
            </a:endParaRPr>
          </a:p>
          <a:p>
            <a:pPr algn="ctr"/>
            <a:r>
              <a:rPr lang="en-ZA" sz="800" b="1" dirty="0">
                <a:latin typeface="+mj-lt"/>
                <a:cs typeface="Gotham Book" pitchFamily="2" charset="0"/>
              </a:rPr>
              <a:t>Partner: BSU</a:t>
            </a:r>
          </a:p>
        </p:txBody>
      </p:sp>
      <p:sp>
        <p:nvSpPr>
          <p:cNvPr id="6" name="Title 2">
            <a:extLst>
              <a:ext uri="{FF2B5EF4-FFF2-40B4-BE49-F238E27FC236}">
                <a16:creationId xmlns:a16="http://schemas.microsoft.com/office/drawing/2014/main" id="{98900358-015F-C24F-83B0-83540A3B07FD}"/>
              </a:ext>
            </a:extLst>
          </p:cNvPr>
          <p:cNvSpPr txBox="1">
            <a:spLocks/>
          </p:cNvSpPr>
          <p:nvPr/>
        </p:nvSpPr>
        <p:spPr>
          <a:xfrm>
            <a:off x="504889" y="371378"/>
            <a:ext cx="8504355" cy="452432"/>
          </a:xfrm>
          <a:prstGeom prst="rect">
            <a:avLst/>
          </a:prstGeom>
        </p:spPr>
        <p:txBody>
          <a:bodyPr/>
          <a:lst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ZA" sz="2600" dirty="0">
                <a:latin typeface="+mj-lt"/>
                <a:cs typeface="Gotham Bold" pitchFamily="2" charset="0"/>
              </a:rPr>
              <a:t>Partner testimonials</a:t>
            </a:r>
          </a:p>
        </p:txBody>
      </p:sp>
      <p:sp>
        <p:nvSpPr>
          <p:cNvPr id="7" name="Rounded Rectangle 6">
            <a:extLst>
              <a:ext uri="{FF2B5EF4-FFF2-40B4-BE49-F238E27FC236}">
                <a16:creationId xmlns:a16="http://schemas.microsoft.com/office/drawing/2014/main" id="{A99E0018-369D-9D40-AD25-ECCE84BB8F0B}"/>
              </a:ext>
            </a:extLst>
          </p:cNvPr>
          <p:cNvSpPr/>
          <p:nvPr/>
        </p:nvSpPr>
        <p:spPr>
          <a:xfrm>
            <a:off x="7948609" y="3076395"/>
            <a:ext cx="3876328" cy="1231413"/>
          </a:xfrm>
          <a:prstGeom prst="roundRect">
            <a:avLst/>
          </a:prstGeom>
          <a:solidFill>
            <a:srgbClr val="274977">
              <a:alpha val="89804"/>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050" dirty="0">
                <a:latin typeface="+mj-lt"/>
                <a:cs typeface="Gotham Book" pitchFamily="2" charset="0"/>
              </a:rPr>
              <a:t>“</a:t>
            </a:r>
            <a:r>
              <a:rPr lang="en-US" sz="1050" dirty="0" err="1">
                <a:latin typeface="+mj-lt"/>
              </a:rPr>
              <a:t>Comstor’sexpert</a:t>
            </a:r>
            <a:r>
              <a:rPr lang="en-US" sz="1050" dirty="0">
                <a:latin typeface="+mj-lt"/>
              </a:rPr>
              <a:t> team are our ideal partner for Cisco Services and renewals. They proactively help us drive </a:t>
            </a:r>
            <a:br>
              <a:rPr lang="en-US" sz="1050" dirty="0">
                <a:latin typeface="+mj-lt"/>
              </a:rPr>
            </a:br>
            <a:r>
              <a:rPr lang="en-US" sz="1050" dirty="0">
                <a:latin typeface="+mj-lt"/>
              </a:rPr>
              <a:t>our renewal opportunities ensuring we achieve </a:t>
            </a:r>
            <a:br>
              <a:rPr lang="en-US" sz="1050" dirty="0">
                <a:latin typeface="+mj-lt"/>
              </a:rPr>
            </a:br>
            <a:r>
              <a:rPr lang="en-US" sz="1050" dirty="0">
                <a:latin typeface="+mj-lt"/>
              </a:rPr>
              <a:t>our CSPP Metrics</a:t>
            </a:r>
            <a:r>
              <a:rPr lang="en-ZA" sz="1050" dirty="0">
                <a:latin typeface="+mj-lt"/>
                <a:cs typeface="Gotham Book" pitchFamily="2" charset="0"/>
              </a:rPr>
              <a:t>”</a:t>
            </a:r>
          </a:p>
          <a:p>
            <a:pPr algn="ctr"/>
            <a:endParaRPr lang="en-ZA" sz="800" b="1" dirty="0">
              <a:latin typeface="+mj-lt"/>
              <a:cs typeface="Gotham Book" pitchFamily="2" charset="0"/>
            </a:endParaRPr>
          </a:p>
          <a:p>
            <a:pPr algn="ctr"/>
            <a:r>
              <a:rPr lang="en-ZA" sz="800" b="1" dirty="0">
                <a:latin typeface="+mj-lt"/>
                <a:cs typeface="Gotham Book" pitchFamily="2" charset="0"/>
              </a:rPr>
              <a:t>Partner: Cubit Technologies</a:t>
            </a:r>
          </a:p>
        </p:txBody>
      </p:sp>
      <p:sp>
        <p:nvSpPr>
          <p:cNvPr id="61" name="Rounded Rectangle 60">
            <a:extLst>
              <a:ext uri="{FF2B5EF4-FFF2-40B4-BE49-F238E27FC236}">
                <a16:creationId xmlns:a16="http://schemas.microsoft.com/office/drawing/2014/main" id="{0A5BB0D7-859F-F843-8884-76B2C7A481D7}"/>
              </a:ext>
            </a:extLst>
          </p:cNvPr>
          <p:cNvSpPr/>
          <p:nvPr/>
        </p:nvSpPr>
        <p:spPr>
          <a:xfrm>
            <a:off x="7948609" y="1649528"/>
            <a:ext cx="3898836" cy="1053231"/>
          </a:xfrm>
          <a:prstGeom prst="roundRect">
            <a:avLst/>
          </a:prstGeom>
          <a:solidFill>
            <a:srgbClr val="274977">
              <a:alpha val="89804"/>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050" dirty="0">
                <a:latin typeface="+mj-lt"/>
                <a:cs typeface="Gotham Book" pitchFamily="2" charset="0"/>
              </a:rPr>
              <a:t>"Building a renewal practice is a strategic must do for us and </a:t>
            </a:r>
            <a:r>
              <a:rPr lang="en-ZA" sz="1050" dirty="0" err="1">
                <a:latin typeface="+mj-lt"/>
                <a:cs typeface="Gotham Book" pitchFamily="2" charset="0"/>
              </a:rPr>
              <a:t>Comstor</a:t>
            </a:r>
            <a:r>
              <a:rPr lang="en-ZA" sz="1050" dirty="0">
                <a:latin typeface="+mj-lt"/>
                <a:cs typeface="Gotham Book" pitchFamily="2" charset="0"/>
              </a:rPr>
              <a:t> is guiding us step by step with their expertise"</a:t>
            </a:r>
          </a:p>
          <a:p>
            <a:pPr algn="ctr"/>
            <a:endParaRPr lang="en-ZA" sz="800" b="1" dirty="0">
              <a:latin typeface="+mj-lt"/>
              <a:cs typeface="Gotham Book" pitchFamily="2" charset="0"/>
            </a:endParaRPr>
          </a:p>
          <a:p>
            <a:pPr algn="ctr"/>
            <a:r>
              <a:rPr lang="en-ZA" sz="800" b="1" dirty="0">
                <a:latin typeface="+mj-lt"/>
                <a:cs typeface="Gotham Book" pitchFamily="2" charset="0"/>
              </a:rPr>
              <a:t>Partner: Acknowledge</a:t>
            </a:r>
          </a:p>
        </p:txBody>
      </p:sp>
      <p:grpSp>
        <p:nvGrpSpPr>
          <p:cNvPr id="107" name="Group 106">
            <a:extLst>
              <a:ext uri="{FF2B5EF4-FFF2-40B4-BE49-F238E27FC236}">
                <a16:creationId xmlns:a16="http://schemas.microsoft.com/office/drawing/2014/main" id="{674BE11A-FE49-F84A-AB63-AED067672F2F}"/>
              </a:ext>
            </a:extLst>
          </p:cNvPr>
          <p:cNvGrpSpPr/>
          <p:nvPr/>
        </p:nvGrpSpPr>
        <p:grpSpPr>
          <a:xfrm rot="16200000" flipH="1">
            <a:off x="5405422" y="77214"/>
            <a:ext cx="1375371" cy="12186208"/>
            <a:chOff x="11405583" y="13444"/>
            <a:chExt cx="772865" cy="6847818"/>
          </a:xfrm>
        </p:grpSpPr>
        <p:sp>
          <p:nvSpPr>
            <p:cNvPr id="108" name="Freeform 107">
              <a:extLst>
                <a:ext uri="{FF2B5EF4-FFF2-40B4-BE49-F238E27FC236}">
                  <a16:creationId xmlns:a16="http://schemas.microsoft.com/office/drawing/2014/main" id="{337E5062-4743-3D4B-87A4-F6F1FC2F4D44}"/>
                </a:ext>
              </a:extLst>
            </p:cNvPr>
            <p:cNvSpPr/>
            <p:nvPr userDrawn="1"/>
          </p:nvSpPr>
          <p:spPr>
            <a:xfrm>
              <a:off x="11405583" y="2319252"/>
              <a:ext cx="772865" cy="4542010"/>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rgbClr val="3396B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mj-lt"/>
              </a:endParaRPr>
            </a:p>
          </p:txBody>
        </p:sp>
        <p:sp>
          <p:nvSpPr>
            <p:cNvPr id="109" name="Freeform 108">
              <a:extLst>
                <a:ext uri="{FF2B5EF4-FFF2-40B4-BE49-F238E27FC236}">
                  <a16:creationId xmlns:a16="http://schemas.microsoft.com/office/drawing/2014/main" id="{39B540B1-5A5A-B24F-A286-C91D8D14F3D7}"/>
                </a:ext>
              </a:extLst>
            </p:cNvPr>
            <p:cNvSpPr/>
            <p:nvPr userDrawn="1"/>
          </p:nvSpPr>
          <p:spPr>
            <a:xfrm flipV="1">
              <a:off x="11786091" y="13444"/>
              <a:ext cx="392355" cy="2305808"/>
            </a:xfrm>
            <a:custGeom>
              <a:avLst/>
              <a:gdLst>
                <a:gd name="connsiteX0" fmla="*/ 772865 w 772865"/>
                <a:gd name="connsiteY0" fmla="*/ 0 h 4542010"/>
                <a:gd name="connsiteX1" fmla="*/ 772865 w 772865"/>
                <a:gd name="connsiteY1" fmla="*/ 4542010 h 4542010"/>
                <a:gd name="connsiteX2" fmla="*/ 0 w 772865"/>
                <a:gd name="connsiteY2" fmla="*/ 4542010 h 4542010"/>
              </a:gdLst>
              <a:ahLst/>
              <a:cxnLst>
                <a:cxn ang="0">
                  <a:pos x="connsiteX0" y="connsiteY0"/>
                </a:cxn>
                <a:cxn ang="0">
                  <a:pos x="connsiteX1" y="connsiteY1"/>
                </a:cxn>
                <a:cxn ang="0">
                  <a:pos x="connsiteX2" y="connsiteY2"/>
                </a:cxn>
              </a:cxnLst>
              <a:rect l="l" t="t" r="r" b="b"/>
              <a:pathLst>
                <a:path w="772865" h="4542010">
                  <a:moveTo>
                    <a:pt x="772865" y="0"/>
                  </a:moveTo>
                  <a:lnTo>
                    <a:pt x="772865" y="4542010"/>
                  </a:lnTo>
                  <a:lnTo>
                    <a:pt x="0" y="454201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1" dirty="0">
                <a:latin typeface="+mj-lt"/>
              </a:endParaRPr>
            </a:p>
          </p:txBody>
        </p:sp>
      </p:grpSp>
      <p:sp>
        <p:nvSpPr>
          <p:cNvPr id="56" name="Rounded Rectangle 55">
            <a:extLst>
              <a:ext uri="{FF2B5EF4-FFF2-40B4-BE49-F238E27FC236}">
                <a16:creationId xmlns:a16="http://schemas.microsoft.com/office/drawing/2014/main" id="{E5165562-4781-6445-98EB-B8D85952235C}"/>
              </a:ext>
            </a:extLst>
          </p:cNvPr>
          <p:cNvSpPr/>
          <p:nvPr/>
        </p:nvSpPr>
        <p:spPr>
          <a:xfrm>
            <a:off x="284425" y="2818135"/>
            <a:ext cx="3923808" cy="985723"/>
          </a:xfrm>
          <a:prstGeom prst="roundRect">
            <a:avLst/>
          </a:prstGeom>
          <a:solidFill>
            <a:srgbClr val="274977">
              <a:alpha val="89804"/>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050" dirty="0">
                <a:latin typeface="+mj-lt"/>
                <a:cs typeface="Gotham Book" pitchFamily="2" charset="0"/>
              </a:rPr>
              <a:t>“The renewal business is very time sensitive, </a:t>
            </a:r>
            <a:r>
              <a:rPr lang="en-ZA" sz="1050" dirty="0" err="1">
                <a:latin typeface="+mj-lt"/>
                <a:cs typeface="Gotham Book" pitchFamily="2" charset="0"/>
              </a:rPr>
              <a:t>Comstor</a:t>
            </a:r>
            <a:r>
              <a:rPr lang="en-ZA" sz="1050" dirty="0">
                <a:latin typeface="+mj-lt"/>
                <a:cs typeface="Gotham Book" pitchFamily="2" charset="0"/>
              </a:rPr>
              <a:t> adds value to my business telling exactly when to focus to ensure I don’t miss any renewals”</a:t>
            </a:r>
          </a:p>
          <a:p>
            <a:pPr algn="ctr"/>
            <a:endParaRPr lang="en-ZA" sz="800" b="1" dirty="0">
              <a:latin typeface="+mj-lt"/>
              <a:cs typeface="Gotham Book" pitchFamily="2" charset="0"/>
            </a:endParaRPr>
          </a:p>
          <a:p>
            <a:pPr algn="ctr"/>
            <a:r>
              <a:rPr lang="en-ZA" sz="800" b="1" dirty="0">
                <a:latin typeface="+mj-lt"/>
                <a:cs typeface="Gotham Book" pitchFamily="2" charset="0"/>
              </a:rPr>
              <a:t>Partner: </a:t>
            </a:r>
            <a:r>
              <a:rPr lang="en-ZA" sz="800" b="1" dirty="0" err="1">
                <a:latin typeface="+mj-lt"/>
                <a:cs typeface="Gotham Book" pitchFamily="2" charset="0"/>
              </a:rPr>
              <a:t>Barike</a:t>
            </a:r>
            <a:endParaRPr lang="en-ZA" sz="800" b="1" dirty="0">
              <a:latin typeface="+mj-lt"/>
              <a:cs typeface="Gotham Book" pitchFamily="2" charset="0"/>
            </a:endParaRPr>
          </a:p>
        </p:txBody>
      </p:sp>
      <p:sp>
        <p:nvSpPr>
          <p:cNvPr id="59" name="Rounded Rectangle 58">
            <a:extLst>
              <a:ext uri="{FF2B5EF4-FFF2-40B4-BE49-F238E27FC236}">
                <a16:creationId xmlns:a16="http://schemas.microsoft.com/office/drawing/2014/main" id="{31380B87-257C-0B46-B41A-B9FDA60ACE18}"/>
              </a:ext>
            </a:extLst>
          </p:cNvPr>
          <p:cNvSpPr/>
          <p:nvPr/>
        </p:nvSpPr>
        <p:spPr>
          <a:xfrm>
            <a:off x="297077" y="3961998"/>
            <a:ext cx="3923808" cy="988977"/>
          </a:xfrm>
          <a:prstGeom prst="roundRect">
            <a:avLst/>
          </a:prstGeom>
          <a:solidFill>
            <a:srgbClr val="274977">
              <a:alpha val="89804"/>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050" dirty="0">
                <a:latin typeface="+mj-lt"/>
                <a:cs typeface="Gotham Book" pitchFamily="2" charset="0"/>
              </a:rPr>
              <a:t>"</a:t>
            </a:r>
            <a:r>
              <a:rPr lang="en-US" sz="1050" dirty="0" err="1">
                <a:latin typeface="+mj-lt"/>
              </a:rPr>
              <a:t>Comstor</a:t>
            </a:r>
            <a:r>
              <a:rPr lang="en-US" sz="1050" dirty="0">
                <a:latin typeface="+mj-lt"/>
              </a:rPr>
              <a:t> have a </a:t>
            </a:r>
            <a:r>
              <a:rPr lang="en-US" sz="1050" dirty="0" err="1">
                <a:latin typeface="+mj-lt"/>
              </a:rPr>
              <a:t>specialised</a:t>
            </a:r>
            <a:r>
              <a:rPr lang="en-US" sz="1050" dirty="0">
                <a:latin typeface="+mj-lt"/>
              </a:rPr>
              <a:t>, expert Cisco Services and renewals team; they have helped us drive our renewal rate</a:t>
            </a:r>
            <a:r>
              <a:rPr lang="en-ZA" sz="1050" dirty="0">
                <a:latin typeface="+mj-lt"/>
                <a:cs typeface="Gotham Book" pitchFamily="2" charset="0"/>
              </a:rPr>
              <a:t>”</a:t>
            </a:r>
          </a:p>
          <a:p>
            <a:pPr algn="ctr"/>
            <a:endParaRPr lang="en-ZA" sz="800" b="1" dirty="0">
              <a:latin typeface="+mj-lt"/>
              <a:cs typeface="Gotham Book" pitchFamily="2" charset="0"/>
            </a:endParaRPr>
          </a:p>
          <a:p>
            <a:pPr algn="ctr"/>
            <a:r>
              <a:rPr lang="en-ZA" sz="800" b="1" dirty="0">
                <a:latin typeface="+mj-lt"/>
                <a:cs typeface="Gotham Book" pitchFamily="2" charset="0"/>
              </a:rPr>
              <a:t>Partner: </a:t>
            </a:r>
            <a:r>
              <a:rPr lang="en-ZA" sz="800" b="1" dirty="0" err="1">
                <a:latin typeface="+mj-lt"/>
                <a:cs typeface="Gotham Book" pitchFamily="2" charset="0"/>
              </a:rPr>
              <a:t>Ivent</a:t>
            </a:r>
            <a:r>
              <a:rPr lang="en-ZA" sz="800" b="1" dirty="0">
                <a:latin typeface="+mj-lt"/>
                <a:cs typeface="Gotham Book" pitchFamily="2" charset="0"/>
              </a:rPr>
              <a:t> Mobile</a:t>
            </a:r>
          </a:p>
        </p:txBody>
      </p:sp>
      <p:sp>
        <p:nvSpPr>
          <p:cNvPr id="60" name="Rounded Rectangle 59">
            <a:extLst>
              <a:ext uri="{FF2B5EF4-FFF2-40B4-BE49-F238E27FC236}">
                <a16:creationId xmlns:a16="http://schemas.microsoft.com/office/drawing/2014/main" id="{67E70105-D7A3-5A47-B66E-6F35EDB134DC}"/>
              </a:ext>
            </a:extLst>
          </p:cNvPr>
          <p:cNvSpPr/>
          <p:nvPr/>
        </p:nvSpPr>
        <p:spPr>
          <a:xfrm>
            <a:off x="7948609" y="4681444"/>
            <a:ext cx="3898836" cy="1495206"/>
          </a:xfrm>
          <a:prstGeom prst="roundRect">
            <a:avLst/>
          </a:prstGeom>
          <a:solidFill>
            <a:srgbClr val="274977">
              <a:alpha val="89804"/>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050" dirty="0">
                <a:latin typeface="+mj-lt"/>
                <a:cs typeface="Gotham Book" pitchFamily="2" charset="0"/>
              </a:rPr>
              <a:t>“</a:t>
            </a:r>
            <a:r>
              <a:rPr lang="en-US" sz="1050" dirty="0" err="1">
                <a:latin typeface="+mj-lt"/>
              </a:rPr>
              <a:t>Comstor</a:t>
            </a:r>
            <a:r>
              <a:rPr lang="en-US" sz="1050" dirty="0">
                <a:latin typeface="+mj-lt"/>
              </a:rPr>
              <a:t> offers an invaluable support system to us when it comes to Cisco Services. Starting from monitoring our client base and keeping an eye on all our clients’ renewals, to closely monitoring our rebates</a:t>
            </a:r>
            <a:r>
              <a:rPr lang="en-ZA" sz="1050" dirty="0">
                <a:latin typeface="+mj-lt"/>
                <a:cs typeface="Gotham Book" pitchFamily="2" charset="0"/>
              </a:rPr>
              <a:t>”</a:t>
            </a:r>
          </a:p>
          <a:p>
            <a:pPr algn="ctr"/>
            <a:endParaRPr lang="en-ZA" sz="800" b="1" dirty="0">
              <a:latin typeface="+mj-lt"/>
              <a:cs typeface="Gotham Book" pitchFamily="2" charset="0"/>
            </a:endParaRPr>
          </a:p>
          <a:p>
            <a:pPr algn="ctr"/>
            <a:r>
              <a:rPr lang="en-ZA" sz="800" b="1" dirty="0">
                <a:latin typeface="+mj-lt"/>
                <a:cs typeface="Gotham Book" pitchFamily="2" charset="0"/>
              </a:rPr>
              <a:t>Partner: Vision Valley</a:t>
            </a:r>
          </a:p>
        </p:txBody>
      </p:sp>
      <p:sp>
        <p:nvSpPr>
          <p:cNvPr id="63" name="Rounded Rectangle 62">
            <a:extLst>
              <a:ext uri="{FF2B5EF4-FFF2-40B4-BE49-F238E27FC236}">
                <a16:creationId xmlns:a16="http://schemas.microsoft.com/office/drawing/2014/main" id="{8CC93336-81AB-B342-9F2D-344D45C35398}"/>
              </a:ext>
            </a:extLst>
          </p:cNvPr>
          <p:cNvSpPr/>
          <p:nvPr/>
        </p:nvSpPr>
        <p:spPr>
          <a:xfrm>
            <a:off x="297077" y="5109114"/>
            <a:ext cx="3923808" cy="1074912"/>
          </a:xfrm>
          <a:prstGeom prst="roundRect">
            <a:avLst/>
          </a:prstGeom>
          <a:solidFill>
            <a:srgbClr val="274977">
              <a:alpha val="89804"/>
            </a:srgbClr>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ZA" sz="1050" dirty="0">
                <a:latin typeface="+mj-lt"/>
                <a:cs typeface="Gotham Book" pitchFamily="2" charset="0"/>
              </a:rPr>
              <a:t>"</a:t>
            </a:r>
            <a:r>
              <a:rPr lang="en-ZA" sz="1050" dirty="0" err="1">
                <a:latin typeface="+mj-lt"/>
                <a:cs typeface="Gotham Book" pitchFamily="2" charset="0"/>
              </a:rPr>
              <a:t>Comstor</a:t>
            </a:r>
            <a:r>
              <a:rPr lang="en-ZA" sz="1050" dirty="0">
                <a:latin typeface="+mj-lt"/>
                <a:cs typeface="Gotham Book" pitchFamily="2" charset="0"/>
              </a:rPr>
              <a:t> is always willing to go that extra mile for </a:t>
            </a:r>
            <a:br>
              <a:rPr lang="en-ZA" sz="1050" dirty="0">
                <a:latin typeface="+mj-lt"/>
                <a:cs typeface="Gotham Book" pitchFamily="2" charset="0"/>
              </a:rPr>
            </a:br>
            <a:r>
              <a:rPr lang="en-ZA" sz="1050" dirty="0">
                <a:latin typeface="+mj-lt"/>
                <a:cs typeface="Gotham Book" pitchFamily="2" charset="0"/>
              </a:rPr>
              <a:t>us, </a:t>
            </a:r>
            <a:r>
              <a:rPr lang="en-ZA" sz="1050" dirty="0" err="1">
                <a:latin typeface="+mj-lt"/>
                <a:cs typeface="Gotham Book" pitchFamily="2" charset="0"/>
              </a:rPr>
              <a:t>Comstor</a:t>
            </a:r>
            <a:r>
              <a:rPr lang="en-ZA" sz="1050" dirty="0">
                <a:latin typeface="+mj-lt"/>
                <a:cs typeface="Gotham Book" pitchFamily="2" charset="0"/>
              </a:rPr>
              <a:t> has proven over many years that they </a:t>
            </a:r>
            <a:br>
              <a:rPr lang="en-ZA" sz="1050" dirty="0">
                <a:latin typeface="+mj-lt"/>
                <a:cs typeface="Gotham Book" pitchFamily="2" charset="0"/>
              </a:rPr>
            </a:br>
            <a:r>
              <a:rPr lang="en-ZA" sz="1050" dirty="0">
                <a:latin typeface="+mj-lt"/>
                <a:cs typeface="Gotham Book" pitchFamily="2" charset="0"/>
              </a:rPr>
              <a:t>deliver to very high standards. They are our trusted </a:t>
            </a:r>
            <a:br>
              <a:rPr lang="en-ZA" sz="1050" dirty="0">
                <a:latin typeface="+mj-lt"/>
                <a:cs typeface="Gotham Book" pitchFamily="2" charset="0"/>
              </a:rPr>
            </a:br>
            <a:r>
              <a:rPr lang="en-ZA" sz="1050" dirty="0">
                <a:latin typeface="+mj-lt"/>
                <a:cs typeface="Gotham Book" pitchFamily="2" charset="0"/>
              </a:rPr>
              <a:t>and preferred partner"</a:t>
            </a:r>
          </a:p>
          <a:p>
            <a:pPr algn="ctr"/>
            <a:endParaRPr lang="en-ZA" sz="800" b="1" dirty="0">
              <a:latin typeface="+mj-lt"/>
              <a:cs typeface="Gotham Book" pitchFamily="2" charset="0"/>
            </a:endParaRPr>
          </a:p>
          <a:p>
            <a:pPr algn="ctr"/>
            <a:r>
              <a:rPr lang="en-ZA" sz="800" b="1" dirty="0">
                <a:latin typeface="+mj-lt"/>
                <a:cs typeface="Gotham Book" pitchFamily="2" charset="0"/>
              </a:rPr>
              <a:t>Partner: </a:t>
            </a:r>
            <a:r>
              <a:rPr lang="en-ZA" sz="800" b="1" dirty="0" err="1">
                <a:latin typeface="+mj-lt"/>
                <a:cs typeface="Gotham Book" pitchFamily="2" charset="0"/>
              </a:rPr>
              <a:t>Fujisoft</a:t>
            </a:r>
            <a:endParaRPr lang="en-ZA" sz="800" b="1" dirty="0">
              <a:latin typeface="+mj-lt"/>
              <a:cs typeface="Gotham Book" pitchFamily="2" charset="0"/>
            </a:endParaRPr>
          </a:p>
        </p:txBody>
      </p:sp>
      <p:grpSp>
        <p:nvGrpSpPr>
          <p:cNvPr id="88" name="Group 87">
            <a:extLst>
              <a:ext uri="{FF2B5EF4-FFF2-40B4-BE49-F238E27FC236}">
                <a16:creationId xmlns:a16="http://schemas.microsoft.com/office/drawing/2014/main" id="{A56AB0EE-C580-7647-9F15-98A6EDA1B7D7}"/>
              </a:ext>
            </a:extLst>
          </p:cNvPr>
          <p:cNvGrpSpPr/>
          <p:nvPr/>
        </p:nvGrpSpPr>
        <p:grpSpPr>
          <a:xfrm>
            <a:off x="277607" y="6301740"/>
            <a:ext cx="1248738" cy="451349"/>
            <a:chOff x="277607" y="6301740"/>
            <a:chExt cx="1248738" cy="451349"/>
          </a:xfrm>
        </p:grpSpPr>
        <p:sp>
          <p:nvSpPr>
            <p:cNvPr id="89" name="Rounded Rectangle 88">
              <a:extLst>
                <a:ext uri="{FF2B5EF4-FFF2-40B4-BE49-F238E27FC236}">
                  <a16:creationId xmlns:a16="http://schemas.microsoft.com/office/drawing/2014/main" id="{93A0AEDA-EA29-B342-BC9B-C6D1AA3C8744}"/>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descr="Beginning with solid fill">
              <a:hlinkClick r:id="rId5" action="ppaction://hlinksldjump"/>
              <a:extLst>
                <a:ext uri="{FF2B5EF4-FFF2-40B4-BE49-F238E27FC236}">
                  <a16:creationId xmlns:a16="http://schemas.microsoft.com/office/drawing/2014/main" id="{61B3DA0B-510F-0A4D-AE51-09C3FFBB0C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2958" y="6324819"/>
              <a:ext cx="405190" cy="405190"/>
            </a:xfrm>
            <a:prstGeom prst="rect">
              <a:avLst/>
            </a:prstGeom>
          </p:spPr>
        </p:pic>
        <p:sp>
          <p:nvSpPr>
            <p:cNvPr id="91" name="TextBox 90">
              <a:hlinkClick r:id="rId5" action="ppaction://hlinksldjump"/>
              <a:extLst>
                <a:ext uri="{FF2B5EF4-FFF2-40B4-BE49-F238E27FC236}">
                  <a16:creationId xmlns:a16="http://schemas.microsoft.com/office/drawing/2014/main" id="{B9D68C61-1289-894F-ACAB-A1757E79ED13}"/>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5"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pic>
        <p:nvPicPr>
          <p:cNvPr id="9" name="Graphic 8">
            <a:extLst>
              <a:ext uri="{FF2B5EF4-FFF2-40B4-BE49-F238E27FC236}">
                <a16:creationId xmlns:a16="http://schemas.microsoft.com/office/drawing/2014/main" id="{025668AC-D5A1-2607-419B-1172FC5CFC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254397" y="6268970"/>
            <a:ext cx="3264752" cy="562396"/>
          </a:xfrm>
          <a:prstGeom prst="rect">
            <a:avLst/>
          </a:prstGeom>
        </p:spPr>
      </p:pic>
    </p:spTree>
    <p:extLst>
      <p:ext uri="{BB962C8B-B14F-4D97-AF65-F5344CB8AC3E}">
        <p14:creationId xmlns:p14="http://schemas.microsoft.com/office/powerpoint/2010/main" val="2866832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650006AB-D69D-D44D-9FFF-E472056B2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47" y="0"/>
            <a:ext cx="2268637" cy="2268637"/>
          </a:xfrm>
          <a:prstGeom prst="rect">
            <a:avLst/>
          </a:prstGeom>
        </p:spPr>
      </p:pic>
      <p:grpSp>
        <p:nvGrpSpPr>
          <p:cNvPr id="11" name="Group 10">
            <a:extLst>
              <a:ext uri="{FF2B5EF4-FFF2-40B4-BE49-F238E27FC236}">
                <a16:creationId xmlns:a16="http://schemas.microsoft.com/office/drawing/2014/main" id="{DC99685E-288D-D646-98A5-943C7D86BCCF}"/>
              </a:ext>
            </a:extLst>
          </p:cNvPr>
          <p:cNvGrpSpPr/>
          <p:nvPr/>
        </p:nvGrpSpPr>
        <p:grpSpPr>
          <a:xfrm>
            <a:off x="277607" y="6301740"/>
            <a:ext cx="1248738" cy="451349"/>
            <a:chOff x="277607" y="6301740"/>
            <a:chExt cx="1248738" cy="451349"/>
          </a:xfrm>
        </p:grpSpPr>
        <p:sp>
          <p:nvSpPr>
            <p:cNvPr id="12" name="Rounded Rectangle 11">
              <a:extLst>
                <a:ext uri="{FF2B5EF4-FFF2-40B4-BE49-F238E27FC236}">
                  <a16:creationId xmlns:a16="http://schemas.microsoft.com/office/drawing/2014/main" id="{9C34FF5D-4A04-EA4F-A1F5-28C9BA45EB5B}"/>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Beginning with solid fill">
              <a:hlinkClick r:id="rId4" action="ppaction://hlinksldjump"/>
              <a:extLst>
                <a:ext uri="{FF2B5EF4-FFF2-40B4-BE49-F238E27FC236}">
                  <a16:creationId xmlns:a16="http://schemas.microsoft.com/office/drawing/2014/main" id="{BE20AACC-377C-9549-8DFC-E9A4C4E19F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958" y="6324819"/>
              <a:ext cx="405190" cy="405190"/>
            </a:xfrm>
            <a:prstGeom prst="rect">
              <a:avLst/>
            </a:prstGeom>
          </p:spPr>
        </p:pic>
        <p:sp>
          <p:nvSpPr>
            <p:cNvPr id="14" name="TextBox 13">
              <a:hlinkClick r:id="rId4" action="ppaction://hlinksldjump"/>
              <a:extLst>
                <a:ext uri="{FF2B5EF4-FFF2-40B4-BE49-F238E27FC236}">
                  <a16:creationId xmlns:a16="http://schemas.microsoft.com/office/drawing/2014/main" id="{30D15346-0728-FE4D-A642-9618F4EF4875}"/>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4"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4" name="Title 2">
            <a:extLst>
              <a:ext uri="{FF2B5EF4-FFF2-40B4-BE49-F238E27FC236}">
                <a16:creationId xmlns:a16="http://schemas.microsoft.com/office/drawing/2014/main" id="{B7487A5F-A1F9-A089-BED7-C1058FA9543D}"/>
              </a:ext>
            </a:extLst>
          </p:cNvPr>
          <p:cNvSpPr txBox="1">
            <a:spLocks/>
          </p:cNvSpPr>
          <p:nvPr/>
        </p:nvSpPr>
        <p:spPr>
          <a:xfrm>
            <a:off x="4442407" y="3202784"/>
            <a:ext cx="3488613" cy="452432"/>
          </a:xfrm>
          <a:prstGeom prst="rect">
            <a:avLst/>
          </a:prstGeom>
        </p:spPr>
        <p:txBody>
          <a:bodyPr/>
          <a:lst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r>
              <a:rPr lang="en-ZA" sz="4000" dirty="0">
                <a:solidFill>
                  <a:schemeClr val="bg1"/>
                </a:solidFill>
                <a:latin typeface="+mj-lt"/>
                <a:cs typeface="Gotham Bold" pitchFamily="2" charset="0"/>
              </a:rPr>
              <a:t>Thank you</a:t>
            </a:r>
          </a:p>
        </p:txBody>
      </p:sp>
      <p:pic>
        <p:nvPicPr>
          <p:cNvPr id="6" name="Graphic 5">
            <a:extLst>
              <a:ext uri="{FF2B5EF4-FFF2-40B4-BE49-F238E27FC236}">
                <a16:creationId xmlns:a16="http://schemas.microsoft.com/office/drawing/2014/main" id="{8CC615E1-9492-D7DE-03B6-927326C090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0698" y="0"/>
            <a:ext cx="3264752" cy="562396"/>
          </a:xfrm>
          <a:prstGeom prst="rect">
            <a:avLst/>
          </a:prstGeom>
        </p:spPr>
      </p:pic>
    </p:spTree>
    <p:extLst>
      <p:ext uri="{BB962C8B-B14F-4D97-AF65-F5344CB8AC3E}">
        <p14:creationId xmlns:p14="http://schemas.microsoft.com/office/powerpoint/2010/main" val="522718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FFE9D8-9AC9-4EEF-98D5-C22C71BAD94C}"/>
              </a:ext>
            </a:extLst>
          </p:cNvPr>
          <p:cNvSpPr/>
          <p:nvPr/>
        </p:nvSpPr>
        <p:spPr>
          <a:xfrm>
            <a:off x="8240187" y="2062969"/>
            <a:ext cx="2909283" cy="2582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609570">
              <a:spcAft>
                <a:spcPts val="800"/>
              </a:spcAft>
              <a:defRPr/>
            </a:pPr>
            <a:endParaRPr lang="en-GB" sz="1467" b="1" dirty="0">
              <a:solidFill>
                <a:schemeClr val="accent5"/>
              </a:solidFill>
              <a:latin typeface="+mj-lt"/>
            </a:endParaRPr>
          </a:p>
        </p:txBody>
      </p:sp>
      <p:sp>
        <p:nvSpPr>
          <p:cNvPr id="2" name="Title 1">
            <a:extLst>
              <a:ext uri="{FF2B5EF4-FFF2-40B4-BE49-F238E27FC236}">
                <a16:creationId xmlns:a16="http://schemas.microsoft.com/office/drawing/2014/main" id="{CEFD235C-7345-4AD1-92FC-74C53B8FC5F7}"/>
              </a:ext>
            </a:extLst>
          </p:cNvPr>
          <p:cNvSpPr>
            <a:spLocks noGrp="1"/>
          </p:cNvSpPr>
          <p:nvPr>
            <p:ph type="title"/>
          </p:nvPr>
        </p:nvSpPr>
        <p:spPr>
          <a:xfrm>
            <a:off x="4982044" y="1813599"/>
            <a:ext cx="6651633" cy="452432"/>
          </a:xfrm>
        </p:spPr>
        <p:txBody>
          <a:bodyPr/>
          <a:lstStyle/>
          <a:p>
            <a:r>
              <a:rPr lang="en-ZA" sz="2000" dirty="0">
                <a:solidFill>
                  <a:schemeClr val="tx2"/>
                </a:solidFill>
                <a:latin typeface="+mj-lt"/>
                <a:cs typeface="Gotham Bold" pitchFamily="2" charset="0"/>
              </a:rPr>
              <a:t>As IT ecosystems become multi-product and </a:t>
            </a:r>
            <a:br>
              <a:rPr lang="en-ZA" sz="2000" dirty="0">
                <a:solidFill>
                  <a:schemeClr val="tx2"/>
                </a:solidFill>
                <a:latin typeface="+mj-lt"/>
                <a:cs typeface="Gotham Bold" pitchFamily="2" charset="0"/>
              </a:rPr>
            </a:br>
            <a:r>
              <a:rPr lang="en-ZA" sz="2000" dirty="0">
                <a:solidFill>
                  <a:schemeClr val="tx2"/>
                </a:solidFill>
                <a:latin typeface="+mj-lt"/>
                <a:cs typeface="Gotham Bold" pitchFamily="2" charset="0"/>
              </a:rPr>
              <a:t>multi-vendor, customers face new challenges</a:t>
            </a:r>
            <a:endParaRPr lang="en-US" sz="2000" dirty="0">
              <a:solidFill>
                <a:schemeClr val="tx2"/>
              </a:solidFill>
              <a:latin typeface="+mj-lt"/>
              <a:cs typeface="Gotham Bold" pitchFamily="2" charset="0"/>
            </a:endParaRPr>
          </a:p>
        </p:txBody>
      </p:sp>
      <p:sp>
        <p:nvSpPr>
          <p:cNvPr id="27" name="object 8">
            <a:extLst>
              <a:ext uri="{FF2B5EF4-FFF2-40B4-BE49-F238E27FC236}">
                <a16:creationId xmlns:a16="http://schemas.microsoft.com/office/drawing/2014/main" id="{50B903EC-ED2E-4799-A48F-B477A89D6FDF}"/>
              </a:ext>
            </a:extLst>
          </p:cNvPr>
          <p:cNvSpPr txBox="1"/>
          <p:nvPr/>
        </p:nvSpPr>
        <p:spPr>
          <a:xfrm>
            <a:off x="382958" y="2489729"/>
            <a:ext cx="4025146" cy="3341941"/>
          </a:xfrm>
          <a:prstGeom prst="rect">
            <a:avLst/>
          </a:prstGeom>
        </p:spPr>
        <p:txBody>
          <a:bodyPr vert="horz" wrap="square" lIns="0" tIns="12700" rIns="0" bIns="0" rtlCol="0">
            <a:spAutoFit/>
          </a:bodyPr>
          <a:lstStyle/>
          <a:p>
            <a:pPr>
              <a:spcBef>
                <a:spcPts val="600"/>
              </a:spcBef>
            </a:pPr>
            <a:r>
              <a:rPr lang="en-US" sz="1400" dirty="0">
                <a:solidFill>
                  <a:schemeClr val="tx2"/>
                </a:solidFill>
                <a:latin typeface="+mj-lt"/>
                <a:cs typeface="Gotham Book" pitchFamily="2" charset="0"/>
              </a:rPr>
              <a:t>Business continuity is at risk from changing technological and business requirements. Customers are asking how they can:</a:t>
            </a:r>
          </a:p>
          <a:p>
            <a:pPr>
              <a:spcBef>
                <a:spcPts val="200"/>
              </a:spcBef>
            </a:pPr>
            <a:endParaRPr lang="en-GB" sz="1600" dirty="0">
              <a:solidFill>
                <a:schemeClr val="tx2"/>
              </a:solidFill>
              <a:latin typeface="+mj-lt"/>
              <a:cs typeface="Gotham Book" pitchFamily="2" charset="0"/>
            </a:endParaRPr>
          </a:p>
          <a:p>
            <a:pPr marL="171450" lvl="0" indent="-171450">
              <a:spcBef>
                <a:spcPts val="200"/>
              </a:spcBef>
              <a:buFont typeface="Arial" panose="020B0604020202020204" pitchFamily="34" charset="0"/>
              <a:buChar char="•"/>
            </a:pPr>
            <a:r>
              <a:rPr lang="en-US" sz="1400" b="1" dirty="0">
                <a:solidFill>
                  <a:schemeClr val="tx2"/>
                </a:solidFill>
                <a:latin typeface="+mj-lt"/>
                <a:cs typeface="Gotham Black" pitchFamily="2" charset="0"/>
              </a:rPr>
              <a:t>Resolve</a:t>
            </a:r>
            <a:r>
              <a:rPr lang="en-US" sz="1400" dirty="0">
                <a:solidFill>
                  <a:schemeClr val="tx2"/>
                </a:solidFill>
                <a:latin typeface="+mj-lt"/>
                <a:cs typeface="Gotham Book" pitchFamily="2" charset="0"/>
              </a:rPr>
              <a:t> problems quickly to </a:t>
            </a:r>
            <a:r>
              <a:rPr lang="en-US" sz="1400" dirty="0" err="1">
                <a:solidFill>
                  <a:schemeClr val="tx2"/>
                </a:solidFill>
                <a:latin typeface="+mj-lt"/>
                <a:cs typeface="Gotham Book" pitchFamily="2" charset="0"/>
              </a:rPr>
              <a:t>minimise</a:t>
            </a:r>
            <a:r>
              <a:rPr lang="en-US" sz="1400" dirty="0">
                <a:solidFill>
                  <a:schemeClr val="tx2"/>
                </a:solidFill>
                <a:latin typeface="+mj-lt"/>
                <a:cs typeface="Gotham Book" pitchFamily="2" charset="0"/>
              </a:rPr>
              <a:t> downtime, and prevent issues</a:t>
            </a:r>
            <a:endParaRPr lang="en-GB" sz="1400" dirty="0">
              <a:solidFill>
                <a:schemeClr val="tx2"/>
              </a:solidFill>
              <a:latin typeface="+mj-lt"/>
              <a:cs typeface="Gotham Book" pitchFamily="2" charset="0"/>
            </a:endParaRPr>
          </a:p>
          <a:p>
            <a:pPr marL="171450" lvl="0" indent="-171450">
              <a:spcBef>
                <a:spcPts val="600"/>
              </a:spcBef>
              <a:buFont typeface="Arial" panose="020B0604020202020204" pitchFamily="34" charset="0"/>
              <a:buChar char="•"/>
            </a:pPr>
            <a:r>
              <a:rPr lang="en-US" sz="1400" b="1" dirty="0">
                <a:solidFill>
                  <a:schemeClr val="tx2"/>
                </a:solidFill>
                <a:latin typeface="+mj-lt"/>
                <a:cs typeface="Gotham Black" pitchFamily="2" charset="0"/>
              </a:rPr>
              <a:t>Increase</a:t>
            </a:r>
            <a:r>
              <a:rPr lang="en-US" sz="1400" dirty="0">
                <a:solidFill>
                  <a:schemeClr val="tx2"/>
                </a:solidFill>
                <a:latin typeface="+mj-lt"/>
                <a:cs typeface="Gotham Book" pitchFamily="2" charset="0"/>
              </a:rPr>
              <a:t> network </a:t>
            </a:r>
            <a:r>
              <a:rPr lang="en-US" sz="1400" dirty="0" err="1">
                <a:solidFill>
                  <a:schemeClr val="tx2"/>
                </a:solidFill>
                <a:latin typeface="+mj-lt"/>
                <a:cs typeface="Gotham Book" pitchFamily="2" charset="0"/>
              </a:rPr>
              <a:t>utilisation</a:t>
            </a:r>
            <a:r>
              <a:rPr lang="en-US" sz="1400" dirty="0">
                <a:solidFill>
                  <a:schemeClr val="tx2"/>
                </a:solidFill>
                <a:latin typeface="+mj-lt"/>
                <a:cs typeface="Gotham Book" pitchFamily="2" charset="0"/>
              </a:rPr>
              <a:t>, extend the life of IT, and extract more value</a:t>
            </a:r>
            <a:endParaRPr lang="en-GB" sz="1400" dirty="0">
              <a:solidFill>
                <a:schemeClr val="tx2"/>
              </a:solidFill>
              <a:latin typeface="+mj-lt"/>
              <a:cs typeface="Gotham Book" pitchFamily="2" charset="0"/>
            </a:endParaRPr>
          </a:p>
          <a:p>
            <a:pPr marL="171450" lvl="0" indent="-171450">
              <a:spcBef>
                <a:spcPts val="600"/>
              </a:spcBef>
              <a:buFont typeface="Arial" panose="020B0604020202020204" pitchFamily="34" charset="0"/>
              <a:buChar char="•"/>
            </a:pPr>
            <a:r>
              <a:rPr lang="en-US" sz="1400" b="1" dirty="0">
                <a:solidFill>
                  <a:schemeClr val="tx2"/>
                </a:solidFill>
                <a:latin typeface="+mj-lt"/>
                <a:cs typeface="Gotham Black" pitchFamily="2" charset="0"/>
              </a:rPr>
              <a:t>Improve</a:t>
            </a:r>
            <a:r>
              <a:rPr lang="en-US" sz="1400" dirty="0">
                <a:solidFill>
                  <a:schemeClr val="tx2"/>
                </a:solidFill>
                <a:latin typeface="+mj-lt"/>
                <a:cs typeface="Gotham Book" pitchFamily="2" charset="0"/>
              </a:rPr>
              <a:t> staff knowledge and operational processes, and unburden overextended operation resources</a:t>
            </a:r>
            <a:endParaRPr lang="en-GB" sz="1400" dirty="0">
              <a:solidFill>
                <a:schemeClr val="tx2"/>
              </a:solidFill>
              <a:latin typeface="+mj-lt"/>
              <a:cs typeface="Gotham Book" pitchFamily="2" charset="0"/>
            </a:endParaRPr>
          </a:p>
          <a:p>
            <a:pPr marL="171450" lvl="0" indent="-171450">
              <a:spcBef>
                <a:spcPts val="600"/>
              </a:spcBef>
              <a:buFont typeface="Arial" panose="020B0604020202020204" pitchFamily="34" charset="0"/>
              <a:buChar char="•"/>
            </a:pPr>
            <a:r>
              <a:rPr lang="en-US" sz="1400" b="1" dirty="0">
                <a:solidFill>
                  <a:schemeClr val="tx2"/>
                </a:solidFill>
                <a:latin typeface="+mj-lt"/>
                <a:cs typeface="Gotham Black" pitchFamily="2" charset="0"/>
              </a:rPr>
              <a:t>Deliver</a:t>
            </a:r>
            <a:r>
              <a:rPr lang="en-US" sz="1400" dirty="0">
                <a:solidFill>
                  <a:schemeClr val="tx2"/>
                </a:solidFill>
                <a:latin typeface="+mj-lt"/>
                <a:cs typeface="Gotham Book" pitchFamily="2" charset="0"/>
              </a:rPr>
              <a:t> new capabilities quickly and efficiently or make changes to existing services with minimum disruption</a:t>
            </a:r>
          </a:p>
        </p:txBody>
      </p:sp>
      <p:sp>
        <p:nvSpPr>
          <p:cNvPr id="19" name="Rectangle 14">
            <a:extLst>
              <a:ext uri="{FF2B5EF4-FFF2-40B4-BE49-F238E27FC236}">
                <a16:creationId xmlns:a16="http://schemas.microsoft.com/office/drawing/2014/main" id="{C82B2EA9-230E-8B4D-8EC4-E8FB5CD87936}"/>
              </a:ext>
            </a:extLst>
          </p:cNvPr>
          <p:cNvSpPr/>
          <p:nvPr/>
        </p:nvSpPr>
        <p:spPr>
          <a:xfrm>
            <a:off x="5880004" y="6397539"/>
            <a:ext cx="5673301" cy="4047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609570">
              <a:defRPr/>
            </a:pPr>
            <a:r>
              <a:rPr lang="en-ZA" sz="900" b="1" dirty="0">
                <a:solidFill>
                  <a:schemeClr val="tx2"/>
                </a:solidFill>
                <a:latin typeface="+mj-lt"/>
                <a:cs typeface="Gotham Bold" pitchFamily="2" charset="0"/>
              </a:rPr>
              <a:t>Source 1: </a:t>
            </a:r>
            <a:r>
              <a:rPr lang="en-ZA" sz="900" dirty="0">
                <a:solidFill>
                  <a:schemeClr val="tx2"/>
                </a:solidFill>
                <a:latin typeface="+mj-lt"/>
                <a:cs typeface="Gotham Book" pitchFamily="2" charset="0"/>
              </a:rPr>
              <a:t>CompTIA 2020 Industry Outlook</a:t>
            </a:r>
          </a:p>
          <a:p>
            <a:pPr defTabSz="609570">
              <a:defRPr/>
            </a:pPr>
            <a:r>
              <a:rPr lang="en-ZA" sz="900" b="1" dirty="0">
                <a:solidFill>
                  <a:schemeClr val="tx2"/>
                </a:solidFill>
                <a:latin typeface="+mj-lt"/>
                <a:cs typeface="Gotham Bold" pitchFamily="2" charset="0"/>
              </a:rPr>
              <a:t>Source 2: </a:t>
            </a:r>
            <a:r>
              <a:rPr lang="en-ZA" sz="900" dirty="0">
                <a:solidFill>
                  <a:schemeClr val="tx2"/>
                </a:solidFill>
                <a:latin typeface="+mj-lt"/>
                <a:cs typeface="Gotham Book" pitchFamily="2" charset="0"/>
              </a:rPr>
              <a:t>IDG report  </a:t>
            </a:r>
            <a:endParaRPr lang="en-GB" sz="900" dirty="0">
              <a:solidFill>
                <a:schemeClr val="tx2"/>
              </a:solidFill>
              <a:latin typeface="+mj-lt"/>
              <a:cs typeface="Gotham Book" pitchFamily="2" charset="0"/>
            </a:endParaRPr>
          </a:p>
        </p:txBody>
      </p:sp>
      <p:grpSp>
        <p:nvGrpSpPr>
          <p:cNvPr id="17" name="Group 16">
            <a:extLst>
              <a:ext uri="{FF2B5EF4-FFF2-40B4-BE49-F238E27FC236}">
                <a16:creationId xmlns:a16="http://schemas.microsoft.com/office/drawing/2014/main" id="{92944828-1428-EA45-92AB-1E397DFF7F08}"/>
              </a:ext>
            </a:extLst>
          </p:cNvPr>
          <p:cNvGrpSpPr/>
          <p:nvPr/>
        </p:nvGrpSpPr>
        <p:grpSpPr>
          <a:xfrm>
            <a:off x="4825780" y="5065551"/>
            <a:ext cx="6713857" cy="766119"/>
            <a:chOff x="4825780" y="5065551"/>
            <a:chExt cx="6713857" cy="766119"/>
          </a:xfrm>
        </p:grpSpPr>
        <p:sp>
          <p:nvSpPr>
            <p:cNvPr id="24" name="Rectangle 14">
              <a:extLst>
                <a:ext uri="{FF2B5EF4-FFF2-40B4-BE49-F238E27FC236}">
                  <a16:creationId xmlns:a16="http://schemas.microsoft.com/office/drawing/2014/main" id="{1501471D-8E32-4916-B238-F3B04672E728}"/>
                </a:ext>
              </a:extLst>
            </p:cNvPr>
            <p:cNvSpPr/>
            <p:nvPr/>
          </p:nvSpPr>
          <p:spPr>
            <a:xfrm>
              <a:off x="5866336" y="5246239"/>
              <a:ext cx="5673301" cy="4047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609570">
                <a:defRPr/>
              </a:pPr>
              <a:r>
                <a:rPr lang="en-ZA" sz="1600" b="1" dirty="0">
                  <a:solidFill>
                    <a:schemeClr val="tx2"/>
                  </a:solidFill>
                  <a:latin typeface="+mj-lt"/>
                  <a:cs typeface="Gotham Black" pitchFamily="2" charset="0"/>
                </a:rPr>
                <a:t>New revenue </a:t>
              </a:r>
              <a:r>
                <a:rPr lang="en-ZA" sz="1400" dirty="0">
                  <a:solidFill>
                    <a:schemeClr val="tx2"/>
                  </a:solidFill>
                  <a:latin typeface="+mj-lt"/>
                  <a:cs typeface="Gotham Book" pitchFamily="2" charset="0"/>
                </a:rPr>
                <a:t>growth in IT is attributed to emerging technologies during 2018-2023</a:t>
              </a:r>
              <a:r>
                <a:rPr lang="en-ZA" sz="1400" baseline="30000" dirty="0">
                  <a:solidFill>
                    <a:schemeClr val="tx2"/>
                  </a:solidFill>
                  <a:latin typeface="+mj-lt"/>
                  <a:cs typeface="Gotham Book" pitchFamily="2" charset="0"/>
                </a:rPr>
                <a:t>1</a:t>
              </a:r>
              <a:endParaRPr lang="en-GB" sz="1400" baseline="30000" dirty="0">
                <a:solidFill>
                  <a:schemeClr val="tx2"/>
                </a:solidFill>
                <a:latin typeface="+mj-lt"/>
                <a:cs typeface="Gotham Book" pitchFamily="2" charset="0"/>
              </a:endParaRPr>
            </a:p>
          </p:txBody>
        </p:sp>
        <p:grpSp>
          <p:nvGrpSpPr>
            <p:cNvPr id="12" name="Group 11">
              <a:extLst>
                <a:ext uri="{FF2B5EF4-FFF2-40B4-BE49-F238E27FC236}">
                  <a16:creationId xmlns:a16="http://schemas.microsoft.com/office/drawing/2014/main" id="{CD186413-A01E-054E-8F03-A95C1BDA3260}"/>
                </a:ext>
              </a:extLst>
            </p:cNvPr>
            <p:cNvGrpSpPr/>
            <p:nvPr/>
          </p:nvGrpSpPr>
          <p:grpSpPr>
            <a:xfrm>
              <a:off x="4825780" y="5065551"/>
              <a:ext cx="766119" cy="766119"/>
              <a:chOff x="2973859" y="5832389"/>
              <a:chExt cx="766119" cy="766119"/>
            </a:xfrm>
          </p:grpSpPr>
          <p:sp>
            <p:nvSpPr>
              <p:cNvPr id="3" name="Oval 2">
                <a:extLst>
                  <a:ext uri="{FF2B5EF4-FFF2-40B4-BE49-F238E27FC236}">
                    <a16:creationId xmlns:a16="http://schemas.microsoft.com/office/drawing/2014/main" id="{EB7887F4-5842-B440-A91C-9B5AD693E5A2}"/>
                  </a:ext>
                </a:extLst>
              </p:cNvPr>
              <p:cNvSpPr/>
              <p:nvPr/>
            </p:nvSpPr>
            <p:spPr>
              <a:xfrm>
                <a:off x="2973859" y="5832389"/>
                <a:ext cx="766119" cy="7661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mj-lt"/>
                </a:endParaRPr>
              </a:p>
            </p:txBody>
          </p:sp>
          <p:sp>
            <p:nvSpPr>
              <p:cNvPr id="11" name="TextBox 10">
                <a:extLst>
                  <a:ext uri="{FF2B5EF4-FFF2-40B4-BE49-F238E27FC236}">
                    <a16:creationId xmlns:a16="http://schemas.microsoft.com/office/drawing/2014/main" id="{00CA1988-4F3F-5C48-9039-657D58CED83F}"/>
                  </a:ext>
                </a:extLst>
              </p:cNvPr>
              <p:cNvSpPr txBox="1"/>
              <p:nvPr/>
            </p:nvSpPr>
            <p:spPr>
              <a:xfrm>
                <a:off x="2973859" y="6030782"/>
                <a:ext cx="766119" cy="369332"/>
              </a:xfrm>
              <a:prstGeom prst="rect">
                <a:avLst/>
              </a:prstGeom>
              <a:noFill/>
            </p:spPr>
            <p:txBody>
              <a:bodyPr wrap="square" rtlCol="0">
                <a:spAutoFit/>
              </a:bodyPr>
              <a:lstStyle/>
              <a:p>
                <a:pPr algn="ctr"/>
                <a:r>
                  <a:rPr lang="en-US" b="1" dirty="0">
                    <a:solidFill>
                      <a:schemeClr val="bg1"/>
                    </a:solidFill>
                    <a:latin typeface="+mj-lt"/>
                  </a:rPr>
                  <a:t>46%</a:t>
                </a:r>
              </a:p>
            </p:txBody>
          </p:sp>
        </p:grpSp>
      </p:grpSp>
      <p:grpSp>
        <p:nvGrpSpPr>
          <p:cNvPr id="14" name="Group 13">
            <a:extLst>
              <a:ext uri="{FF2B5EF4-FFF2-40B4-BE49-F238E27FC236}">
                <a16:creationId xmlns:a16="http://schemas.microsoft.com/office/drawing/2014/main" id="{8AF7F997-B120-E041-9138-77D932390B2D}"/>
              </a:ext>
            </a:extLst>
          </p:cNvPr>
          <p:cNvGrpSpPr/>
          <p:nvPr/>
        </p:nvGrpSpPr>
        <p:grpSpPr>
          <a:xfrm>
            <a:off x="4825780" y="3914028"/>
            <a:ext cx="6529879" cy="766119"/>
            <a:chOff x="4825780" y="3772210"/>
            <a:chExt cx="6529879" cy="766119"/>
          </a:xfrm>
        </p:grpSpPr>
        <p:sp>
          <p:nvSpPr>
            <p:cNvPr id="15" name="Rectangle 14">
              <a:extLst>
                <a:ext uri="{FF2B5EF4-FFF2-40B4-BE49-F238E27FC236}">
                  <a16:creationId xmlns:a16="http://schemas.microsoft.com/office/drawing/2014/main" id="{40719B8E-86ED-461F-BA93-4280A0EC3C95}"/>
                </a:ext>
              </a:extLst>
            </p:cNvPr>
            <p:cNvSpPr/>
            <p:nvPr/>
          </p:nvSpPr>
          <p:spPr>
            <a:xfrm>
              <a:off x="5880004" y="3952898"/>
              <a:ext cx="5475655" cy="4047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609570">
                <a:spcAft>
                  <a:spcPts val="800"/>
                </a:spcAft>
                <a:defRPr/>
              </a:pPr>
              <a:r>
                <a:rPr lang="en-GB" sz="1600" b="1" dirty="0">
                  <a:solidFill>
                    <a:schemeClr val="tx2"/>
                  </a:solidFill>
                  <a:latin typeface="+mj-lt"/>
                  <a:cs typeface="Gotham Black" pitchFamily="2" charset="0"/>
                </a:rPr>
                <a:t>IT Leaders </a:t>
              </a:r>
              <a:r>
                <a:rPr lang="en-GB" sz="1400" dirty="0">
                  <a:solidFill>
                    <a:schemeClr val="tx2"/>
                  </a:solidFill>
                  <a:latin typeface="+mj-lt"/>
                  <a:cs typeface="Gotham Book" pitchFamily="2" charset="0"/>
                </a:rPr>
                <a:t>face a skills gap that is hard to close as technology evolution outpaces capacity for continual training</a:t>
              </a:r>
              <a:r>
                <a:rPr lang="en-GB" sz="1400" baseline="30000" dirty="0">
                  <a:solidFill>
                    <a:schemeClr val="tx2"/>
                  </a:solidFill>
                  <a:latin typeface="+mj-lt"/>
                  <a:cs typeface="Gotham Book" pitchFamily="2" charset="0"/>
                </a:rPr>
                <a:t>2</a:t>
              </a:r>
              <a:endParaRPr lang="en-GB" sz="1400" dirty="0">
                <a:solidFill>
                  <a:schemeClr val="tx2"/>
                </a:solidFill>
                <a:latin typeface="+mj-lt"/>
                <a:cs typeface="Gotham Book" pitchFamily="2" charset="0"/>
              </a:endParaRPr>
            </a:p>
          </p:txBody>
        </p:sp>
        <p:grpSp>
          <p:nvGrpSpPr>
            <p:cNvPr id="25" name="Group 24">
              <a:extLst>
                <a:ext uri="{FF2B5EF4-FFF2-40B4-BE49-F238E27FC236}">
                  <a16:creationId xmlns:a16="http://schemas.microsoft.com/office/drawing/2014/main" id="{938A9603-BB5C-9944-AD8D-6E74EA4D7D1F}"/>
                </a:ext>
              </a:extLst>
            </p:cNvPr>
            <p:cNvGrpSpPr/>
            <p:nvPr/>
          </p:nvGrpSpPr>
          <p:grpSpPr>
            <a:xfrm>
              <a:off x="4825780" y="3772210"/>
              <a:ext cx="766119" cy="766119"/>
              <a:chOff x="2973859" y="5832389"/>
              <a:chExt cx="766119" cy="766119"/>
            </a:xfrm>
          </p:grpSpPr>
          <p:sp>
            <p:nvSpPr>
              <p:cNvPr id="26" name="Oval 25">
                <a:extLst>
                  <a:ext uri="{FF2B5EF4-FFF2-40B4-BE49-F238E27FC236}">
                    <a16:creationId xmlns:a16="http://schemas.microsoft.com/office/drawing/2014/main" id="{EACD45CC-D64A-9341-838B-F5F70C2BB707}"/>
                  </a:ext>
                </a:extLst>
              </p:cNvPr>
              <p:cNvSpPr/>
              <p:nvPr/>
            </p:nvSpPr>
            <p:spPr>
              <a:xfrm>
                <a:off x="2973859" y="5832389"/>
                <a:ext cx="766119" cy="7661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mj-lt"/>
                </a:endParaRPr>
              </a:p>
            </p:txBody>
          </p:sp>
          <p:sp>
            <p:nvSpPr>
              <p:cNvPr id="28" name="TextBox 27">
                <a:extLst>
                  <a:ext uri="{FF2B5EF4-FFF2-40B4-BE49-F238E27FC236}">
                    <a16:creationId xmlns:a16="http://schemas.microsoft.com/office/drawing/2014/main" id="{5BF1EB2E-F634-AD4D-9B16-71063AA9E716}"/>
                  </a:ext>
                </a:extLst>
              </p:cNvPr>
              <p:cNvSpPr txBox="1"/>
              <p:nvPr/>
            </p:nvSpPr>
            <p:spPr>
              <a:xfrm>
                <a:off x="2973859" y="6030782"/>
                <a:ext cx="766119" cy="369332"/>
              </a:xfrm>
              <a:prstGeom prst="rect">
                <a:avLst/>
              </a:prstGeom>
              <a:noFill/>
            </p:spPr>
            <p:txBody>
              <a:bodyPr wrap="square" rtlCol="0">
                <a:spAutoFit/>
              </a:bodyPr>
              <a:lstStyle/>
              <a:p>
                <a:pPr algn="ctr"/>
                <a:r>
                  <a:rPr lang="en-US" b="1" dirty="0">
                    <a:solidFill>
                      <a:schemeClr val="bg1"/>
                    </a:solidFill>
                    <a:latin typeface="+mj-lt"/>
                  </a:rPr>
                  <a:t>93%</a:t>
                </a:r>
              </a:p>
            </p:txBody>
          </p:sp>
        </p:grpSp>
      </p:grpSp>
      <p:grpSp>
        <p:nvGrpSpPr>
          <p:cNvPr id="13" name="Group 12">
            <a:extLst>
              <a:ext uri="{FF2B5EF4-FFF2-40B4-BE49-F238E27FC236}">
                <a16:creationId xmlns:a16="http://schemas.microsoft.com/office/drawing/2014/main" id="{84FE929D-91F5-9640-9FD1-2C8172D58A75}"/>
              </a:ext>
            </a:extLst>
          </p:cNvPr>
          <p:cNvGrpSpPr/>
          <p:nvPr/>
        </p:nvGrpSpPr>
        <p:grpSpPr>
          <a:xfrm>
            <a:off x="4825780" y="2762504"/>
            <a:ext cx="6522400" cy="766119"/>
            <a:chOff x="4825780" y="2693054"/>
            <a:chExt cx="6522400" cy="766119"/>
          </a:xfrm>
        </p:grpSpPr>
        <p:sp>
          <p:nvSpPr>
            <p:cNvPr id="8" name="Rectangle 7">
              <a:extLst>
                <a:ext uri="{FF2B5EF4-FFF2-40B4-BE49-F238E27FC236}">
                  <a16:creationId xmlns:a16="http://schemas.microsoft.com/office/drawing/2014/main" id="{3D3E3550-1E4A-47D3-A2C3-2A620BC5BDFF}"/>
                </a:ext>
              </a:extLst>
            </p:cNvPr>
            <p:cNvSpPr/>
            <p:nvPr/>
          </p:nvSpPr>
          <p:spPr>
            <a:xfrm>
              <a:off x="5872525" y="2873519"/>
              <a:ext cx="5475655" cy="40518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defTabSz="609570">
                <a:defRPr/>
              </a:pPr>
              <a:r>
                <a:rPr lang="en-US" sz="1600" b="1" dirty="0">
                  <a:solidFill>
                    <a:schemeClr val="tx2"/>
                  </a:solidFill>
                  <a:latin typeface="+mj-lt"/>
                  <a:cs typeface="Gotham Black" pitchFamily="2" charset="0"/>
                </a:rPr>
                <a:t>IT Leaders </a:t>
              </a:r>
              <a:r>
                <a:rPr lang="en-US" sz="1400" b="1" dirty="0">
                  <a:solidFill>
                    <a:schemeClr val="tx2"/>
                  </a:solidFill>
                  <a:latin typeface="+mj-lt"/>
                  <a:cs typeface="Gotham Book" pitchFamily="2" charset="0"/>
                </a:rPr>
                <a:t>t</a:t>
              </a:r>
              <a:r>
                <a:rPr lang="en-US" sz="1400" dirty="0">
                  <a:solidFill>
                    <a:schemeClr val="tx2"/>
                  </a:solidFill>
                  <a:latin typeface="+mj-lt"/>
                  <a:cs typeface="Gotham Book" pitchFamily="2" charset="0"/>
                </a:rPr>
                <a:t>hink technology has become more complex. Too complex to manage every aspect in house</a:t>
              </a:r>
              <a:r>
                <a:rPr lang="en-US" sz="1400" baseline="30000" dirty="0">
                  <a:solidFill>
                    <a:schemeClr val="tx2"/>
                  </a:solidFill>
                  <a:latin typeface="+mj-lt"/>
                  <a:cs typeface="Gotham Book" pitchFamily="2" charset="0"/>
                </a:rPr>
                <a:t>1</a:t>
              </a:r>
              <a:endParaRPr lang="en-US" sz="1400" dirty="0">
                <a:solidFill>
                  <a:schemeClr val="tx2"/>
                </a:solidFill>
                <a:latin typeface="+mj-lt"/>
                <a:cs typeface="Gotham Book" pitchFamily="2" charset="0"/>
              </a:endParaRPr>
            </a:p>
          </p:txBody>
        </p:sp>
        <p:grpSp>
          <p:nvGrpSpPr>
            <p:cNvPr id="32" name="Group 31">
              <a:extLst>
                <a:ext uri="{FF2B5EF4-FFF2-40B4-BE49-F238E27FC236}">
                  <a16:creationId xmlns:a16="http://schemas.microsoft.com/office/drawing/2014/main" id="{D872E215-4013-5C4D-BC76-C40715F544AA}"/>
                </a:ext>
              </a:extLst>
            </p:cNvPr>
            <p:cNvGrpSpPr/>
            <p:nvPr/>
          </p:nvGrpSpPr>
          <p:grpSpPr>
            <a:xfrm>
              <a:off x="4825780" y="2693054"/>
              <a:ext cx="766119" cy="766119"/>
              <a:chOff x="2973859" y="5832389"/>
              <a:chExt cx="766119" cy="766119"/>
            </a:xfrm>
          </p:grpSpPr>
          <p:sp>
            <p:nvSpPr>
              <p:cNvPr id="33" name="Oval 32">
                <a:extLst>
                  <a:ext uri="{FF2B5EF4-FFF2-40B4-BE49-F238E27FC236}">
                    <a16:creationId xmlns:a16="http://schemas.microsoft.com/office/drawing/2014/main" id="{B15C8BAC-2C7C-0646-8D61-A7778C97FF7D}"/>
                  </a:ext>
                </a:extLst>
              </p:cNvPr>
              <p:cNvSpPr/>
              <p:nvPr/>
            </p:nvSpPr>
            <p:spPr>
              <a:xfrm>
                <a:off x="2973859" y="5832389"/>
                <a:ext cx="766119" cy="7661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mj-lt"/>
                </a:endParaRPr>
              </a:p>
            </p:txBody>
          </p:sp>
          <p:sp>
            <p:nvSpPr>
              <p:cNvPr id="34" name="TextBox 33">
                <a:extLst>
                  <a:ext uri="{FF2B5EF4-FFF2-40B4-BE49-F238E27FC236}">
                    <a16:creationId xmlns:a16="http://schemas.microsoft.com/office/drawing/2014/main" id="{CA0E2C21-7E27-FF45-9234-C4FC00E0602F}"/>
                  </a:ext>
                </a:extLst>
              </p:cNvPr>
              <p:cNvSpPr txBox="1"/>
              <p:nvPr/>
            </p:nvSpPr>
            <p:spPr>
              <a:xfrm>
                <a:off x="2973859" y="6030782"/>
                <a:ext cx="766119" cy="369332"/>
              </a:xfrm>
              <a:prstGeom prst="rect">
                <a:avLst/>
              </a:prstGeom>
              <a:noFill/>
            </p:spPr>
            <p:txBody>
              <a:bodyPr wrap="square" rtlCol="0">
                <a:spAutoFit/>
              </a:bodyPr>
              <a:lstStyle/>
              <a:p>
                <a:pPr algn="ctr"/>
                <a:r>
                  <a:rPr lang="en-US" b="1" dirty="0">
                    <a:solidFill>
                      <a:schemeClr val="bg1"/>
                    </a:solidFill>
                    <a:latin typeface="+mj-lt"/>
                  </a:rPr>
                  <a:t>69%</a:t>
                </a:r>
              </a:p>
            </p:txBody>
          </p:sp>
        </p:grpSp>
      </p:grpSp>
      <p:cxnSp>
        <p:nvCxnSpPr>
          <p:cNvPr id="5" name="Straight Connector 4">
            <a:extLst>
              <a:ext uri="{FF2B5EF4-FFF2-40B4-BE49-F238E27FC236}">
                <a16:creationId xmlns:a16="http://schemas.microsoft.com/office/drawing/2014/main" id="{E31B0037-7629-1541-B3E8-222D8617B771}"/>
              </a:ext>
            </a:extLst>
          </p:cNvPr>
          <p:cNvCxnSpPr/>
          <p:nvPr/>
        </p:nvCxnSpPr>
        <p:spPr>
          <a:xfrm>
            <a:off x="4522304" y="1697556"/>
            <a:ext cx="0" cy="5002329"/>
          </a:xfrm>
          <a:prstGeom prst="line">
            <a:avLst/>
          </a:prstGeom>
          <a:ln>
            <a:solidFill>
              <a:srgbClr val="86C1D7">
                <a:alpha val="50980"/>
              </a:srgbClr>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03DB25C0-8FEF-D248-A339-B98313085D37}"/>
              </a:ext>
            </a:extLst>
          </p:cNvPr>
          <p:cNvSpPr txBox="1"/>
          <p:nvPr/>
        </p:nvSpPr>
        <p:spPr>
          <a:xfrm>
            <a:off x="11581190" y="6383757"/>
            <a:ext cx="544004" cy="369332"/>
          </a:xfrm>
          <a:prstGeom prst="rect">
            <a:avLst/>
          </a:prstGeom>
          <a:noFill/>
        </p:spPr>
        <p:txBody>
          <a:bodyPr wrap="square" rtlCol="0">
            <a:spAutoFit/>
          </a:bodyPr>
          <a:lstStyle/>
          <a:p>
            <a:fld id="{205FEB3C-5BF8-C845-BED8-07B1ACE10890}" type="slidenum">
              <a:rPr lang="en-US" smtClean="0">
                <a:solidFill>
                  <a:srgbClr val="0070C0"/>
                </a:solidFill>
              </a:rPr>
              <a:t>4</a:t>
            </a:fld>
            <a:endParaRPr lang="en-US" dirty="0">
              <a:solidFill>
                <a:srgbClr val="0070C0"/>
              </a:solidFill>
            </a:endParaRPr>
          </a:p>
        </p:txBody>
      </p:sp>
      <p:grpSp>
        <p:nvGrpSpPr>
          <p:cNvPr id="22" name="Group 21">
            <a:extLst>
              <a:ext uri="{FF2B5EF4-FFF2-40B4-BE49-F238E27FC236}">
                <a16:creationId xmlns:a16="http://schemas.microsoft.com/office/drawing/2014/main" id="{9FC2D139-E0E6-484E-9961-5C4CA071551C}"/>
              </a:ext>
            </a:extLst>
          </p:cNvPr>
          <p:cNvGrpSpPr/>
          <p:nvPr/>
        </p:nvGrpSpPr>
        <p:grpSpPr>
          <a:xfrm>
            <a:off x="277607" y="6301740"/>
            <a:ext cx="1248738" cy="451349"/>
            <a:chOff x="277607" y="6301740"/>
            <a:chExt cx="1248738" cy="451349"/>
          </a:xfrm>
        </p:grpSpPr>
        <p:sp>
          <p:nvSpPr>
            <p:cNvPr id="4" name="Rounded Rectangle 3">
              <a:extLst>
                <a:ext uri="{FF2B5EF4-FFF2-40B4-BE49-F238E27FC236}">
                  <a16:creationId xmlns:a16="http://schemas.microsoft.com/office/drawing/2014/main" id="{77820DAD-286C-CB49-B893-8AEC28D4DD1A}"/>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eginning with solid fill">
              <a:hlinkClick r:id="rId3" action="ppaction://hlinksldjump"/>
              <a:extLst>
                <a:ext uri="{FF2B5EF4-FFF2-40B4-BE49-F238E27FC236}">
                  <a16:creationId xmlns:a16="http://schemas.microsoft.com/office/drawing/2014/main" id="{C91E974C-A164-D143-8236-DE3CB42FF3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10" name="TextBox 9">
              <a:hlinkClick r:id="rId3" action="ppaction://hlinksldjump"/>
              <a:extLst>
                <a:ext uri="{FF2B5EF4-FFF2-40B4-BE49-F238E27FC236}">
                  <a16:creationId xmlns:a16="http://schemas.microsoft.com/office/drawing/2014/main" id="{FB721F90-820F-DC45-9E93-2825AD8D0645}"/>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35" name="Round Same-side Corner of Rectangle 34">
            <a:extLst>
              <a:ext uri="{FF2B5EF4-FFF2-40B4-BE49-F238E27FC236}">
                <a16:creationId xmlns:a16="http://schemas.microsoft.com/office/drawing/2014/main" id="{3BB41387-7E94-6C45-B83C-EAB093A15ABB}"/>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 Same-side Corner of Rectangle 46">
            <a:extLst>
              <a:ext uri="{FF2B5EF4-FFF2-40B4-BE49-F238E27FC236}">
                <a16:creationId xmlns:a16="http://schemas.microsoft.com/office/drawing/2014/main" id="{636B36F0-BDB7-B641-B605-9D47075635A2}"/>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B492A37-9320-A849-B66C-55BB053BA00F}"/>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42" name="TextBox 41">
            <a:extLst>
              <a:ext uri="{FF2B5EF4-FFF2-40B4-BE49-F238E27FC236}">
                <a16:creationId xmlns:a16="http://schemas.microsoft.com/office/drawing/2014/main" id="{787FB494-CB54-514A-8878-20551CFBF5D7}"/>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43" name="TextBox 42">
            <a:extLst>
              <a:ext uri="{FF2B5EF4-FFF2-40B4-BE49-F238E27FC236}">
                <a16:creationId xmlns:a16="http://schemas.microsoft.com/office/drawing/2014/main" id="{2C6F56FF-E04F-9943-9D3D-D87EE01CC7D0}"/>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44" name="TextBox 43">
            <a:extLst>
              <a:ext uri="{FF2B5EF4-FFF2-40B4-BE49-F238E27FC236}">
                <a16:creationId xmlns:a16="http://schemas.microsoft.com/office/drawing/2014/main" id="{11FE7E86-609C-DC4D-887D-F8DF9F378751}"/>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59" name="Straight Connector 58">
            <a:extLst>
              <a:ext uri="{FF2B5EF4-FFF2-40B4-BE49-F238E27FC236}">
                <a16:creationId xmlns:a16="http://schemas.microsoft.com/office/drawing/2014/main" id="{556FCCF3-9989-F043-9EDF-C4C381A91F26}"/>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22D834FB-3DA4-BC42-9124-FA566F575083}"/>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BD22292-A3F9-4946-B89D-934F0EDAAE32}"/>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itle 1">
            <a:extLst>
              <a:ext uri="{FF2B5EF4-FFF2-40B4-BE49-F238E27FC236}">
                <a16:creationId xmlns:a16="http://schemas.microsoft.com/office/drawing/2014/main" id="{D15FE119-851E-CCE7-4448-3E5A19CB8A9C}"/>
              </a:ext>
            </a:extLst>
          </p:cNvPr>
          <p:cNvSpPr txBox="1">
            <a:spLocks/>
          </p:cNvSpPr>
          <p:nvPr/>
        </p:nvSpPr>
        <p:spPr>
          <a:xfrm>
            <a:off x="260664" y="624965"/>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600" b="1" i="0" u="none" strike="noStrike" kern="1200" cap="none" spc="0" normalizeH="0" baseline="0" noProof="0" dirty="0">
                <a:ln>
                  <a:noFill/>
                </a:ln>
                <a:solidFill>
                  <a:schemeClr val="bg1"/>
                </a:solidFill>
                <a:effectLst/>
                <a:uLnTx/>
                <a:uFillTx/>
                <a:latin typeface="Montserrat"/>
                <a:ea typeface="Tahoma" panose="020B0604030504040204" pitchFamily="34" charset="0"/>
                <a:cs typeface="Gotham Bold" pitchFamily="2" charset="0"/>
              </a:rPr>
              <a:t>Why invest in Cisco Services?</a:t>
            </a:r>
          </a:p>
        </p:txBody>
      </p:sp>
      <p:pic>
        <p:nvPicPr>
          <p:cNvPr id="52" name="Picture 51" descr="A screenshot of a video game&#10;&#10;Description automatically generated with medium confidence">
            <a:extLst>
              <a:ext uri="{FF2B5EF4-FFF2-40B4-BE49-F238E27FC236}">
                <a16:creationId xmlns:a16="http://schemas.microsoft.com/office/drawing/2014/main" id="{075AC7C8-F318-6C75-0719-2EBC7349D409}"/>
              </a:ext>
            </a:extLst>
          </p:cNvPr>
          <p:cNvPicPr>
            <a:picLocks noChangeAspect="1"/>
          </p:cNvPicPr>
          <p:nvPr/>
        </p:nvPicPr>
        <p:blipFill>
          <a:blip r:embed="rId10"/>
          <a:stretch>
            <a:fillRect/>
          </a:stretch>
        </p:blipFill>
        <p:spPr>
          <a:xfrm>
            <a:off x="8952652" y="6338196"/>
            <a:ext cx="2662049" cy="460453"/>
          </a:xfrm>
          <a:prstGeom prst="rect">
            <a:avLst/>
          </a:prstGeom>
        </p:spPr>
      </p:pic>
    </p:spTree>
    <p:extLst>
      <p:ext uri="{BB962C8B-B14F-4D97-AF65-F5344CB8AC3E}">
        <p14:creationId xmlns:p14="http://schemas.microsoft.com/office/powerpoint/2010/main" val="161165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2F42774C-DFF4-411E-AE4E-9FB282A3B3A6}"/>
              </a:ext>
            </a:extLst>
          </p:cNvPr>
          <p:cNvSpPr txBox="1">
            <a:spLocks/>
          </p:cNvSpPr>
          <p:nvPr/>
        </p:nvSpPr>
        <p:spPr>
          <a:xfrm>
            <a:off x="470918" y="494123"/>
            <a:ext cx="4397073" cy="559551"/>
          </a:xfrm>
          <a:prstGeom prst="rect">
            <a:avLst/>
          </a:prstGeom>
        </p:spPr>
        <p:txBody>
          <a:bodyPr/>
          <a:lst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u="none" strike="noStrike" kern="1200" cap="none" spc="0" normalizeH="0" noProof="0" dirty="0">
                <a:ln>
                  <a:noFill/>
                </a:ln>
                <a:solidFill>
                  <a:srgbClr val="FFFFFF"/>
                </a:solidFill>
                <a:effectLst/>
                <a:uLnTx/>
                <a:uFillTx/>
                <a:latin typeface="+mj-lt"/>
                <a:cs typeface="Gotham Bold" pitchFamily="2" charset="0"/>
              </a:rPr>
              <a:t>Cisco Services portfolio</a:t>
            </a:r>
          </a:p>
        </p:txBody>
      </p:sp>
      <p:sp>
        <p:nvSpPr>
          <p:cNvPr id="23" name="Rectangle: Rounded Corners 22">
            <a:extLst>
              <a:ext uri="{FF2B5EF4-FFF2-40B4-BE49-F238E27FC236}">
                <a16:creationId xmlns:a16="http://schemas.microsoft.com/office/drawing/2014/main" id="{B4EE7793-E79D-47A6-8915-E122FFE506AF}"/>
              </a:ext>
            </a:extLst>
          </p:cNvPr>
          <p:cNvSpPr/>
          <p:nvPr/>
        </p:nvSpPr>
        <p:spPr>
          <a:xfrm>
            <a:off x="767282" y="2370288"/>
            <a:ext cx="3207951" cy="783771"/>
          </a:xfrm>
          <a:prstGeom prst="roundRect">
            <a:avLst/>
          </a:prstGeom>
          <a:solidFill>
            <a:srgbClr val="3396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sp>
        <p:nvSpPr>
          <p:cNvPr id="26" name="TextBox 25">
            <a:extLst>
              <a:ext uri="{FF2B5EF4-FFF2-40B4-BE49-F238E27FC236}">
                <a16:creationId xmlns:a16="http://schemas.microsoft.com/office/drawing/2014/main" id="{F11D362E-AC36-4026-9E48-11B3CA5A6655}"/>
              </a:ext>
            </a:extLst>
          </p:cNvPr>
          <p:cNvSpPr txBox="1"/>
          <p:nvPr/>
        </p:nvSpPr>
        <p:spPr>
          <a:xfrm>
            <a:off x="1487235" y="2565571"/>
            <a:ext cx="2634343" cy="369332"/>
          </a:xfrm>
          <a:prstGeom prst="rect">
            <a:avLst/>
          </a:prstGeom>
          <a:noFill/>
        </p:spPr>
        <p:txBody>
          <a:bodyPr wrap="square" rtlCol="0">
            <a:spAutoFit/>
          </a:bodyPr>
          <a:lstStyle/>
          <a:p>
            <a:r>
              <a:rPr lang="en-US" dirty="0">
                <a:solidFill>
                  <a:schemeClr val="bg1"/>
                </a:solidFill>
                <a:latin typeface="+mj-lt"/>
                <a:cs typeface="Gotham Book" pitchFamily="50" charset="0"/>
              </a:rPr>
              <a:t>Solution Support</a:t>
            </a:r>
          </a:p>
        </p:txBody>
      </p:sp>
      <p:sp>
        <p:nvSpPr>
          <p:cNvPr id="29" name="Oval 28">
            <a:extLst>
              <a:ext uri="{FF2B5EF4-FFF2-40B4-BE49-F238E27FC236}">
                <a16:creationId xmlns:a16="http://schemas.microsoft.com/office/drawing/2014/main" id="{75FC1D00-0ECF-47CC-BA7F-7CFE01EABBD6}"/>
              </a:ext>
            </a:extLst>
          </p:cNvPr>
          <p:cNvSpPr/>
          <p:nvPr/>
        </p:nvSpPr>
        <p:spPr>
          <a:xfrm>
            <a:off x="561401" y="2358210"/>
            <a:ext cx="807926" cy="80792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pic>
        <p:nvPicPr>
          <p:cNvPr id="56" name="Picture 55">
            <a:extLst>
              <a:ext uri="{FF2B5EF4-FFF2-40B4-BE49-F238E27FC236}">
                <a16:creationId xmlns:a16="http://schemas.microsoft.com/office/drawing/2014/main" id="{B7BBDC4C-127B-408C-96A9-476A88426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472" y="2469834"/>
            <a:ext cx="598296" cy="593001"/>
          </a:xfrm>
          <a:prstGeom prst="rect">
            <a:avLst/>
          </a:prstGeom>
        </p:spPr>
      </p:pic>
      <p:sp>
        <p:nvSpPr>
          <p:cNvPr id="22" name="Rectangle: Rounded Corners 21">
            <a:extLst>
              <a:ext uri="{FF2B5EF4-FFF2-40B4-BE49-F238E27FC236}">
                <a16:creationId xmlns:a16="http://schemas.microsoft.com/office/drawing/2014/main" id="{0A54A8CE-B9E4-4B58-AE68-5A18E1626A1B}"/>
              </a:ext>
            </a:extLst>
          </p:cNvPr>
          <p:cNvSpPr/>
          <p:nvPr/>
        </p:nvSpPr>
        <p:spPr>
          <a:xfrm>
            <a:off x="767283" y="1318233"/>
            <a:ext cx="3207951" cy="783771"/>
          </a:xfrm>
          <a:prstGeom prst="roundRect">
            <a:avLst/>
          </a:prstGeom>
          <a:solidFill>
            <a:srgbClr val="3396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sp>
        <p:nvSpPr>
          <p:cNvPr id="25" name="TextBox 24">
            <a:extLst>
              <a:ext uri="{FF2B5EF4-FFF2-40B4-BE49-F238E27FC236}">
                <a16:creationId xmlns:a16="http://schemas.microsoft.com/office/drawing/2014/main" id="{79AB2AAE-300B-4A76-AA55-880679C06A54}"/>
              </a:ext>
            </a:extLst>
          </p:cNvPr>
          <p:cNvSpPr txBox="1"/>
          <p:nvPr/>
        </p:nvSpPr>
        <p:spPr>
          <a:xfrm>
            <a:off x="1487235" y="1545783"/>
            <a:ext cx="2634343" cy="369332"/>
          </a:xfrm>
          <a:prstGeom prst="rect">
            <a:avLst/>
          </a:prstGeom>
          <a:noFill/>
        </p:spPr>
        <p:txBody>
          <a:bodyPr wrap="square" rtlCol="0">
            <a:spAutoFit/>
          </a:bodyPr>
          <a:lstStyle/>
          <a:p>
            <a:r>
              <a:rPr lang="en-US" dirty="0">
                <a:solidFill>
                  <a:schemeClr val="bg1"/>
                </a:solidFill>
                <a:latin typeface="+mj-lt"/>
                <a:cs typeface="Gotham Book" pitchFamily="50" charset="0"/>
              </a:rPr>
              <a:t>Smart Net Total Care</a:t>
            </a:r>
          </a:p>
        </p:txBody>
      </p:sp>
      <p:sp>
        <p:nvSpPr>
          <p:cNvPr id="28" name="Oval 27">
            <a:extLst>
              <a:ext uri="{FF2B5EF4-FFF2-40B4-BE49-F238E27FC236}">
                <a16:creationId xmlns:a16="http://schemas.microsoft.com/office/drawing/2014/main" id="{85C83810-5670-4EBC-ACCA-4500C1D77BC9}"/>
              </a:ext>
            </a:extLst>
          </p:cNvPr>
          <p:cNvSpPr/>
          <p:nvPr/>
        </p:nvSpPr>
        <p:spPr>
          <a:xfrm>
            <a:off x="605919" y="1306655"/>
            <a:ext cx="807926" cy="80792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pic>
        <p:nvPicPr>
          <p:cNvPr id="63" name="Graphic 62">
            <a:extLst>
              <a:ext uri="{FF2B5EF4-FFF2-40B4-BE49-F238E27FC236}">
                <a16:creationId xmlns:a16="http://schemas.microsoft.com/office/drawing/2014/main" id="{FD741F69-3DEA-4FDC-B9CA-570A4EAF810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3999" y="1437234"/>
            <a:ext cx="545767" cy="545767"/>
          </a:xfrm>
          <a:prstGeom prst="rect">
            <a:avLst/>
          </a:prstGeom>
        </p:spPr>
      </p:pic>
      <p:sp>
        <p:nvSpPr>
          <p:cNvPr id="24" name="Rectangle: Rounded Corners 23">
            <a:extLst>
              <a:ext uri="{FF2B5EF4-FFF2-40B4-BE49-F238E27FC236}">
                <a16:creationId xmlns:a16="http://schemas.microsoft.com/office/drawing/2014/main" id="{896D5260-E034-4C6C-B096-32262E0F4B00}"/>
              </a:ext>
            </a:extLst>
          </p:cNvPr>
          <p:cNvSpPr/>
          <p:nvPr/>
        </p:nvSpPr>
        <p:spPr>
          <a:xfrm>
            <a:off x="767281" y="3411348"/>
            <a:ext cx="3207951" cy="783771"/>
          </a:xfrm>
          <a:prstGeom prst="roundRect">
            <a:avLst/>
          </a:prstGeom>
          <a:solidFill>
            <a:srgbClr val="3396B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sp>
        <p:nvSpPr>
          <p:cNvPr id="27" name="TextBox 26">
            <a:extLst>
              <a:ext uri="{FF2B5EF4-FFF2-40B4-BE49-F238E27FC236}">
                <a16:creationId xmlns:a16="http://schemas.microsoft.com/office/drawing/2014/main" id="{0EBADD0B-9405-44E4-AE20-30C2EF54011D}"/>
              </a:ext>
            </a:extLst>
          </p:cNvPr>
          <p:cNvSpPr txBox="1"/>
          <p:nvPr/>
        </p:nvSpPr>
        <p:spPr>
          <a:xfrm>
            <a:off x="1483158" y="3598238"/>
            <a:ext cx="2634343" cy="369332"/>
          </a:xfrm>
          <a:prstGeom prst="rect">
            <a:avLst/>
          </a:prstGeom>
          <a:noFill/>
        </p:spPr>
        <p:txBody>
          <a:bodyPr wrap="square" rtlCol="0">
            <a:spAutoFit/>
          </a:bodyPr>
          <a:lstStyle/>
          <a:p>
            <a:r>
              <a:rPr lang="en-US" dirty="0">
                <a:solidFill>
                  <a:schemeClr val="bg1"/>
                </a:solidFill>
                <a:latin typeface="+mj-lt"/>
                <a:cs typeface="Gotham Book" pitchFamily="50" charset="0"/>
              </a:rPr>
              <a:t>Software Support</a:t>
            </a:r>
          </a:p>
        </p:txBody>
      </p:sp>
      <p:sp>
        <p:nvSpPr>
          <p:cNvPr id="30" name="Oval 29">
            <a:extLst>
              <a:ext uri="{FF2B5EF4-FFF2-40B4-BE49-F238E27FC236}">
                <a16:creationId xmlns:a16="http://schemas.microsoft.com/office/drawing/2014/main" id="{6A6B71A4-EB95-42B6-BB6B-AC61E04DD739}"/>
              </a:ext>
            </a:extLst>
          </p:cNvPr>
          <p:cNvSpPr/>
          <p:nvPr/>
        </p:nvSpPr>
        <p:spPr>
          <a:xfrm>
            <a:off x="561401" y="3409764"/>
            <a:ext cx="807926" cy="80792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mj-lt"/>
            </a:endParaRPr>
          </a:p>
        </p:txBody>
      </p:sp>
      <p:pic>
        <p:nvPicPr>
          <p:cNvPr id="64" name="Graphic 63">
            <a:extLst>
              <a:ext uri="{FF2B5EF4-FFF2-40B4-BE49-F238E27FC236}">
                <a16:creationId xmlns:a16="http://schemas.microsoft.com/office/drawing/2014/main" id="{BE42B91E-F42E-47B3-B8CD-11640BE474A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85032" y="3525575"/>
            <a:ext cx="568735" cy="568735"/>
          </a:xfrm>
          <a:prstGeom prst="rect">
            <a:avLst/>
          </a:prstGeom>
        </p:spPr>
      </p:pic>
      <p:sp>
        <p:nvSpPr>
          <p:cNvPr id="2" name="TextBox 1">
            <a:extLst>
              <a:ext uri="{FF2B5EF4-FFF2-40B4-BE49-F238E27FC236}">
                <a16:creationId xmlns:a16="http://schemas.microsoft.com/office/drawing/2014/main" id="{A70D5582-725D-5444-8E9B-C8A2E8996E4F}"/>
              </a:ext>
            </a:extLst>
          </p:cNvPr>
          <p:cNvSpPr txBox="1"/>
          <p:nvPr/>
        </p:nvSpPr>
        <p:spPr>
          <a:xfrm>
            <a:off x="6399913" y="443682"/>
            <a:ext cx="5321169" cy="461665"/>
          </a:xfrm>
          <a:prstGeom prst="rect">
            <a:avLst/>
          </a:prstGeom>
          <a:noFill/>
        </p:spPr>
        <p:txBody>
          <a:bodyPr wrap="square" rtlCol="0">
            <a:spAutoFit/>
          </a:bodyPr>
          <a:lstStyle/>
          <a:p>
            <a:r>
              <a:rPr lang="en-US" sz="2400" b="1" dirty="0">
                <a:solidFill>
                  <a:schemeClr val="bg1"/>
                </a:solidFill>
                <a:latin typeface="+mj-lt"/>
                <a:cs typeface="Gotham Bold" pitchFamily="2" charset="0"/>
              </a:rPr>
              <a:t>Benefits of Support Services</a:t>
            </a:r>
          </a:p>
        </p:txBody>
      </p:sp>
      <p:sp>
        <p:nvSpPr>
          <p:cNvPr id="31" name="Round Same-side Corner of Rectangle 30">
            <a:extLst>
              <a:ext uri="{FF2B5EF4-FFF2-40B4-BE49-F238E27FC236}">
                <a16:creationId xmlns:a16="http://schemas.microsoft.com/office/drawing/2014/main" id="{A09F44E8-8D8F-F54D-9D39-BE7B198A4A32}"/>
              </a:ext>
            </a:extLst>
          </p:cNvPr>
          <p:cNvSpPr/>
          <p:nvPr/>
        </p:nvSpPr>
        <p:spPr>
          <a:xfrm rot="16200000">
            <a:off x="9843531" y="-662561"/>
            <a:ext cx="722532" cy="3974411"/>
          </a:xfrm>
          <a:prstGeom prst="round2SameRect">
            <a:avLst/>
          </a:prstGeom>
          <a:solidFill>
            <a:srgbClr val="F09D2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6" name="Rectangle 65">
            <a:extLst>
              <a:ext uri="{FF2B5EF4-FFF2-40B4-BE49-F238E27FC236}">
                <a16:creationId xmlns:a16="http://schemas.microsoft.com/office/drawing/2014/main" id="{5EDD6471-7367-5642-9B45-94B6437C9AFC}"/>
              </a:ext>
            </a:extLst>
          </p:cNvPr>
          <p:cNvSpPr/>
          <p:nvPr/>
        </p:nvSpPr>
        <p:spPr>
          <a:xfrm>
            <a:off x="8822954" y="1102951"/>
            <a:ext cx="3233024" cy="469860"/>
          </a:xfrm>
          <a:prstGeom prst="rect">
            <a:avLst/>
          </a:prstGeom>
          <a:noFill/>
          <a:ln w="9525" cap="flat" cmpd="sng" algn="ctr">
            <a:noFill/>
            <a:prstDash val="solid"/>
          </a:ln>
          <a:effectLst/>
        </p:spPr>
        <p:txBody>
          <a:bodyPr lIns="0" tIns="0" rIns="0" bIns="0" rtlCol="0" anchor="ctr"/>
          <a:lstStyle/>
          <a:p>
            <a:pPr lvl="0">
              <a:defRPr/>
            </a:pPr>
            <a:r>
              <a:rPr lang="en-GB" sz="1600" dirty="0">
                <a:solidFill>
                  <a:schemeClr val="bg2"/>
                </a:solidFill>
                <a:latin typeface="+mj-lt"/>
                <a:cs typeface="Gotham Medium" pitchFamily="2" charset="0"/>
              </a:rPr>
              <a:t>Shift to a recurring revenue model</a:t>
            </a:r>
          </a:p>
        </p:txBody>
      </p:sp>
      <p:sp>
        <p:nvSpPr>
          <p:cNvPr id="77" name="Oval 76">
            <a:extLst>
              <a:ext uri="{FF2B5EF4-FFF2-40B4-BE49-F238E27FC236}">
                <a16:creationId xmlns:a16="http://schemas.microsoft.com/office/drawing/2014/main" id="{2F7B28DF-1325-474F-B3C2-AF1B374CBF4D}"/>
              </a:ext>
            </a:extLst>
          </p:cNvPr>
          <p:cNvSpPr/>
          <p:nvPr/>
        </p:nvSpPr>
        <p:spPr>
          <a:xfrm>
            <a:off x="7962763" y="963379"/>
            <a:ext cx="722530" cy="72253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3" name="Graphic 379">
            <a:extLst>
              <a:ext uri="{FF2B5EF4-FFF2-40B4-BE49-F238E27FC236}">
                <a16:creationId xmlns:a16="http://schemas.microsoft.com/office/drawing/2014/main" id="{9672B804-BDFD-8F49-BE38-55BC45898FC7}"/>
              </a:ext>
            </a:extLst>
          </p:cNvPr>
          <p:cNvSpPr/>
          <p:nvPr/>
        </p:nvSpPr>
        <p:spPr>
          <a:xfrm>
            <a:off x="8178159" y="1143279"/>
            <a:ext cx="395030" cy="351214"/>
          </a:xfrm>
          <a:custGeom>
            <a:avLst/>
            <a:gdLst>
              <a:gd name="connsiteX0" fmla="*/ 4870799 w 5495925"/>
              <a:gd name="connsiteY0" fmla="*/ 889445 h 4886325"/>
              <a:gd name="connsiteX1" fmla="*/ 5036344 w 5495925"/>
              <a:gd name="connsiteY1" fmla="*/ 921544 h 4886325"/>
              <a:gd name="connsiteX2" fmla="*/ 5493544 w 5495925"/>
              <a:gd name="connsiteY2" fmla="*/ 464344 h 4886325"/>
              <a:gd name="connsiteX3" fmla="*/ 5036344 w 5495925"/>
              <a:gd name="connsiteY3" fmla="*/ 7144 h 4886325"/>
              <a:gd name="connsiteX4" fmla="*/ 4579144 w 5495925"/>
              <a:gd name="connsiteY4" fmla="*/ 464344 h 4886325"/>
              <a:gd name="connsiteX5" fmla="*/ 4585907 w 5495925"/>
              <a:gd name="connsiteY5" fmla="*/ 531876 h 4886325"/>
              <a:gd name="connsiteX6" fmla="*/ 3677793 w 5495925"/>
              <a:gd name="connsiteY6" fmla="*/ 1258348 h 4886325"/>
              <a:gd name="connsiteX7" fmla="*/ 3512249 w 5495925"/>
              <a:gd name="connsiteY7" fmla="*/ 1226249 h 4886325"/>
              <a:gd name="connsiteX8" fmla="*/ 3346704 w 5495925"/>
              <a:gd name="connsiteY8" fmla="*/ 1258348 h 4886325"/>
              <a:gd name="connsiteX9" fmla="*/ 2438781 w 5495925"/>
              <a:gd name="connsiteY9" fmla="*/ 531971 h 4886325"/>
              <a:gd name="connsiteX10" fmla="*/ 2445544 w 5495925"/>
              <a:gd name="connsiteY10" fmla="*/ 464344 h 4886325"/>
              <a:gd name="connsiteX11" fmla="*/ 1988344 w 5495925"/>
              <a:gd name="connsiteY11" fmla="*/ 7144 h 4886325"/>
              <a:gd name="connsiteX12" fmla="*/ 1531144 w 5495925"/>
              <a:gd name="connsiteY12" fmla="*/ 464344 h 4886325"/>
              <a:gd name="connsiteX13" fmla="*/ 1548098 w 5495925"/>
              <a:gd name="connsiteY13" fmla="*/ 581311 h 4886325"/>
              <a:gd name="connsiteX14" fmla="*/ 581311 w 5495925"/>
              <a:gd name="connsiteY14" fmla="*/ 1548098 h 4886325"/>
              <a:gd name="connsiteX15" fmla="*/ 464344 w 5495925"/>
              <a:gd name="connsiteY15" fmla="*/ 1531144 h 4886325"/>
              <a:gd name="connsiteX16" fmla="*/ 7144 w 5495925"/>
              <a:gd name="connsiteY16" fmla="*/ 1988344 h 4886325"/>
              <a:gd name="connsiteX17" fmla="*/ 464344 w 5495925"/>
              <a:gd name="connsiteY17" fmla="*/ 2445544 h 4886325"/>
              <a:gd name="connsiteX18" fmla="*/ 921544 w 5495925"/>
              <a:gd name="connsiteY18" fmla="*/ 1988344 h 4886325"/>
              <a:gd name="connsiteX19" fmla="*/ 904589 w 5495925"/>
              <a:gd name="connsiteY19" fmla="*/ 1871377 h 4886325"/>
              <a:gd name="connsiteX20" fmla="*/ 1871377 w 5495925"/>
              <a:gd name="connsiteY20" fmla="*/ 904589 h 4886325"/>
              <a:gd name="connsiteX21" fmla="*/ 1988344 w 5495925"/>
              <a:gd name="connsiteY21" fmla="*/ 921544 h 4886325"/>
              <a:gd name="connsiteX22" fmla="*/ 2153888 w 5495925"/>
              <a:gd name="connsiteY22" fmla="*/ 889445 h 4886325"/>
              <a:gd name="connsiteX23" fmla="*/ 3062002 w 5495925"/>
              <a:gd name="connsiteY23" fmla="*/ 1615916 h 4886325"/>
              <a:gd name="connsiteX24" fmla="*/ 3055239 w 5495925"/>
              <a:gd name="connsiteY24" fmla="*/ 1683544 h 4886325"/>
              <a:gd name="connsiteX25" fmla="*/ 3512439 w 5495925"/>
              <a:gd name="connsiteY25" fmla="*/ 2140744 h 4886325"/>
              <a:gd name="connsiteX26" fmla="*/ 3969639 w 5495925"/>
              <a:gd name="connsiteY26" fmla="*/ 1683544 h 4886325"/>
              <a:gd name="connsiteX27" fmla="*/ 3962876 w 5495925"/>
              <a:gd name="connsiteY27" fmla="*/ 1616012 h 4886325"/>
              <a:gd name="connsiteX28" fmla="*/ 4870799 w 5495925"/>
              <a:gd name="connsiteY28" fmla="*/ 889445 h 4886325"/>
              <a:gd name="connsiteX29" fmla="*/ 3817144 w 5495925"/>
              <a:gd name="connsiteY29" fmla="*/ 3055144 h 4886325"/>
              <a:gd name="connsiteX30" fmla="*/ 3207544 w 5495925"/>
              <a:gd name="connsiteY30" fmla="*/ 3055144 h 4886325"/>
              <a:gd name="connsiteX31" fmla="*/ 3055144 w 5495925"/>
              <a:gd name="connsiteY31" fmla="*/ 3207544 h 4886325"/>
              <a:gd name="connsiteX32" fmla="*/ 3055144 w 5495925"/>
              <a:gd name="connsiteY32" fmla="*/ 4731544 h 4886325"/>
              <a:gd name="connsiteX33" fmla="*/ 3207544 w 5495925"/>
              <a:gd name="connsiteY33" fmla="*/ 4883944 h 4886325"/>
              <a:gd name="connsiteX34" fmla="*/ 3817144 w 5495925"/>
              <a:gd name="connsiteY34" fmla="*/ 4883944 h 4886325"/>
              <a:gd name="connsiteX35" fmla="*/ 3969544 w 5495925"/>
              <a:gd name="connsiteY35" fmla="*/ 4731544 h 4886325"/>
              <a:gd name="connsiteX36" fmla="*/ 3969544 w 5495925"/>
              <a:gd name="connsiteY36" fmla="*/ 3207544 h 4886325"/>
              <a:gd name="connsiteX37" fmla="*/ 3817144 w 5495925"/>
              <a:gd name="connsiteY37" fmla="*/ 3055144 h 4886325"/>
              <a:gd name="connsiteX38" fmla="*/ 5341144 w 5495925"/>
              <a:gd name="connsiteY38" fmla="*/ 1835944 h 4886325"/>
              <a:gd name="connsiteX39" fmla="*/ 4731544 w 5495925"/>
              <a:gd name="connsiteY39" fmla="*/ 1835944 h 4886325"/>
              <a:gd name="connsiteX40" fmla="*/ 4579144 w 5495925"/>
              <a:gd name="connsiteY40" fmla="*/ 1988344 h 4886325"/>
              <a:gd name="connsiteX41" fmla="*/ 4579144 w 5495925"/>
              <a:gd name="connsiteY41" fmla="*/ 4731544 h 4886325"/>
              <a:gd name="connsiteX42" fmla="*/ 4731544 w 5495925"/>
              <a:gd name="connsiteY42" fmla="*/ 4883944 h 4886325"/>
              <a:gd name="connsiteX43" fmla="*/ 5341144 w 5495925"/>
              <a:gd name="connsiteY43" fmla="*/ 4883944 h 4886325"/>
              <a:gd name="connsiteX44" fmla="*/ 5493544 w 5495925"/>
              <a:gd name="connsiteY44" fmla="*/ 4731544 h 4886325"/>
              <a:gd name="connsiteX45" fmla="*/ 5493544 w 5495925"/>
              <a:gd name="connsiteY45" fmla="*/ 1988344 h 4886325"/>
              <a:gd name="connsiteX46" fmla="*/ 5341144 w 5495925"/>
              <a:gd name="connsiteY46" fmla="*/ 1835944 h 4886325"/>
              <a:gd name="connsiteX47" fmla="*/ 2293144 w 5495925"/>
              <a:gd name="connsiteY47" fmla="*/ 1835944 h 4886325"/>
              <a:gd name="connsiteX48" fmla="*/ 1683544 w 5495925"/>
              <a:gd name="connsiteY48" fmla="*/ 1835944 h 4886325"/>
              <a:gd name="connsiteX49" fmla="*/ 1531144 w 5495925"/>
              <a:gd name="connsiteY49" fmla="*/ 1988344 h 4886325"/>
              <a:gd name="connsiteX50" fmla="*/ 1531144 w 5495925"/>
              <a:gd name="connsiteY50" fmla="*/ 4731544 h 4886325"/>
              <a:gd name="connsiteX51" fmla="*/ 1683544 w 5495925"/>
              <a:gd name="connsiteY51" fmla="*/ 4883944 h 4886325"/>
              <a:gd name="connsiteX52" fmla="*/ 2293144 w 5495925"/>
              <a:gd name="connsiteY52" fmla="*/ 4883944 h 4886325"/>
              <a:gd name="connsiteX53" fmla="*/ 2445544 w 5495925"/>
              <a:gd name="connsiteY53" fmla="*/ 4731544 h 4886325"/>
              <a:gd name="connsiteX54" fmla="*/ 2445544 w 5495925"/>
              <a:gd name="connsiteY54" fmla="*/ 1988344 h 4886325"/>
              <a:gd name="connsiteX55" fmla="*/ 2293144 w 5495925"/>
              <a:gd name="connsiteY55" fmla="*/ 1835944 h 4886325"/>
              <a:gd name="connsiteX56" fmla="*/ 769144 w 5495925"/>
              <a:gd name="connsiteY56" fmla="*/ 3359944 h 4886325"/>
              <a:gd name="connsiteX57" fmla="*/ 159544 w 5495925"/>
              <a:gd name="connsiteY57" fmla="*/ 3359944 h 4886325"/>
              <a:gd name="connsiteX58" fmla="*/ 7144 w 5495925"/>
              <a:gd name="connsiteY58" fmla="*/ 3512344 h 4886325"/>
              <a:gd name="connsiteX59" fmla="*/ 7144 w 5495925"/>
              <a:gd name="connsiteY59" fmla="*/ 4731544 h 4886325"/>
              <a:gd name="connsiteX60" fmla="*/ 159544 w 5495925"/>
              <a:gd name="connsiteY60" fmla="*/ 4883944 h 4886325"/>
              <a:gd name="connsiteX61" fmla="*/ 769144 w 5495925"/>
              <a:gd name="connsiteY61" fmla="*/ 4883944 h 4886325"/>
              <a:gd name="connsiteX62" fmla="*/ 921544 w 5495925"/>
              <a:gd name="connsiteY62" fmla="*/ 4731544 h 4886325"/>
              <a:gd name="connsiteX63" fmla="*/ 921544 w 5495925"/>
              <a:gd name="connsiteY63" fmla="*/ 3512344 h 4886325"/>
              <a:gd name="connsiteX64" fmla="*/ 769144 w 5495925"/>
              <a:gd name="connsiteY64" fmla="*/ 33599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495925" h="4886325">
                <a:moveTo>
                  <a:pt x="4870799" y="889445"/>
                </a:moveTo>
                <a:cubicBezTo>
                  <a:pt x="4922330" y="909542"/>
                  <a:pt x="4977765" y="921544"/>
                  <a:pt x="5036344" y="921544"/>
                </a:cubicBezTo>
                <a:cubicBezTo>
                  <a:pt x="5288852" y="921544"/>
                  <a:pt x="5493544" y="716852"/>
                  <a:pt x="5493544" y="464344"/>
                </a:cubicBezTo>
                <a:cubicBezTo>
                  <a:pt x="5493544" y="211836"/>
                  <a:pt x="5288852" y="7144"/>
                  <a:pt x="5036344" y="7144"/>
                </a:cubicBezTo>
                <a:cubicBezTo>
                  <a:pt x="4783836" y="7144"/>
                  <a:pt x="4579144" y="211836"/>
                  <a:pt x="4579144" y="464344"/>
                </a:cubicBezTo>
                <a:cubicBezTo>
                  <a:pt x="4579144" y="487490"/>
                  <a:pt x="4582668" y="509683"/>
                  <a:pt x="4585907" y="531876"/>
                </a:cubicBezTo>
                <a:lnTo>
                  <a:pt x="3677793" y="1258348"/>
                </a:lnTo>
                <a:cubicBezTo>
                  <a:pt x="3626358" y="1238250"/>
                  <a:pt x="3570828" y="1226249"/>
                  <a:pt x="3512249" y="1226249"/>
                </a:cubicBezTo>
                <a:cubicBezTo>
                  <a:pt x="3453670" y="1226249"/>
                  <a:pt x="3398234" y="1238250"/>
                  <a:pt x="3346704" y="1258348"/>
                </a:cubicBezTo>
                <a:lnTo>
                  <a:pt x="2438781" y="531971"/>
                </a:lnTo>
                <a:cubicBezTo>
                  <a:pt x="2442115" y="509778"/>
                  <a:pt x="2445544" y="487490"/>
                  <a:pt x="2445544" y="464344"/>
                </a:cubicBezTo>
                <a:cubicBezTo>
                  <a:pt x="2445544" y="211836"/>
                  <a:pt x="2240852" y="7144"/>
                  <a:pt x="1988344" y="7144"/>
                </a:cubicBezTo>
                <a:cubicBezTo>
                  <a:pt x="1735836" y="7144"/>
                  <a:pt x="1531144" y="211836"/>
                  <a:pt x="1531144" y="464344"/>
                </a:cubicBezTo>
                <a:cubicBezTo>
                  <a:pt x="1531144" y="505016"/>
                  <a:pt x="1538192" y="543782"/>
                  <a:pt x="1548098" y="581311"/>
                </a:cubicBezTo>
                <a:lnTo>
                  <a:pt x="581311" y="1548098"/>
                </a:lnTo>
                <a:cubicBezTo>
                  <a:pt x="543782" y="1538192"/>
                  <a:pt x="505016" y="1531144"/>
                  <a:pt x="464344" y="1531144"/>
                </a:cubicBezTo>
                <a:cubicBezTo>
                  <a:pt x="211836" y="1531144"/>
                  <a:pt x="7144" y="1735836"/>
                  <a:pt x="7144" y="1988344"/>
                </a:cubicBezTo>
                <a:cubicBezTo>
                  <a:pt x="7144" y="2240852"/>
                  <a:pt x="211836" y="2445544"/>
                  <a:pt x="464344" y="2445544"/>
                </a:cubicBezTo>
                <a:cubicBezTo>
                  <a:pt x="716852" y="2445544"/>
                  <a:pt x="921544" y="2240852"/>
                  <a:pt x="921544" y="1988344"/>
                </a:cubicBezTo>
                <a:cubicBezTo>
                  <a:pt x="921544" y="1947672"/>
                  <a:pt x="914495" y="1908905"/>
                  <a:pt x="904589" y="1871377"/>
                </a:cubicBezTo>
                <a:lnTo>
                  <a:pt x="1871377" y="904589"/>
                </a:lnTo>
                <a:cubicBezTo>
                  <a:pt x="1908905" y="914495"/>
                  <a:pt x="1947672" y="921544"/>
                  <a:pt x="1988344" y="921544"/>
                </a:cubicBezTo>
                <a:cubicBezTo>
                  <a:pt x="2046923" y="921544"/>
                  <a:pt x="2102358" y="909542"/>
                  <a:pt x="2153888" y="889445"/>
                </a:cubicBezTo>
                <a:lnTo>
                  <a:pt x="3062002" y="1615916"/>
                </a:lnTo>
                <a:cubicBezTo>
                  <a:pt x="3058668" y="1638110"/>
                  <a:pt x="3055239" y="1660398"/>
                  <a:pt x="3055239" y="1683544"/>
                </a:cubicBezTo>
                <a:cubicBezTo>
                  <a:pt x="3055239" y="1936052"/>
                  <a:pt x="3259931" y="2140744"/>
                  <a:pt x="3512439" y="2140744"/>
                </a:cubicBezTo>
                <a:cubicBezTo>
                  <a:pt x="3764947" y="2140744"/>
                  <a:pt x="3969639" y="1936052"/>
                  <a:pt x="3969639" y="1683544"/>
                </a:cubicBezTo>
                <a:cubicBezTo>
                  <a:pt x="3969639" y="1660398"/>
                  <a:pt x="3966115" y="1638205"/>
                  <a:pt x="3962876" y="1616012"/>
                </a:cubicBezTo>
                <a:lnTo>
                  <a:pt x="4870799" y="889445"/>
                </a:lnTo>
                <a:close/>
                <a:moveTo>
                  <a:pt x="3817144" y="3055144"/>
                </a:moveTo>
                <a:lnTo>
                  <a:pt x="3207544" y="3055144"/>
                </a:lnTo>
                <a:cubicBezTo>
                  <a:pt x="3123343" y="3055144"/>
                  <a:pt x="3055144" y="3123343"/>
                  <a:pt x="3055144" y="3207544"/>
                </a:cubicBezTo>
                <a:lnTo>
                  <a:pt x="3055144" y="4731544"/>
                </a:lnTo>
                <a:cubicBezTo>
                  <a:pt x="3055144" y="4815745"/>
                  <a:pt x="3123343" y="4883944"/>
                  <a:pt x="3207544" y="4883944"/>
                </a:cubicBezTo>
                <a:lnTo>
                  <a:pt x="3817144" y="4883944"/>
                </a:lnTo>
                <a:cubicBezTo>
                  <a:pt x="3901345" y="4883944"/>
                  <a:pt x="3969544" y="4815745"/>
                  <a:pt x="3969544" y="4731544"/>
                </a:cubicBezTo>
                <a:lnTo>
                  <a:pt x="3969544" y="3207544"/>
                </a:lnTo>
                <a:cubicBezTo>
                  <a:pt x="3969544" y="3123343"/>
                  <a:pt x="3901345" y="3055144"/>
                  <a:pt x="3817144" y="3055144"/>
                </a:cubicBezTo>
                <a:close/>
                <a:moveTo>
                  <a:pt x="5341144" y="1835944"/>
                </a:moveTo>
                <a:lnTo>
                  <a:pt x="4731544" y="1835944"/>
                </a:lnTo>
                <a:cubicBezTo>
                  <a:pt x="4647343" y="1835944"/>
                  <a:pt x="4579144" y="1904143"/>
                  <a:pt x="4579144" y="1988344"/>
                </a:cubicBezTo>
                <a:lnTo>
                  <a:pt x="4579144" y="4731544"/>
                </a:lnTo>
                <a:cubicBezTo>
                  <a:pt x="4579144" y="4815745"/>
                  <a:pt x="4647343" y="4883944"/>
                  <a:pt x="4731544" y="4883944"/>
                </a:cubicBezTo>
                <a:lnTo>
                  <a:pt x="5341144" y="4883944"/>
                </a:lnTo>
                <a:cubicBezTo>
                  <a:pt x="5425345" y="4883944"/>
                  <a:pt x="5493544" y="4815745"/>
                  <a:pt x="5493544" y="4731544"/>
                </a:cubicBezTo>
                <a:lnTo>
                  <a:pt x="5493544" y="1988344"/>
                </a:lnTo>
                <a:cubicBezTo>
                  <a:pt x="5493544" y="1904143"/>
                  <a:pt x="5425345" y="1835944"/>
                  <a:pt x="5341144" y="1835944"/>
                </a:cubicBezTo>
                <a:close/>
                <a:moveTo>
                  <a:pt x="2293144" y="1835944"/>
                </a:moveTo>
                <a:lnTo>
                  <a:pt x="1683544" y="1835944"/>
                </a:lnTo>
                <a:cubicBezTo>
                  <a:pt x="1599343" y="1835944"/>
                  <a:pt x="1531144" y="1904143"/>
                  <a:pt x="1531144" y="1988344"/>
                </a:cubicBezTo>
                <a:lnTo>
                  <a:pt x="1531144" y="4731544"/>
                </a:lnTo>
                <a:cubicBezTo>
                  <a:pt x="1531144" y="4815745"/>
                  <a:pt x="1599343" y="4883944"/>
                  <a:pt x="1683544" y="4883944"/>
                </a:cubicBezTo>
                <a:lnTo>
                  <a:pt x="2293144" y="4883944"/>
                </a:lnTo>
                <a:cubicBezTo>
                  <a:pt x="2377345" y="4883944"/>
                  <a:pt x="2445544" y="4815745"/>
                  <a:pt x="2445544" y="4731544"/>
                </a:cubicBezTo>
                <a:lnTo>
                  <a:pt x="2445544" y="1988344"/>
                </a:lnTo>
                <a:cubicBezTo>
                  <a:pt x="2445544" y="1904143"/>
                  <a:pt x="2377345" y="1835944"/>
                  <a:pt x="2293144" y="1835944"/>
                </a:cubicBezTo>
                <a:close/>
                <a:moveTo>
                  <a:pt x="769144" y="3359944"/>
                </a:moveTo>
                <a:lnTo>
                  <a:pt x="159544" y="3359944"/>
                </a:lnTo>
                <a:cubicBezTo>
                  <a:pt x="75343" y="3359944"/>
                  <a:pt x="7144" y="3428143"/>
                  <a:pt x="7144" y="3512344"/>
                </a:cubicBezTo>
                <a:lnTo>
                  <a:pt x="7144" y="4731544"/>
                </a:lnTo>
                <a:cubicBezTo>
                  <a:pt x="7144" y="4815745"/>
                  <a:pt x="75343" y="4883944"/>
                  <a:pt x="159544" y="4883944"/>
                </a:cubicBezTo>
                <a:lnTo>
                  <a:pt x="769144" y="4883944"/>
                </a:lnTo>
                <a:cubicBezTo>
                  <a:pt x="853345" y="4883944"/>
                  <a:pt x="921544" y="4815745"/>
                  <a:pt x="921544" y="4731544"/>
                </a:cubicBezTo>
                <a:lnTo>
                  <a:pt x="921544" y="3512344"/>
                </a:lnTo>
                <a:cubicBezTo>
                  <a:pt x="921544" y="3428143"/>
                  <a:pt x="853345" y="3359944"/>
                  <a:pt x="769144" y="3359944"/>
                </a:cubicBezTo>
                <a:close/>
              </a:path>
            </a:pathLst>
          </a:custGeom>
          <a:solidFill>
            <a:srgbClr val="F09D28"/>
          </a:solidFill>
          <a:ln w="9525" cap="flat">
            <a:noFill/>
            <a:prstDash val="solid"/>
            <a:miter/>
          </a:ln>
        </p:spPr>
        <p:txBody>
          <a:bodyPr rtlCol="0" anchor="ctr"/>
          <a:lstStyle/>
          <a:p>
            <a:endParaRPr lang="nl-NL">
              <a:latin typeface="+mj-lt"/>
            </a:endParaRPr>
          </a:p>
        </p:txBody>
      </p:sp>
      <p:sp>
        <p:nvSpPr>
          <p:cNvPr id="72" name="Round Same-side Corner of Rectangle 71">
            <a:extLst>
              <a:ext uri="{FF2B5EF4-FFF2-40B4-BE49-F238E27FC236}">
                <a16:creationId xmlns:a16="http://schemas.microsoft.com/office/drawing/2014/main" id="{71397960-F209-BA44-84F4-651D91EDB70E}"/>
              </a:ext>
            </a:extLst>
          </p:cNvPr>
          <p:cNvSpPr/>
          <p:nvPr/>
        </p:nvSpPr>
        <p:spPr>
          <a:xfrm rot="16200000">
            <a:off x="9842835" y="246533"/>
            <a:ext cx="722532" cy="3979110"/>
          </a:xfrm>
          <a:prstGeom prst="round2SameRect">
            <a:avLst/>
          </a:prstGeom>
          <a:solidFill>
            <a:srgbClr val="9A348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7" name="Rectangle 66">
            <a:extLst>
              <a:ext uri="{FF2B5EF4-FFF2-40B4-BE49-F238E27FC236}">
                <a16:creationId xmlns:a16="http://schemas.microsoft.com/office/drawing/2014/main" id="{822BF3A5-44EC-3545-AE63-7A5CDCBA5684}"/>
              </a:ext>
            </a:extLst>
          </p:cNvPr>
          <p:cNvSpPr/>
          <p:nvPr/>
        </p:nvSpPr>
        <p:spPr>
          <a:xfrm>
            <a:off x="8822954" y="1994809"/>
            <a:ext cx="3095973" cy="469860"/>
          </a:xfrm>
          <a:prstGeom prst="rect">
            <a:avLst/>
          </a:prstGeom>
          <a:noFill/>
          <a:ln w="9525" cap="flat" cmpd="sng" algn="ctr">
            <a:noFill/>
            <a:prstDash val="solid"/>
          </a:ln>
          <a:effectLst/>
        </p:spPr>
        <p:txBody>
          <a:bodyPr lIns="0" tIns="0" rIns="0" bIns="0" rtlCol="0" anchor="ctr"/>
          <a:lstStyle/>
          <a:p>
            <a:pPr lvl="0">
              <a:spcBef>
                <a:spcPts val="600"/>
              </a:spcBef>
              <a:spcAft>
                <a:spcPts val="600"/>
              </a:spcAft>
              <a:defRPr/>
            </a:pPr>
            <a:r>
              <a:rPr lang="en-US" sz="1600" dirty="0">
                <a:solidFill>
                  <a:schemeClr val="bg2"/>
                </a:solidFill>
                <a:latin typeface="+mj-lt"/>
                <a:cs typeface="Gotham Medium" pitchFamily="2" charset="0"/>
              </a:rPr>
              <a:t>Ensure business continuity</a:t>
            </a:r>
          </a:p>
        </p:txBody>
      </p:sp>
      <p:sp>
        <p:nvSpPr>
          <p:cNvPr id="78" name="Oval 77">
            <a:extLst>
              <a:ext uri="{FF2B5EF4-FFF2-40B4-BE49-F238E27FC236}">
                <a16:creationId xmlns:a16="http://schemas.microsoft.com/office/drawing/2014/main" id="{3F74037A-33AD-9743-A368-52584BF68BBD}"/>
              </a:ext>
            </a:extLst>
          </p:cNvPr>
          <p:cNvSpPr/>
          <p:nvPr/>
        </p:nvSpPr>
        <p:spPr>
          <a:xfrm>
            <a:off x="7962763" y="1868474"/>
            <a:ext cx="722530" cy="72253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4" name="Graphic 473">
            <a:extLst>
              <a:ext uri="{FF2B5EF4-FFF2-40B4-BE49-F238E27FC236}">
                <a16:creationId xmlns:a16="http://schemas.microsoft.com/office/drawing/2014/main" id="{B9BDAFE6-2433-9749-A16C-81921CF771A6}"/>
              </a:ext>
            </a:extLst>
          </p:cNvPr>
          <p:cNvSpPr/>
          <p:nvPr/>
        </p:nvSpPr>
        <p:spPr>
          <a:xfrm>
            <a:off x="8125425" y="2053973"/>
            <a:ext cx="395388" cy="351532"/>
          </a:xfrm>
          <a:custGeom>
            <a:avLst/>
            <a:gdLst>
              <a:gd name="connsiteX0" fmla="*/ 5188744 w 5495925"/>
              <a:gd name="connsiteY0" fmla="*/ 311944 h 4886325"/>
              <a:gd name="connsiteX1" fmla="*/ 4121944 w 5495925"/>
              <a:gd name="connsiteY1" fmla="*/ 311944 h 4886325"/>
              <a:gd name="connsiteX2" fmla="*/ 3817144 w 5495925"/>
              <a:gd name="connsiteY2" fmla="*/ 7144 h 4886325"/>
              <a:gd name="connsiteX3" fmla="*/ 3055144 w 5495925"/>
              <a:gd name="connsiteY3" fmla="*/ 7144 h 4886325"/>
              <a:gd name="connsiteX4" fmla="*/ 2750344 w 5495925"/>
              <a:gd name="connsiteY4" fmla="*/ 311944 h 4886325"/>
              <a:gd name="connsiteX5" fmla="*/ 2750344 w 5495925"/>
              <a:gd name="connsiteY5" fmla="*/ 1835944 h 4886325"/>
              <a:gd name="connsiteX6" fmla="*/ 3055144 w 5495925"/>
              <a:gd name="connsiteY6" fmla="*/ 2140744 h 4886325"/>
              <a:gd name="connsiteX7" fmla="*/ 5188744 w 5495925"/>
              <a:gd name="connsiteY7" fmla="*/ 2140744 h 4886325"/>
              <a:gd name="connsiteX8" fmla="*/ 5493544 w 5495925"/>
              <a:gd name="connsiteY8" fmla="*/ 1835944 h 4886325"/>
              <a:gd name="connsiteX9" fmla="*/ 5493544 w 5495925"/>
              <a:gd name="connsiteY9" fmla="*/ 616744 h 4886325"/>
              <a:gd name="connsiteX10" fmla="*/ 5188744 w 5495925"/>
              <a:gd name="connsiteY10" fmla="*/ 311944 h 4886325"/>
              <a:gd name="connsiteX11" fmla="*/ 5188744 w 5495925"/>
              <a:gd name="connsiteY11" fmla="*/ 3055144 h 4886325"/>
              <a:gd name="connsiteX12" fmla="*/ 4121944 w 5495925"/>
              <a:gd name="connsiteY12" fmla="*/ 3055144 h 4886325"/>
              <a:gd name="connsiteX13" fmla="*/ 3817144 w 5495925"/>
              <a:gd name="connsiteY13" fmla="*/ 2750344 h 4886325"/>
              <a:gd name="connsiteX14" fmla="*/ 3055144 w 5495925"/>
              <a:gd name="connsiteY14" fmla="*/ 2750344 h 4886325"/>
              <a:gd name="connsiteX15" fmla="*/ 2750344 w 5495925"/>
              <a:gd name="connsiteY15" fmla="*/ 3055144 h 4886325"/>
              <a:gd name="connsiteX16" fmla="*/ 2750344 w 5495925"/>
              <a:gd name="connsiteY16" fmla="*/ 4579144 h 4886325"/>
              <a:gd name="connsiteX17" fmla="*/ 3055144 w 5495925"/>
              <a:gd name="connsiteY17" fmla="*/ 4883944 h 4886325"/>
              <a:gd name="connsiteX18" fmla="*/ 5188744 w 5495925"/>
              <a:gd name="connsiteY18" fmla="*/ 4883944 h 4886325"/>
              <a:gd name="connsiteX19" fmla="*/ 5493544 w 5495925"/>
              <a:gd name="connsiteY19" fmla="*/ 4579144 h 4886325"/>
              <a:gd name="connsiteX20" fmla="*/ 5493544 w 5495925"/>
              <a:gd name="connsiteY20" fmla="*/ 3359944 h 4886325"/>
              <a:gd name="connsiteX21" fmla="*/ 5188744 w 5495925"/>
              <a:gd name="connsiteY21" fmla="*/ 3055144 h 4886325"/>
              <a:gd name="connsiteX22" fmla="*/ 616744 w 5495925"/>
              <a:gd name="connsiteY22" fmla="*/ 159544 h 4886325"/>
              <a:gd name="connsiteX23" fmla="*/ 464344 w 5495925"/>
              <a:gd name="connsiteY23" fmla="*/ 7144 h 4886325"/>
              <a:gd name="connsiteX24" fmla="*/ 159544 w 5495925"/>
              <a:gd name="connsiteY24" fmla="*/ 7144 h 4886325"/>
              <a:gd name="connsiteX25" fmla="*/ 7144 w 5495925"/>
              <a:gd name="connsiteY25" fmla="*/ 159544 h 4886325"/>
              <a:gd name="connsiteX26" fmla="*/ 7144 w 5495925"/>
              <a:gd name="connsiteY26" fmla="*/ 3969544 h 4886325"/>
              <a:gd name="connsiteX27" fmla="*/ 311944 w 5495925"/>
              <a:gd name="connsiteY27" fmla="*/ 4274344 h 4886325"/>
              <a:gd name="connsiteX28" fmla="*/ 2445544 w 5495925"/>
              <a:gd name="connsiteY28" fmla="*/ 4274344 h 4886325"/>
              <a:gd name="connsiteX29" fmla="*/ 2445544 w 5495925"/>
              <a:gd name="connsiteY29" fmla="*/ 3664744 h 4886325"/>
              <a:gd name="connsiteX30" fmla="*/ 616744 w 5495925"/>
              <a:gd name="connsiteY30" fmla="*/ 3664744 h 4886325"/>
              <a:gd name="connsiteX31" fmla="*/ 616744 w 5495925"/>
              <a:gd name="connsiteY31" fmla="*/ 1531144 h 4886325"/>
              <a:gd name="connsiteX32" fmla="*/ 2445544 w 5495925"/>
              <a:gd name="connsiteY32" fmla="*/ 1531144 h 4886325"/>
              <a:gd name="connsiteX33" fmla="*/ 2445544 w 5495925"/>
              <a:gd name="connsiteY33" fmla="*/ 921544 h 4886325"/>
              <a:gd name="connsiteX34" fmla="*/ 616744 w 5495925"/>
              <a:gd name="connsiteY34" fmla="*/ 9215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95925" h="4886325">
                <a:moveTo>
                  <a:pt x="5188744" y="311944"/>
                </a:moveTo>
                <a:lnTo>
                  <a:pt x="4121944" y="311944"/>
                </a:lnTo>
                <a:lnTo>
                  <a:pt x="3817144" y="7144"/>
                </a:lnTo>
                <a:lnTo>
                  <a:pt x="3055144" y="7144"/>
                </a:lnTo>
                <a:cubicBezTo>
                  <a:pt x="2886809" y="7144"/>
                  <a:pt x="2750344" y="143607"/>
                  <a:pt x="2750344" y="311944"/>
                </a:cubicBezTo>
                <a:lnTo>
                  <a:pt x="2750344" y="1835944"/>
                </a:lnTo>
                <a:cubicBezTo>
                  <a:pt x="2750344" y="2004279"/>
                  <a:pt x="2886809" y="2140744"/>
                  <a:pt x="3055144" y="2140744"/>
                </a:cubicBezTo>
                <a:lnTo>
                  <a:pt x="5188744" y="2140744"/>
                </a:lnTo>
                <a:cubicBezTo>
                  <a:pt x="5357079" y="2140744"/>
                  <a:pt x="5493544" y="2004279"/>
                  <a:pt x="5493544" y="1835944"/>
                </a:cubicBezTo>
                <a:lnTo>
                  <a:pt x="5493544" y="616744"/>
                </a:lnTo>
                <a:cubicBezTo>
                  <a:pt x="5493544" y="448407"/>
                  <a:pt x="5357079" y="311944"/>
                  <a:pt x="5188744" y="311944"/>
                </a:cubicBezTo>
                <a:close/>
                <a:moveTo>
                  <a:pt x="5188744" y="3055144"/>
                </a:moveTo>
                <a:lnTo>
                  <a:pt x="4121944" y="3055144"/>
                </a:lnTo>
                <a:lnTo>
                  <a:pt x="3817144" y="2750344"/>
                </a:lnTo>
                <a:lnTo>
                  <a:pt x="3055144" y="2750344"/>
                </a:lnTo>
                <a:cubicBezTo>
                  <a:pt x="2886809" y="2750344"/>
                  <a:pt x="2750344" y="2886809"/>
                  <a:pt x="2750344" y="3055144"/>
                </a:cubicBezTo>
                <a:lnTo>
                  <a:pt x="2750344" y="4579144"/>
                </a:lnTo>
                <a:cubicBezTo>
                  <a:pt x="2750344" y="4747479"/>
                  <a:pt x="2886809" y="4883944"/>
                  <a:pt x="3055144" y="4883944"/>
                </a:cubicBezTo>
                <a:lnTo>
                  <a:pt x="5188744" y="4883944"/>
                </a:lnTo>
                <a:cubicBezTo>
                  <a:pt x="5357079" y="4883944"/>
                  <a:pt x="5493544" y="4747479"/>
                  <a:pt x="5493544" y="4579144"/>
                </a:cubicBezTo>
                <a:lnTo>
                  <a:pt x="5493544" y="3359944"/>
                </a:lnTo>
                <a:cubicBezTo>
                  <a:pt x="5493544" y="3191609"/>
                  <a:pt x="5357079" y="3055144"/>
                  <a:pt x="5188744" y="3055144"/>
                </a:cubicBezTo>
                <a:close/>
                <a:moveTo>
                  <a:pt x="616744" y="159544"/>
                </a:moveTo>
                <a:cubicBezTo>
                  <a:pt x="616744" y="75376"/>
                  <a:pt x="548512" y="7144"/>
                  <a:pt x="464344" y="7144"/>
                </a:cubicBezTo>
                <a:lnTo>
                  <a:pt x="159544" y="7144"/>
                </a:lnTo>
                <a:cubicBezTo>
                  <a:pt x="75376" y="7144"/>
                  <a:pt x="7144" y="75376"/>
                  <a:pt x="7144" y="159544"/>
                </a:cubicBezTo>
                <a:lnTo>
                  <a:pt x="7144" y="3969544"/>
                </a:lnTo>
                <a:cubicBezTo>
                  <a:pt x="7144" y="4137879"/>
                  <a:pt x="143607" y="4274344"/>
                  <a:pt x="311944" y="4274344"/>
                </a:cubicBezTo>
                <a:lnTo>
                  <a:pt x="2445544" y="4274344"/>
                </a:lnTo>
                <a:lnTo>
                  <a:pt x="2445544" y="3664744"/>
                </a:lnTo>
                <a:lnTo>
                  <a:pt x="616744" y="3664744"/>
                </a:lnTo>
                <a:lnTo>
                  <a:pt x="616744" y="1531144"/>
                </a:lnTo>
                <a:lnTo>
                  <a:pt x="2445544" y="1531144"/>
                </a:lnTo>
                <a:lnTo>
                  <a:pt x="2445544" y="921544"/>
                </a:lnTo>
                <a:lnTo>
                  <a:pt x="616744" y="921544"/>
                </a:lnTo>
                <a:close/>
              </a:path>
            </a:pathLst>
          </a:custGeom>
          <a:solidFill>
            <a:srgbClr val="9A3485"/>
          </a:solidFill>
          <a:ln w="9525" cap="flat">
            <a:noFill/>
            <a:prstDash val="solid"/>
            <a:miter/>
          </a:ln>
        </p:spPr>
        <p:txBody>
          <a:bodyPr rtlCol="0" anchor="ctr"/>
          <a:lstStyle/>
          <a:p>
            <a:endParaRPr lang="nl-NL">
              <a:latin typeface="+mj-lt"/>
            </a:endParaRPr>
          </a:p>
        </p:txBody>
      </p:sp>
      <p:sp>
        <p:nvSpPr>
          <p:cNvPr id="73" name="Round Same-side Corner of Rectangle 72">
            <a:extLst>
              <a:ext uri="{FF2B5EF4-FFF2-40B4-BE49-F238E27FC236}">
                <a16:creationId xmlns:a16="http://schemas.microsoft.com/office/drawing/2014/main" id="{9D5E9F9F-1225-334A-BAFC-4423E2C8F305}"/>
              </a:ext>
            </a:extLst>
          </p:cNvPr>
          <p:cNvSpPr/>
          <p:nvPr/>
        </p:nvSpPr>
        <p:spPr>
          <a:xfrm rot="16200000">
            <a:off x="9842836" y="1156012"/>
            <a:ext cx="722532" cy="3979109"/>
          </a:xfrm>
          <a:prstGeom prst="round2SameRect">
            <a:avLst/>
          </a:prstGeom>
          <a:solidFill>
            <a:srgbClr val="21A58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8" name="Rectangle 67">
            <a:extLst>
              <a:ext uri="{FF2B5EF4-FFF2-40B4-BE49-F238E27FC236}">
                <a16:creationId xmlns:a16="http://schemas.microsoft.com/office/drawing/2014/main" id="{7AC9F921-62F2-6A49-84DA-07911F22F785}"/>
              </a:ext>
            </a:extLst>
          </p:cNvPr>
          <p:cNvSpPr/>
          <p:nvPr/>
        </p:nvSpPr>
        <p:spPr>
          <a:xfrm>
            <a:off x="8822954" y="2910636"/>
            <a:ext cx="3095973" cy="469860"/>
          </a:xfrm>
          <a:prstGeom prst="rect">
            <a:avLst/>
          </a:prstGeom>
          <a:noFill/>
          <a:ln w="9525" cap="flat" cmpd="sng" algn="ctr">
            <a:noFill/>
            <a:prstDash val="solid"/>
          </a:ln>
          <a:effectLst/>
        </p:spPr>
        <p:txBody>
          <a:bodyPr lIns="0" tIns="0" rIns="0" bIns="0" rtlCol="0" anchor="ctr"/>
          <a:lstStyle/>
          <a:p>
            <a:pPr lvl="0">
              <a:spcBef>
                <a:spcPts val="600"/>
              </a:spcBef>
              <a:spcAft>
                <a:spcPts val="600"/>
              </a:spcAft>
              <a:defRPr/>
            </a:pPr>
            <a:r>
              <a:rPr lang="en-GB" sz="1600" dirty="0">
                <a:solidFill>
                  <a:schemeClr val="bg2"/>
                </a:solidFill>
                <a:latin typeface="+mj-lt"/>
                <a:cs typeface="Gotham Medium" pitchFamily="2" charset="0"/>
              </a:rPr>
              <a:t>Boost profits / margins</a:t>
            </a:r>
          </a:p>
        </p:txBody>
      </p:sp>
      <p:sp>
        <p:nvSpPr>
          <p:cNvPr id="79" name="Oval 78">
            <a:extLst>
              <a:ext uri="{FF2B5EF4-FFF2-40B4-BE49-F238E27FC236}">
                <a16:creationId xmlns:a16="http://schemas.microsoft.com/office/drawing/2014/main" id="{0C3692BF-9819-8547-826B-97C59066097F}"/>
              </a:ext>
            </a:extLst>
          </p:cNvPr>
          <p:cNvSpPr/>
          <p:nvPr/>
        </p:nvSpPr>
        <p:spPr>
          <a:xfrm>
            <a:off x="7987710" y="2779917"/>
            <a:ext cx="722530" cy="72253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Graphic 17">
            <a:extLst>
              <a:ext uri="{FF2B5EF4-FFF2-40B4-BE49-F238E27FC236}">
                <a16:creationId xmlns:a16="http://schemas.microsoft.com/office/drawing/2014/main" id="{9462ED45-2B2A-0A46-8DEE-00B5B40C2726}"/>
              </a:ext>
            </a:extLst>
          </p:cNvPr>
          <p:cNvSpPr/>
          <p:nvPr/>
        </p:nvSpPr>
        <p:spPr>
          <a:xfrm>
            <a:off x="8097996" y="2893726"/>
            <a:ext cx="450246" cy="450246"/>
          </a:xfrm>
          <a:custGeom>
            <a:avLst/>
            <a:gdLst>
              <a:gd name="connsiteX0" fmla="*/ 2445544 w 4886325"/>
              <a:gd name="connsiteY0" fmla="*/ 3980337 h 4886325"/>
              <a:gd name="connsiteX1" fmla="*/ 1999202 w 4886325"/>
              <a:gd name="connsiteY1" fmla="*/ 3835652 h 4886325"/>
              <a:gd name="connsiteX2" fmla="*/ 7144 w 4886325"/>
              <a:gd name="connsiteY2" fmla="*/ 2396615 h 4886325"/>
              <a:gd name="connsiteX3" fmla="*/ 7144 w 4886325"/>
              <a:gd name="connsiteY3" fmla="*/ 4426773 h 4886325"/>
              <a:gd name="connsiteX4" fmla="*/ 464344 w 4886325"/>
              <a:gd name="connsiteY4" fmla="*/ 4883973 h 4886325"/>
              <a:gd name="connsiteX5" fmla="*/ 4426744 w 4886325"/>
              <a:gd name="connsiteY5" fmla="*/ 4883973 h 4886325"/>
              <a:gd name="connsiteX6" fmla="*/ 4883944 w 4886325"/>
              <a:gd name="connsiteY6" fmla="*/ 4426773 h 4886325"/>
              <a:gd name="connsiteX7" fmla="*/ 4883944 w 4886325"/>
              <a:gd name="connsiteY7" fmla="*/ 2396615 h 4886325"/>
              <a:gd name="connsiteX8" fmla="*/ 2891885 w 4886325"/>
              <a:gd name="connsiteY8" fmla="*/ 3835652 h 4886325"/>
              <a:gd name="connsiteX9" fmla="*/ 2445544 w 4886325"/>
              <a:gd name="connsiteY9" fmla="*/ 3980337 h 4886325"/>
              <a:gd name="connsiteX10" fmla="*/ 4708779 w 4886325"/>
              <a:gd name="connsiteY10" fmla="*/ 1559272 h 4886325"/>
              <a:gd name="connsiteX11" fmla="*/ 4426744 w 4886325"/>
              <a:gd name="connsiteY11" fmla="*/ 1342007 h 4886325"/>
              <a:gd name="connsiteX12" fmla="*/ 4426744 w 4886325"/>
              <a:gd name="connsiteY12" fmla="*/ 921573 h 4886325"/>
              <a:gd name="connsiteX13" fmla="*/ 3969544 w 4886325"/>
              <a:gd name="connsiteY13" fmla="*/ 464373 h 4886325"/>
              <a:gd name="connsiteX14" fmla="*/ 3230880 w 4886325"/>
              <a:gd name="connsiteY14" fmla="*/ 464373 h 4886325"/>
              <a:gd name="connsiteX15" fmla="*/ 3144774 w 4886325"/>
              <a:gd name="connsiteY15" fmla="*/ 401889 h 4886325"/>
              <a:gd name="connsiteX16" fmla="*/ 2445544 w 4886325"/>
              <a:gd name="connsiteY16" fmla="*/ 7173 h 4886325"/>
              <a:gd name="connsiteX17" fmla="*/ 1746314 w 4886325"/>
              <a:gd name="connsiteY17" fmla="*/ 401889 h 4886325"/>
              <a:gd name="connsiteX18" fmla="*/ 1660208 w 4886325"/>
              <a:gd name="connsiteY18" fmla="*/ 464373 h 4886325"/>
              <a:gd name="connsiteX19" fmla="*/ 921544 w 4886325"/>
              <a:gd name="connsiteY19" fmla="*/ 464373 h 4886325"/>
              <a:gd name="connsiteX20" fmla="*/ 464344 w 4886325"/>
              <a:gd name="connsiteY20" fmla="*/ 921573 h 4886325"/>
              <a:gd name="connsiteX21" fmla="*/ 464344 w 4886325"/>
              <a:gd name="connsiteY21" fmla="*/ 1342007 h 4886325"/>
              <a:gd name="connsiteX22" fmla="*/ 182309 w 4886325"/>
              <a:gd name="connsiteY22" fmla="*/ 1559272 h 4886325"/>
              <a:gd name="connsiteX23" fmla="*/ 7144 w 4886325"/>
              <a:gd name="connsiteY23" fmla="*/ 1919031 h 4886325"/>
              <a:gd name="connsiteX24" fmla="*/ 7144 w 4886325"/>
              <a:gd name="connsiteY24" fmla="*/ 2020472 h 4886325"/>
              <a:gd name="connsiteX25" fmla="*/ 921544 w 4886325"/>
              <a:gd name="connsiteY25" fmla="*/ 2681031 h 4886325"/>
              <a:gd name="connsiteX26" fmla="*/ 921544 w 4886325"/>
              <a:gd name="connsiteY26" fmla="*/ 921573 h 4886325"/>
              <a:gd name="connsiteX27" fmla="*/ 3969544 w 4886325"/>
              <a:gd name="connsiteY27" fmla="*/ 921573 h 4886325"/>
              <a:gd name="connsiteX28" fmla="*/ 3969544 w 4886325"/>
              <a:gd name="connsiteY28" fmla="*/ 2681031 h 4886325"/>
              <a:gd name="connsiteX29" fmla="*/ 4883944 w 4886325"/>
              <a:gd name="connsiteY29" fmla="*/ 2020472 h 4886325"/>
              <a:gd name="connsiteX30" fmla="*/ 4883944 w 4886325"/>
              <a:gd name="connsiteY30" fmla="*/ 1919031 h 4886325"/>
              <a:gd name="connsiteX31" fmla="*/ 4708779 w 4886325"/>
              <a:gd name="connsiteY31" fmla="*/ 1559272 h 4886325"/>
              <a:gd name="connsiteX32" fmla="*/ 2521744 w 4886325"/>
              <a:gd name="connsiteY32" fmla="*/ 1302573 h 4886325"/>
              <a:gd name="connsiteX33" fmla="*/ 2369344 w 4886325"/>
              <a:gd name="connsiteY33" fmla="*/ 1302573 h 4886325"/>
              <a:gd name="connsiteX34" fmla="*/ 2293144 w 4886325"/>
              <a:gd name="connsiteY34" fmla="*/ 1378773 h 4886325"/>
              <a:gd name="connsiteX35" fmla="*/ 2293144 w 4886325"/>
              <a:gd name="connsiteY35" fmla="*/ 1532316 h 4886325"/>
              <a:gd name="connsiteX36" fmla="*/ 1886712 w 4886325"/>
              <a:gd name="connsiteY36" fmla="*/ 1961608 h 4886325"/>
              <a:gd name="connsiteX37" fmla="*/ 2187512 w 4886325"/>
              <a:gd name="connsiteY37" fmla="*/ 2374898 h 4886325"/>
              <a:gd name="connsiteX38" fmla="*/ 2616137 w 4886325"/>
              <a:gd name="connsiteY38" fmla="*/ 2503485 h 4886325"/>
              <a:gd name="connsiteX39" fmla="*/ 2699671 w 4886325"/>
              <a:gd name="connsiteY39" fmla="*/ 2624738 h 4886325"/>
              <a:gd name="connsiteX40" fmla="*/ 2587276 w 4886325"/>
              <a:gd name="connsiteY40" fmla="*/ 2750373 h 4886325"/>
              <a:gd name="connsiteX41" fmla="*/ 2319528 w 4886325"/>
              <a:gd name="connsiteY41" fmla="*/ 2750373 h 4886325"/>
              <a:gd name="connsiteX42" fmla="*/ 2197418 w 4886325"/>
              <a:gd name="connsiteY42" fmla="*/ 2714940 h 4886325"/>
              <a:gd name="connsiteX43" fmla="*/ 2100929 w 4886325"/>
              <a:gd name="connsiteY43" fmla="*/ 2721894 h 4886325"/>
              <a:gd name="connsiteX44" fmla="*/ 1989011 w 4886325"/>
              <a:gd name="connsiteY44" fmla="*/ 2828669 h 4886325"/>
              <a:gd name="connsiteX45" fmla="*/ 1994440 w 4886325"/>
              <a:gd name="connsiteY45" fmla="*/ 2944302 h 4886325"/>
              <a:gd name="connsiteX46" fmla="*/ 2293239 w 4886325"/>
              <a:gd name="connsiteY46" fmla="*/ 3052411 h 4886325"/>
              <a:gd name="connsiteX47" fmla="*/ 2293239 w 4886325"/>
              <a:gd name="connsiteY47" fmla="*/ 3207573 h 4886325"/>
              <a:gd name="connsiteX48" fmla="*/ 2369439 w 4886325"/>
              <a:gd name="connsiteY48" fmla="*/ 3283773 h 4886325"/>
              <a:gd name="connsiteX49" fmla="*/ 2521839 w 4886325"/>
              <a:gd name="connsiteY49" fmla="*/ 3283773 h 4886325"/>
              <a:gd name="connsiteX50" fmla="*/ 2598039 w 4886325"/>
              <a:gd name="connsiteY50" fmla="*/ 3207573 h 4886325"/>
              <a:gd name="connsiteX51" fmla="*/ 2598039 w 4886325"/>
              <a:gd name="connsiteY51" fmla="*/ 3054030 h 4886325"/>
              <a:gd name="connsiteX52" fmla="*/ 3004471 w 4886325"/>
              <a:gd name="connsiteY52" fmla="*/ 2624738 h 4886325"/>
              <a:gd name="connsiteX53" fmla="*/ 2703671 w 4886325"/>
              <a:gd name="connsiteY53" fmla="*/ 2211449 h 4886325"/>
              <a:gd name="connsiteX54" fmla="*/ 2275046 w 4886325"/>
              <a:gd name="connsiteY54" fmla="*/ 2082861 h 4886325"/>
              <a:gd name="connsiteX55" fmla="*/ 2191512 w 4886325"/>
              <a:gd name="connsiteY55" fmla="*/ 1961608 h 4886325"/>
              <a:gd name="connsiteX56" fmla="*/ 2303907 w 4886325"/>
              <a:gd name="connsiteY56" fmla="*/ 1835973 h 4886325"/>
              <a:gd name="connsiteX57" fmla="*/ 2571655 w 4886325"/>
              <a:gd name="connsiteY57" fmla="*/ 1835973 h 4886325"/>
              <a:gd name="connsiteX58" fmla="*/ 2693765 w 4886325"/>
              <a:gd name="connsiteY58" fmla="*/ 1871406 h 4886325"/>
              <a:gd name="connsiteX59" fmla="*/ 2790254 w 4886325"/>
              <a:gd name="connsiteY59" fmla="*/ 1864453 h 4886325"/>
              <a:gd name="connsiteX60" fmla="*/ 2902172 w 4886325"/>
              <a:gd name="connsiteY60" fmla="*/ 1757678 h 4886325"/>
              <a:gd name="connsiteX61" fmla="*/ 2896743 w 4886325"/>
              <a:gd name="connsiteY61" fmla="*/ 1642044 h 4886325"/>
              <a:gd name="connsiteX62" fmla="*/ 2597944 w 4886325"/>
              <a:gd name="connsiteY62" fmla="*/ 1533935 h 4886325"/>
              <a:gd name="connsiteX63" fmla="*/ 2597944 w 4886325"/>
              <a:gd name="connsiteY63" fmla="*/ 1378773 h 4886325"/>
              <a:gd name="connsiteX64" fmla="*/ 2521744 w 4886325"/>
              <a:gd name="connsiteY64" fmla="*/ 1302573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886325" h="4886325">
                <a:moveTo>
                  <a:pt x="2445544" y="3980337"/>
                </a:moveTo>
                <a:cubicBezTo>
                  <a:pt x="2289143" y="3980337"/>
                  <a:pt x="2132743" y="3932140"/>
                  <a:pt x="1999202" y="3835652"/>
                </a:cubicBezTo>
                <a:lnTo>
                  <a:pt x="7144" y="2396615"/>
                </a:lnTo>
                <a:lnTo>
                  <a:pt x="7144" y="4426773"/>
                </a:lnTo>
                <a:cubicBezTo>
                  <a:pt x="7144" y="4679281"/>
                  <a:pt x="211836" y="4883973"/>
                  <a:pt x="464344" y="4883973"/>
                </a:cubicBezTo>
                <a:lnTo>
                  <a:pt x="4426744" y="4883973"/>
                </a:lnTo>
                <a:cubicBezTo>
                  <a:pt x="4679252" y="4883973"/>
                  <a:pt x="4883944" y="4679281"/>
                  <a:pt x="4883944" y="4426773"/>
                </a:cubicBezTo>
                <a:lnTo>
                  <a:pt x="4883944" y="2396615"/>
                </a:lnTo>
                <a:lnTo>
                  <a:pt x="2891885" y="3835652"/>
                </a:lnTo>
                <a:cubicBezTo>
                  <a:pt x="2758345" y="3932045"/>
                  <a:pt x="2601945" y="3980337"/>
                  <a:pt x="2445544" y="3980337"/>
                </a:cubicBezTo>
                <a:close/>
                <a:moveTo>
                  <a:pt x="4708779" y="1559272"/>
                </a:moveTo>
                <a:cubicBezTo>
                  <a:pt x="4624483" y="1493168"/>
                  <a:pt x="4544568" y="1430970"/>
                  <a:pt x="4426744" y="1342007"/>
                </a:cubicBezTo>
                <a:lnTo>
                  <a:pt x="4426744" y="921573"/>
                </a:lnTo>
                <a:cubicBezTo>
                  <a:pt x="4426744" y="669065"/>
                  <a:pt x="4222052" y="464373"/>
                  <a:pt x="3969544" y="464373"/>
                </a:cubicBezTo>
                <a:lnTo>
                  <a:pt x="3230880" y="464373"/>
                </a:lnTo>
                <a:cubicBezTo>
                  <a:pt x="3201924" y="443418"/>
                  <a:pt x="3174968" y="423797"/>
                  <a:pt x="3144774" y="401889"/>
                </a:cubicBezTo>
                <a:cubicBezTo>
                  <a:pt x="2984659" y="285113"/>
                  <a:pt x="2666524" y="3839"/>
                  <a:pt x="2445544" y="7173"/>
                </a:cubicBezTo>
                <a:cubicBezTo>
                  <a:pt x="2224564" y="3839"/>
                  <a:pt x="1906524" y="285017"/>
                  <a:pt x="1746314" y="401889"/>
                </a:cubicBezTo>
                <a:cubicBezTo>
                  <a:pt x="1716119" y="423797"/>
                  <a:pt x="1689164" y="443418"/>
                  <a:pt x="1660208" y="464373"/>
                </a:cubicBezTo>
                <a:lnTo>
                  <a:pt x="921544" y="464373"/>
                </a:lnTo>
                <a:cubicBezTo>
                  <a:pt x="669036" y="464373"/>
                  <a:pt x="464344" y="669065"/>
                  <a:pt x="464344" y="921573"/>
                </a:cubicBezTo>
                <a:lnTo>
                  <a:pt x="464344" y="1342007"/>
                </a:lnTo>
                <a:cubicBezTo>
                  <a:pt x="346520" y="1430875"/>
                  <a:pt x="266605" y="1493168"/>
                  <a:pt x="182309" y="1559272"/>
                </a:cubicBezTo>
                <a:cubicBezTo>
                  <a:pt x="71752" y="1645911"/>
                  <a:pt x="7163" y="1778566"/>
                  <a:pt x="7144" y="1919031"/>
                </a:cubicBezTo>
                <a:lnTo>
                  <a:pt x="7144" y="2020472"/>
                </a:lnTo>
                <a:lnTo>
                  <a:pt x="921544" y="2681031"/>
                </a:lnTo>
                <a:lnTo>
                  <a:pt x="921544" y="921573"/>
                </a:lnTo>
                <a:lnTo>
                  <a:pt x="3969544" y="921573"/>
                </a:lnTo>
                <a:lnTo>
                  <a:pt x="3969544" y="2681031"/>
                </a:lnTo>
                <a:lnTo>
                  <a:pt x="4883944" y="2020472"/>
                </a:lnTo>
                <a:lnTo>
                  <a:pt x="4883944" y="1919031"/>
                </a:lnTo>
                <a:cubicBezTo>
                  <a:pt x="4883944" y="1778633"/>
                  <a:pt x="4819365" y="1645949"/>
                  <a:pt x="4708779" y="1559272"/>
                </a:cubicBezTo>
                <a:close/>
                <a:moveTo>
                  <a:pt x="2521744" y="1302573"/>
                </a:moveTo>
                <a:lnTo>
                  <a:pt x="2369344" y="1302573"/>
                </a:lnTo>
                <a:cubicBezTo>
                  <a:pt x="2327243" y="1302573"/>
                  <a:pt x="2293144" y="1336673"/>
                  <a:pt x="2293144" y="1378773"/>
                </a:cubicBezTo>
                <a:lnTo>
                  <a:pt x="2293144" y="1532316"/>
                </a:lnTo>
                <a:cubicBezTo>
                  <a:pt x="2068163" y="1538317"/>
                  <a:pt x="1886712" y="1728055"/>
                  <a:pt x="1886712" y="1961608"/>
                </a:cubicBezTo>
                <a:cubicBezTo>
                  <a:pt x="1886712" y="2151822"/>
                  <a:pt x="2010347" y="2321748"/>
                  <a:pt x="2187512" y="2374898"/>
                </a:cubicBezTo>
                <a:lnTo>
                  <a:pt x="2616137" y="2503485"/>
                </a:lnTo>
                <a:cubicBezTo>
                  <a:pt x="2665286" y="2518249"/>
                  <a:pt x="2699671" y="2568065"/>
                  <a:pt x="2699671" y="2624738"/>
                </a:cubicBezTo>
                <a:cubicBezTo>
                  <a:pt x="2699671" y="2693985"/>
                  <a:pt x="2649188" y="2750373"/>
                  <a:pt x="2587276" y="2750373"/>
                </a:cubicBezTo>
                <a:lnTo>
                  <a:pt x="2319528" y="2750373"/>
                </a:lnTo>
                <a:cubicBezTo>
                  <a:pt x="2276094" y="2750373"/>
                  <a:pt x="2234184" y="2738086"/>
                  <a:pt x="2197418" y="2714940"/>
                </a:cubicBezTo>
                <a:cubicBezTo>
                  <a:pt x="2166557" y="2695605"/>
                  <a:pt x="2127314" y="2696747"/>
                  <a:pt x="2100929" y="2721894"/>
                </a:cubicBezTo>
                <a:lnTo>
                  <a:pt x="1989011" y="2828669"/>
                </a:lnTo>
                <a:cubicBezTo>
                  <a:pt x="1955387" y="2860768"/>
                  <a:pt x="1957292" y="2916394"/>
                  <a:pt x="1994440" y="2944302"/>
                </a:cubicBezTo>
                <a:cubicBezTo>
                  <a:pt x="2081117" y="3009358"/>
                  <a:pt x="2185702" y="3046887"/>
                  <a:pt x="2293239" y="3052411"/>
                </a:cubicBezTo>
                <a:lnTo>
                  <a:pt x="2293239" y="3207573"/>
                </a:lnTo>
                <a:cubicBezTo>
                  <a:pt x="2293239" y="3249674"/>
                  <a:pt x="2327339" y="3283773"/>
                  <a:pt x="2369439" y="3283773"/>
                </a:cubicBezTo>
                <a:lnTo>
                  <a:pt x="2521839" y="3283773"/>
                </a:lnTo>
                <a:cubicBezTo>
                  <a:pt x="2563940" y="3283773"/>
                  <a:pt x="2598039" y="3249674"/>
                  <a:pt x="2598039" y="3207573"/>
                </a:cubicBezTo>
                <a:lnTo>
                  <a:pt x="2598039" y="3054030"/>
                </a:lnTo>
                <a:cubicBezTo>
                  <a:pt x="2823020" y="3048030"/>
                  <a:pt x="3004471" y="2858387"/>
                  <a:pt x="3004471" y="2624738"/>
                </a:cubicBezTo>
                <a:cubicBezTo>
                  <a:pt x="3004471" y="2434524"/>
                  <a:pt x="2880836" y="2264598"/>
                  <a:pt x="2703671" y="2211449"/>
                </a:cubicBezTo>
                <a:lnTo>
                  <a:pt x="2275046" y="2082861"/>
                </a:lnTo>
                <a:cubicBezTo>
                  <a:pt x="2225897" y="2068097"/>
                  <a:pt x="2191512" y="2018282"/>
                  <a:pt x="2191512" y="1961608"/>
                </a:cubicBezTo>
                <a:cubicBezTo>
                  <a:pt x="2191512" y="1892361"/>
                  <a:pt x="2241995" y="1835973"/>
                  <a:pt x="2303907" y="1835973"/>
                </a:cubicBezTo>
                <a:lnTo>
                  <a:pt x="2571655" y="1835973"/>
                </a:lnTo>
                <a:cubicBezTo>
                  <a:pt x="2615089" y="1835973"/>
                  <a:pt x="2656999" y="1848260"/>
                  <a:pt x="2693765" y="1871406"/>
                </a:cubicBezTo>
                <a:cubicBezTo>
                  <a:pt x="2724626" y="1890742"/>
                  <a:pt x="2763870" y="1889599"/>
                  <a:pt x="2790254" y="1864453"/>
                </a:cubicBezTo>
                <a:lnTo>
                  <a:pt x="2902172" y="1757678"/>
                </a:lnTo>
                <a:cubicBezTo>
                  <a:pt x="2935796" y="1725578"/>
                  <a:pt x="2933891" y="1669953"/>
                  <a:pt x="2896743" y="1642044"/>
                </a:cubicBezTo>
                <a:cubicBezTo>
                  <a:pt x="2810066" y="1576988"/>
                  <a:pt x="2705481" y="1539460"/>
                  <a:pt x="2597944" y="1533935"/>
                </a:cubicBezTo>
                <a:lnTo>
                  <a:pt x="2597944" y="1378773"/>
                </a:lnTo>
                <a:cubicBezTo>
                  <a:pt x="2597944" y="1336673"/>
                  <a:pt x="2563845" y="1302573"/>
                  <a:pt x="2521744" y="1302573"/>
                </a:cubicBezTo>
                <a:close/>
              </a:path>
            </a:pathLst>
          </a:custGeom>
          <a:solidFill>
            <a:srgbClr val="21A588"/>
          </a:solidFill>
          <a:ln w="9525" cap="flat">
            <a:noFill/>
            <a:prstDash val="solid"/>
            <a:miter/>
          </a:ln>
        </p:spPr>
        <p:txBody>
          <a:bodyPr rtlCol="0" anchor="ctr"/>
          <a:lstStyle/>
          <a:p>
            <a:endParaRPr lang="nl-NL">
              <a:latin typeface="+mj-lt"/>
            </a:endParaRPr>
          </a:p>
        </p:txBody>
      </p:sp>
      <p:sp>
        <p:nvSpPr>
          <p:cNvPr id="74" name="Round Same-side Corner of Rectangle 73">
            <a:extLst>
              <a:ext uri="{FF2B5EF4-FFF2-40B4-BE49-F238E27FC236}">
                <a16:creationId xmlns:a16="http://schemas.microsoft.com/office/drawing/2014/main" id="{A385EB1E-CB5B-3243-A020-D03F2BD79262}"/>
              </a:ext>
            </a:extLst>
          </p:cNvPr>
          <p:cNvSpPr/>
          <p:nvPr/>
        </p:nvSpPr>
        <p:spPr>
          <a:xfrm rot="16200000">
            <a:off x="9843482" y="2064049"/>
            <a:ext cx="722532" cy="3978060"/>
          </a:xfrm>
          <a:prstGeom prst="round2SameRect">
            <a:avLst/>
          </a:prstGeom>
          <a:solidFill>
            <a:srgbClr val="85C65D"/>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9" name="Rectangle 68">
            <a:extLst>
              <a:ext uri="{FF2B5EF4-FFF2-40B4-BE49-F238E27FC236}">
                <a16:creationId xmlns:a16="http://schemas.microsoft.com/office/drawing/2014/main" id="{0BAC011F-D455-A848-B6F9-1CFB2CE90DBE}"/>
              </a:ext>
            </a:extLst>
          </p:cNvPr>
          <p:cNvSpPr/>
          <p:nvPr/>
        </p:nvSpPr>
        <p:spPr>
          <a:xfrm>
            <a:off x="8822954" y="3818149"/>
            <a:ext cx="3060278" cy="469860"/>
          </a:xfrm>
          <a:prstGeom prst="rect">
            <a:avLst/>
          </a:prstGeom>
          <a:noFill/>
          <a:ln w="9525" cap="flat" cmpd="sng" algn="ctr">
            <a:noFill/>
            <a:prstDash val="solid"/>
          </a:ln>
          <a:effectLst/>
        </p:spPr>
        <p:txBody>
          <a:bodyPr lIns="0" tIns="0" rIns="0" bIns="0" rtlCol="0" anchor="ctr"/>
          <a:lstStyle/>
          <a:p>
            <a:pPr lvl="0">
              <a:spcBef>
                <a:spcPts val="600"/>
              </a:spcBef>
              <a:spcAft>
                <a:spcPts val="600"/>
              </a:spcAft>
              <a:defRPr/>
            </a:pPr>
            <a:r>
              <a:rPr lang="en-ZA" sz="1600" dirty="0">
                <a:solidFill>
                  <a:schemeClr val="bg1"/>
                </a:solidFill>
                <a:latin typeface="+mj-lt"/>
                <a:cs typeface="Gotham Medium" pitchFamily="2" charset="0"/>
              </a:rPr>
              <a:t>Increase ROI / reduce TCO</a:t>
            </a:r>
            <a:endParaRPr lang="en-GB" sz="1400" dirty="0">
              <a:solidFill>
                <a:schemeClr val="bg1"/>
              </a:solidFill>
              <a:latin typeface="+mj-lt"/>
              <a:cs typeface="Gotham Medium" pitchFamily="2" charset="0"/>
            </a:endParaRPr>
          </a:p>
        </p:txBody>
      </p:sp>
      <p:sp>
        <p:nvSpPr>
          <p:cNvPr id="80" name="Oval 79">
            <a:extLst>
              <a:ext uri="{FF2B5EF4-FFF2-40B4-BE49-F238E27FC236}">
                <a16:creationId xmlns:a16="http://schemas.microsoft.com/office/drawing/2014/main" id="{90CEA8BA-4552-2649-80C1-EBC91971BB5F}"/>
              </a:ext>
            </a:extLst>
          </p:cNvPr>
          <p:cNvSpPr/>
          <p:nvPr/>
        </p:nvSpPr>
        <p:spPr>
          <a:xfrm>
            <a:off x="7962763" y="3689396"/>
            <a:ext cx="722530" cy="72253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6" name="Graphic 144">
            <a:extLst>
              <a:ext uri="{FF2B5EF4-FFF2-40B4-BE49-F238E27FC236}">
                <a16:creationId xmlns:a16="http://schemas.microsoft.com/office/drawing/2014/main" id="{D01F20BC-0AEE-D241-A965-5FB3FBCAE09D}"/>
              </a:ext>
            </a:extLst>
          </p:cNvPr>
          <p:cNvSpPr/>
          <p:nvPr/>
        </p:nvSpPr>
        <p:spPr>
          <a:xfrm>
            <a:off x="8178907" y="3849556"/>
            <a:ext cx="298404" cy="397614"/>
          </a:xfrm>
          <a:custGeom>
            <a:avLst/>
            <a:gdLst>
              <a:gd name="connsiteX0" fmla="*/ 2140744 w 3667125"/>
              <a:gd name="connsiteY0" fmla="*/ 1302544 h 4886325"/>
              <a:gd name="connsiteX1" fmla="*/ 2140744 w 3667125"/>
              <a:gd name="connsiteY1" fmla="*/ 7144 h 4886325"/>
              <a:gd name="connsiteX2" fmla="*/ 235744 w 3667125"/>
              <a:gd name="connsiteY2" fmla="*/ 7144 h 4886325"/>
              <a:gd name="connsiteX3" fmla="*/ 7144 w 3667125"/>
              <a:gd name="connsiteY3" fmla="*/ 235744 h 4886325"/>
              <a:gd name="connsiteX4" fmla="*/ 7144 w 3667125"/>
              <a:gd name="connsiteY4" fmla="*/ 4655344 h 4886325"/>
              <a:gd name="connsiteX5" fmla="*/ 235744 w 3667125"/>
              <a:gd name="connsiteY5" fmla="*/ 4883944 h 4886325"/>
              <a:gd name="connsiteX6" fmla="*/ 3436144 w 3667125"/>
              <a:gd name="connsiteY6" fmla="*/ 4883944 h 4886325"/>
              <a:gd name="connsiteX7" fmla="*/ 3664744 w 3667125"/>
              <a:gd name="connsiteY7" fmla="*/ 4655344 h 4886325"/>
              <a:gd name="connsiteX8" fmla="*/ 3664744 w 3667125"/>
              <a:gd name="connsiteY8" fmla="*/ 1531144 h 4886325"/>
              <a:gd name="connsiteX9" fmla="*/ 2369344 w 3667125"/>
              <a:gd name="connsiteY9" fmla="*/ 1531144 h 4886325"/>
              <a:gd name="connsiteX10" fmla="*/ 2140744 w 3667125"/>
              <a:gd name="connsiteY10" fmla="*/ 1302544 h 4886325"/>
              <a:gd name="connsiteX11" fmla="*/ 2750344 w 3667125"/>
              <a:gd name="connsiteY11" fmla="*/ 3550444 h 4886325"/>
              <a:gd name="connsiteX12" fmla="*/ 2636044 w 3667125"/>
              <a:gd name="connsiteY12" fmla="*/ 3664744 h 4886325"/>
              <a:gd name="connsiteX13" fmla="*/ 1035844 w 3667125"/>
              <a:gd name="connsiteY13" fmla="*/ 3664744 h 4886325"/>
              <a:gd name="connsiteX14" fmla="*/ 921544 w 3667125"/>
              <a:gd name="connsiteY14" fmla="*/ 3550444 h 4886325"/>
              <a:gd name="connsiteX15" fmla="*/ 921544 w 3667125"/>
              <a:gd name="connsiteY15" fmla="*/ 3474244 h 4886325"/>
              <a:gd name="connsiteX16" fmla="*/ 1035844 w 3667125"/>
              <a:gd name="connsiteY16" fmla="*/ 3359944 h 4886325"/>
              <a:gd name="connsiteX17" fmla="*/ 2636044 w 3667125"/>
              <a:gd name="connsiteY17" fmla="*/ 3359944 h 4886325"/>
              <a:gd name="connsiteX18" fmla="*/ 2750344 w 3667125"/>
              <a:gd name="connsiteY18" fmla="*/ 3474244 h 4886325"/>
              <a:gd name="connsiteX19" fmla="*/ 2750344 w 3667125"/>
              <a:gd name="connsiteY19" fmla="*/ 3550444 h 4886325"/>
              <a:gd name="connsiteX20" fmla="*/ 2750344 w 3667125"/>
              <a:gd name="connsiteY20" fmla="*/ 2940844 h 4886325"/>
              <a:gd name="connsiteX21" fmla="*/ 2636044 w 3667125"/>
              <a:gd name="connsiteY21" fmla="*/ 3055144 h 4886325"/>
              <a:gd name="connsiteX22" fmla="*/ 1035844 w 3667125"/>
              <a:gd name="connsiteY22" fmla="*/ 3055144 h 4886325"/>
              <a:gd name="connsiteX23" fmla="*/ 921544 w 3667125"/>
              <a:gd name="connsiteY23" fmla="*/ 2940844 h 4886325"/>
              <a:gd name="connsiteX24" fmla="*/ 921544 w 3667125"/>
              <a:gd name="connsiteY24" fmla="*/ 2864644 h 4886325"/>
              <a:gd name="connsiteX25" fmla="*/ 1035844 w 3667125"/>
              <a:gd name="connsiteY25" fmla="*/ 2750344 h 4886325"/>
              <a:gd name="connsiteX26" fmla="*/ 2636044 w 3667125"/>
              <a:gd name="connsiteY26" fmla="*/ 2750344 h 4886325"/>
              <a:gd name="connsiteX27" fmla="*/ 2750344 w 3667125"/>
              <a:gd name="connsiteY27" fmla="*/ 2864644 h 4886325"/>
              <a:gd name="connsiteX28" fmla="*/ 2750344 w 3667125"/>
              <a:gd name="connsiteY28" fmla="*/ 2940844 h 4886325"/>
              <a:gd name="connsiteX29" fmla="*/ 2750344 w 3667125"/>
              <a:gd name="connsiteY29" fmla="*/ 2255044 h 4886325"/>
              <a:gd name="connsiteX30" fmla="*/ 2750344 w 3667125"/>
              <a:gd name="connsiteY30" fmla="*/ 2331244 h 4886325"/>
              <a:gd name="connsiteX31" fmla="*/ 2636044 w 3667125"/>
              <a:gd name="connsiteY31" fmla="*/ 2445544 h 4886325"/>
              <a:gd name="connsiteX32" fmla="*/ 1035844 w 3667125"/>
              <a:gd name="connsiteY32" fmla="*/ 2445544 h 4886325"/>
              <a:gd name="connsiteX33" fmla="*/ 921544 w 3667125"/>
              <a:gd name="connsiteY33" fmla="*/ 2331244 h 4886325"/>
              <a:gd name="connsiteX34" fmla="*/ 921544 w 3667125"/>
              <a:gd name="connsiteY34" fmla="*/ 2255044 h 4886325"/>
              <a:gd name="connsiteX35" fmla="*/ 1035844 w 3667125"/>
              <a:gd name="connsiteY35" fmla="*/ 2140744 h 4886325"/>
              <a:gd name="connsiteX36" fmla="*/ 2636044 w 3667125"/>
              <a:gd name="connsiteY36" fmla="*/ 2140744 h 4886325"/>
              <a:gd name="connsiteX37" fmla="*/ 2750344 w 3667125"/>
              <a:gd name="connsiteY37" fmla="*/ 2255044 h 4886325"/>
              <a:gd name="connsiteX38" fmla="*/ 3664744 w 3667125"/>
              <a:gd name="connsiteY38" fmla="*/ 1168241 h 4886325"/>
              <a:gd name="connsiteX39" fmla="*/ 3664744 w 3667125"/>
              <a:gd name="connsiteY39" fmla="*/ 1226344 h 4886325"/>
              <a:gd name="connsiteX40" fmla="*/ 2445544 w 3667125"/>
              <a:gd name="connsiteY40" fmla="*/ 1226344 h 4886325"/>
              <a:gd name="connsiteX41" fmla="*/ 2445544 w 3667125"/>
              <a:gd name="connsiteY41" fmla="*/ 7144 h 4886325"/>
              <a:gd name="connsiteX42" fmla="*/ 2503646 w 3667125"/>
              <a:gd name="connsiteY42" fmla="*/ 7144 h 4886325"/>
              <a:gd name="connsiteX43" fmla="*/ 2665571 w 3667125"/>
              <a:gd name="connsiteY43" fmla="*/ 73819 h 4886325"/>
              <a:gd name="connsiteX44" fmla="*/ 3598069 w 3667125"/>
              <a:gd name="connsiteY44" fmla="*/ 1007269 h 4886325"/>
              <a:gd name="connsiteX45" fmla="*/ 3664744 w 3667125"/>
              <a:gd name="connsiteY45" fmla="*/ 1168241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667125" h="4886325">
                <a:moveTo>
                  <a:pt x="2140744" y="1302544"/>
                </a:moveTo>
                <a:lnTo>
                  <a:pt x="2140744" y="7144"/>
                </a:lnTo>
                <a:lnTo>
                  <a:pt x="235744" y="7144"/>
                </a:lnTo>
                <a:cubicBezTo>
                  <a:pt x="109061" y="7144"/>
                  <a:pt x="7144" y="109061"/>
                  <a:pt x="7144" y="235744"/>
                </a:cubicBezTo>
                <a:lnTo>
                  <a:pt x="7144" y="4655344"/>
                </a:lnTo>
                <a:cubicBezTo>
                  <a:pt x="7144" y="4782026"/>
                  <a:pt x="109061" y="4883944"/>
                  <a:pt x="235744" y="4883944"/>
                </a:cubicBezTo>
                <a:lnTo>
                  <a:pt x="3436144" y="4883944"/>
                </a:lnTo>
                <a:cubicBezTo>
                  <a:pt x="3562826" y="4883944"/>
                  <a:pt x="3664744" y="4782026"/>
                  <a:pt x="3664744" y="4655344"/>
                </a:cubicBezTo>
                <a:lnTo>
                  <a:pt x="3664744" y="1531144"/>
                </a:lnTo>
                <a:lnTo>
                  <a:pt x="2369344" y="1531144"/>
                </a:lnTo>
                <a:cubicBezTo>
                  <a:pt x="2243614" y="1531144"/>
                  <a:pt x="2140744" y="1428274"/>
                  <a:pt x="2140744" y="1302544"/>
                </a:cubicBezTo>
                <a:close/>
                <a:moveTo>
                  <a:pt x="2750344" y="3550444"/>
                </a:moveTo>
                <a:cubicBezTo>
                  <a:pt x="2750344" y="3613309"/>
                  <a:pt x="2698909" y="3664744"/>
                  <a:pt x="2636044" y="3664744"/>
                </a:cubicBezTo>
                <a:lnTo>
                  <a:pt x="1035844" y="3664744"/>
                </a:lnTo>
                <a:cubicBezTo>
                  <a:pt x="972979" y="3664744"/>
                  <a:pt x="921544" y="3613309"/>
                  <a:pt x="921544" y="3550444"/>
                </a:cubicBezTo>
                <a:lnTo>
                  <a:pt x="921544" y="3474244"/>
                </a:lnTo>
                <a:cubicBezTo>
                  <a:pt x="921544" y="3411379"/>
                  <a:pt x="972979" y="3359944"/>
                  <a:pt x="1035844" y="3359944"/>
                </a:cubicBezTo>
                <a:lnTo>
                  <a:pt x="2636044" y="3359944"/>
                </a:lnTo>
                <a:cubicBezTo>
                  <a:pt x="2698909" y="3359944"/>
                  <a:pt x="2750344" y="3411379"/>
                  <a:pt x="2750344" y="3474244"/>
                </a:cubicBezTo>
                <a:lnTo>
                  <a:pt x="2750344" y="3550444"/>
                </a:lnTo>
                <a:close/>
                <a:moveTo>
                  <a:pt x="2750344" y="2940844"/>
                </a:moveTo>
                <a:cubicBezTo>
                  <a:pt x="2750344" y="3003709"/>
                  <a:pt x="2698909" y="3055144"/>
                  <a:pt x="2636044" y="3055144"/>
                </a:cubicBezTo>
                <a:lnTo>
                  <a:pt x="1035844" y="3055144"/>
                </a:lnTo>
                <a:cubicBezTo>
                  <a:pt x="972979" y="3055144"/>
                  <a:pt x="921544" y="3003709"/>
                  <a:pt x="921544" y="2940844"/>
                </a:cubicBezTo>
                <a:lnTo>
                  <a:pt x="921544" y="2864644"/>
                </a:lnTo>
                <a:cubicBezTo>
                  <a:pt x="921544" y="2801779"/>
                  <a:pt x="972979" y="2750344"/>
                  <a:pt x="1035844" y="2750344"/>
                </a:cubicBezTo>
                <a:lnTo>
                  <a:pt x="2636044" y="2750344"/>
                </a:lnTo>
                <a:cubicBezTo>
                  <a:pt x="2698909" y="2750344"/>
                  <a:pt x="2750344" y="2801779"/>
                  <a:pt x="2750344" y="2864644"/>
                </a:cubicBezTo>
                <a:lnTo>
                  <a:pt x="2750344" y="2940844"/>
                </a:lnTo>
                <a:close/>
                <a:moveTo>
                  <a:pt x="2750344" y="2255044"/>
                </a:moveTo>
                <a:lnTo>
                  <a:pt x="2750344" y="2331244"/>
                </a:lnTo>
                <a:cubicBezTo>
                  <a:pt x="2750344" y="2394109"/>
                  <a:pt x="2698909" y="2445544"/>
                  <a:pt x="2636044" y="2445544"/>
                </a:cubicBezTo>
                <a:lnTo>
                  <a:pt x="1035844" y="2445544"/>
                </a:lnTo>
                <a:cubicBezTo>
                  <a:pt x="972979" y="2445544"/>
                  <a:pt x="921544" y="2394109"/>
                  <a:pt x="921544" y="2331244"/>
                </a:cubicBezTo>
                <a:lnTo>
                  <a:pt x="921544" y="2255044"/>
                </a:lnTo>
                <a:cubicBezTo>
                  <a:pt x="921544" y="2192179"/>
                  <a:pt x="972979" y="2140744"/>
                  <a:pt x="1035844" y="2140744"/>
                </a:cubicBezTo>
                <a:lnTo>
                  <a:pt x="2636044" y="2140744"/>
                </a:lnTo>
                <a:cubicBezTo>
                  <a:pt x="2698909" y="2140744"/>
                  <a:pt x="2750344" y="2192179"/>
                  <a:pt x="2750344" y="2255044"/>
                </a:cubicBezTo>
                <a:close/>
                <a:moveTo>
                  <a:pt x="3664744" y="1168241"/>
                </a:moveTo>
                <a:lnTo>
                  <a:pt x="3664744" y="1226344"/>
                </a:lnTo>
                <a:lnTo>
                  <a:pt x="2445544" y="1226344"/>
                </a:lnTo>
                <a:lnTo>
                  <a:pt x="2445544" y="7144"/>
                </a:lnTo>
                <a:lnTo>
                  <a:pt x="2503646" y="7144"/>
                </a:lnTo>
                <a:cubicBezTo>
                  <a:pt x="2564606" y="7144"/>
                  <a:pt x="2622709" y="30956"/>
                  <a:pt x="2665571" y="73819"/>
                </a:cubicBezTo>
                <a:lnTo>
                  <a:pt x="3598069" y="1007269"/>
                </a:lnTo>
                <a:cubicBezTo>
                  <a:pt x="3640931" y="1050131"/>
                  <a:pt x="3664744" y="1108234"/>
                  <a:pt x="3664744" y="1168241"/>
                </a:cubicBezTo>
                <a:close/>
              </a:path>
            </a:pathLst>
          </a:custGeom>
          <a:solidFill>
            <a:srgbClr val="85C65D"/>
          </a:solidFill>
          <a:ln w="9525" cap="flat">
            <a:noFill/>
            <a:prstDash val="solid"/>
            <a:miter/>
          </a:ln>
        </p:spPr>
        <p:txBody>
          <a:bodyPr rtlCol="0" anchor="ctr"/>
          <a:lstStyle/>
          <a:p>
            <a:endParaRPr lang="nl-NL">
              <a:latin typeface="+mj-lt"/>
            </a:endParaRPr>
          </a:p>
        </p:txBody>
      </p:sp>
      <p:sp>
        <p:nvSpPr>
          <p:cNvPr id="75" name="Round Same-side Corner of Rectangle 74">
            <a:extLst>
              <a:ext uri="{FF2B5EF4-FFF2-40B4-BE49-F238E27FC236}">
                <a16:creationId xmlns:a16="http://schemas.microsoft.com/office/drawing/2014/main" id="{C50EC8F8-3B12-374F-B8C8-6E74FAAC1C08}"/>
              </a:ext>
            </a:extLst>
          </p:cNvPr>
          <p:cNvSpPr/>
          <p:nvPr/>
        </p:nvSpPr>
        <p:spPr>
          <a:xfrm rot="16200000">
            <a:off x="9842266" y="2973247"/>
            <a:ext cx="722532" cy="3980031"/>
          </a:xfrm>
          <a:prstGeom prst="round2Same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E811411-214B-F848-9A0B-3C5BA7DE749A}"/>
              </a:ext>
            </a:extLst>
          </p:cNvPr>
          <p:cNvSpPr/>
          <p:nvPr/>
        </p:nvSpPr>
        <p:spPr>
          <a:xfrm>
            <a:off x="8822954" y="4728333"/>
            <a:ext cx="3060278" cy="469860"/>
          </a:xfrm>
          <a:prstGeom prst="rect">
            <a:avLst/>
          </a:prstGeom>
          <a:noFill/>
          <a:ln w="9525" cap="flat" cmpd="sng" algn="ctr">
            <a:noFill/>
            <a:prstDash val="solid"/>
          </a:ln>
          <a:effectLst/>
        </p:spPr>
        <p:txBody>
          <a:bodyPr lIns="0" tIns="0" rIns="0" bIns="0" rtlCol="0" anchor="ctr"/>
          <a:lstStyle/>
          <a:p>
            <a:pPr lvl="0">
              <a:spcBef>
                <a:spcPts val="600"/>
              </a:spcBef>
              <a:spcAft>
                <a:spcPts val="600"/>
              </a:spcAft>
              <a:defRPr/>
            </a:pPr>
            <a:r>
              <a:rPr lang="en-GB" sz="1600" dirty="0">
                <a:solidFill>
                  <a:schemeClr val="accent1"/>
                </a:solidFill>
                <a:latin typeface="+mj-lt"/>
                <a:cs typeface="Gotham Medium" pitchFamily="2" charset="0"/>
              </a:rPr>
              <a:t>Access to Cisco’s toolsets</a:t>
            </a:r>
          </a:p>
        </p:txBody>
      </p:sp>
      <p:sp>
        <p:nvSpPr>
          <p:cNvPr id="81" name="Oval 80">
            <a:extLst>
              <a:ext uri="{FF2B5EF4-FFF2-40B4-BE49-F238E27FC236}">
                <a16:creationId xmlns:a16="http://schemas.microsoft.com/office/drawing/2014/main" id="{7F33F0B9-B18D-E34E-A06D-A7D8264F8920}"/>
              </a:ext>
            </a:extLst>
          </p:cNvPr>
          <p:cNvSpPr/>
          <p:nvPr/>
        </p:nvSpPr>
        <p:spPr>
          <a:xfrm>
            <a:off x="7953767" y="4596908"/>
            <a:ext cx="722530" cy="722530"/>
          </a:xfrm>
          <a:prstGeom prst="ellipse">
            <a:avLst/>
          </a:prstGeom>
          <a:solidFill>
            <a:schemeClr val="accent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Graphic 715">
            <a:extLst>
              <a:ext uri="{FF2B5EF4-FFF2-40B4-BE49-F238E27FC236}">
                <a16:creationId xmlns:a16="http://schemas.microsoft.com/office/drawing/2014/main" id="{A9B9ABFD-DBC1-F440-B76C-049526173206}"/>
              </a:ext>
            </a:extLst>
          </p:cNvPr>
          <p:cNvSpPr/>
          <p:nvPr/>
        </p:nvSpPr>
        <p:spPr>
          <a:xfrm>
            <a:off x="8120179" y="4810940"/>
            <a:ext cx="392368" cy="294466"/>
          </a:xfrm>
          <a:custGeom>
            <a:avLst/>
            <a:gdLst>
              <a:gd name="connsiteX0" fmla="*/ 3177064 w 4886325"/>
              <a:gd name="connsiteY0" fmla="*/ 2445544 h 3667125"/>
              <a:gd name="connsiteX1" fmla="*/ 3542824 w 4886325"/>
              <a:gd name="connsiteY1" fmla="*/ 2445544 h 3667125"/>
              <a:gd name="connsiteX2" fmla="*/ 3664744 w 4886325"/>
              <a:gd name="connsiteY2" fmla="*/ 2323624 h 3667125"/>
              <a:gd name="connsiteX3" fmla="*/ 3664744 w 4886325"/>
              <a:gd name="connsiteY3" fmla="*/ 1043464 h 3667125"/>
              <a:gd name="connsiteX4" fmla="*/ 3542824 w 4886325"/>
              <a:gd name="connsiteY4" fmla="*/ 921544 h 3667125"/>
              <a:gd name="connsiteX5" fmla="*/ 3177064 w 4886325"/>
              <a:gd name="connsiteY5" fmla="*/ 921544 h 3667125"/>
              <a:gd name="connsiteX6" fmla="*/ 3055144 w 4886325"/>
              <a:gd name="connsiteY6" fmla="*/ 1043464 h 3667125"/>
              <a:gd name="connsiteX7" fmla="*/ 3055144 w 4886325"/>
              <a:gd name="connsiteY7" fmla="*/ 2323624 h 3667125"/>
              <a:gd name="connsiteX8" fmla="*/ 3177064 w 4886325"/>
              <a:gd name="connsiteY8" fmla="*/ 2445544 h 3667125"/>
              <a:gd name="connsiteX9" fmla="*/ 4091464 w 4886325"/>
              <a:gd name="connsiteY9" fmla="*/ 2445544 h 3667125"/>
              <a:gd name="connsiteX10" fmla="*/ 4457224 w 4886325"/>
              <a:gd name="connsiteY10" fmla="*/ 2445544 h 3667125"/>
              <a:gd name="connsiteX11" fmla="*/ 4579144 w 4886325"/>
              <a:gd name="connsiteY11" fmla="*/ 2323624 h 3667125"/>
              <a:gd name="connsiteX12" fmla="*/ 4579144 w 4886325"/>
              <a:gd name="connsiteY12" fmla="*/ 129064 h 3667125"/>
              <a:gd name="connsiteX13" fmla="*/ 4457224 w 4886325"/>
              <a:gd name="connsiteY13" fmla="*/ 7144 h 3667125"/>
              <a:gd name="connsiteX14" fmla="*/ 4091464 w 4886325"/>
              <a:gd name="connsiteY14" fmla="*/ 7144 h 3667125"/>
              <a:gd name="connsiteX15" fmla="*/ 3969544 w 4886325"/>
              <a:gd name="connsiteY15" fmla="*/ 129064 h 3667125"/>
              <a:gd name="connsiteX16" fmla="*/ 3969544 w 4886325"/>
              <a:gd name="connsiteY16" fmla="*/ 2323624 h 3667125"/>
              <a:gd name="connsiteX17" fmla="*/ 4091464 w 4886325"/>
              <a:gd name="connsiteY17" fmla="*/ 2445544 h 3667125"/>
              <a:gd name="connsiteX18" fmla="*/ 1348264 w 4886325"/>
              <a:gd name="connsiteY18" fmla="*/ 2445544 h 3667125"/>
              <a:gd name="connsiteX19" fmla="*/ 1714024 w 4886325"/>
              <a:gd name="connsiteY19" fmla="*/ 2445544 h 3667125"/>
              <a:gd name="connsiteX20" fmla="*/ 1835944 w 4886325"/>
              <a:gd name="connsiteY20" fmla="*/ 2323624 h 3667125"/>
              <a:gd name="connsiteX21" fmla="*/ 1835944 w 4886325"/>
              <a:gd name="connsiteY21" fmla="*/ 1653064 h 3667125"/>
              <a:gd name="connsiteX22" fmla="*/ 1714024 w 4886325"/>
              <a:gd name="connsiteY22" fmla="*/ 1531144 h 3667125"/>
              <a:gd name="connsiteX23" fmla="*/ 1348264 w 4886325"/>
              <a:gd name="connsiteY23" fmla="*/ 1531144 h 3667125"/>
              <a:gd name="connsiteX24" fmla="*/ 1226344 w 4886325"/>
              <a:gd name="connsiteY24" fmla="*/ 1653064 h 3667125"/>
              <a:gd name="connsiteX25" fmla="*/ 1226344 w 4886325"/>
              <a:gd name="connsiteY25" fmla="*/ 2323624 h 3667125"/>
              <a:gd name="connsiteX26" fmla="*/ 1348264 w 4886325"/>
              <a:gd name="connsiteY26" fmla="*/ 2445544 h 3667125"/>
              <a:gd name="connsiteX27" fmla="*/ 2262664 w 4886325"/>
              <a:gd name="connsiteY27" fmla="*/ 2445544 h 3667125"/>
              <a:gd name="connsiteX28" fmla="*/ 2628424 w 4886325"/>
              <a:gd name="connsiteY28" fmla="*/ 2445544 h 3667125"/>
              <a:gd name="connsiteX29" fmla="*/ 2750344 w 4886325"/>
              <a:gd name="connsiteY29" fmla="*/ 2323624 h 3667125"/>
              <a:gd name="connsiteX30" fmla="*/ 2750344 w 4886325"/>
              <a:gd name="connsiteY30" fmla="*/ 433864 h 3667125"/>
              <a:gd name="connsiteX31" fmla="*/ 2628424 w 4886325"/>
              <a:gd name="connsiteY31" fmla="*/ 311944 h 3667125"/>
              <a:gd name="connsiteX32" fmla="*/ 2262664 w 4886325"/>
              <a:gd name="connsiteY32" fmla="*/ 311944 h 3667125"/>
              <a:gd name="connsiteX33" fmla="*/ 2140744 w 4886325"/>
              <a:gd name="connsiteY33" fmla="*/ 433864 h 3667125"/>
              <a:gd name="connsiteX34" fmla="*/ 2140744 w 4886325"/>
              <a:gd name="connsiteY34" fmla="*/ 2323624 h 3667125"/>
              <a:gd name="connsiteX35" fmla="*/ 2262664 w 4886325"/>
              <a:gd name="connsiteY35" fmla="*/ 2445544 h 3667125"/>
              <a:gd name="connsiteX36" fmla="*/ 4731544 w 4886325"/>
              <a:gd name="connsiteY36" fmla="*/ 3055144 h 3667125"/>
              <a:gd name="connsiteX37" fmla="*/ 616744 w 4886325"/>
              <a:gd name="connsiteY37" fmla="*/ 3055144 h 3667125"/>
              <a:gd name="connsiteX38" fmla="*/ 616744 w 4886325"/>
              <a:gd name="connsiteY38" fmla="*/ 159544 h 3667125"/>
              <a:gd name="connsiteX39" fmla="*/ 464344 w 4886325"/>
              <a:gd name="connsiteY39" fmla="*/ 7144 h 3667125"/>
              <a:gd name="connsiteX40" fmla="*/ 159544 w 4886325"/>
              <a:gd name="connsiteY40" fmla="*/ 7144 h 3667125"/>
              <a:gd name="connsiteX41" fmla="*/ 7144 w 4886325"/>
              <a:gd name="connsiteY41" fmla="*/ 159544 h 3667125"/>
              <a:gd name="connsiteX42" fmla="*/ 7144 w 4886325"/>
              <a:gd name="connsiteY42" fmla="*/ 3359944 h 3667125"/>
              <a:gd name="connsiteX43" fmla="*/ 311944 w 4886325"/>
              <a:gd name="connsiteY43" fmla="*/ 3664744 h 3667125"/>
              <a:gd name="connsiteX44" fmla="*/ 4731544 w 4886325"/>
              <a:gd name="connsiteY44" fmla="*/ 3664744 h 3667125"/>
              <a:gd name="connsiteX45" fmla="*/ 4883944 w 4886325"/>
              <a:gd name="connsiteY45" fmla="*/ 3512344 h 3667125"/>
              <a:gd name="connsiteX46" fmla="*/ 4883944 w 4886325"/>
              <a:gd name="connsiteY46" fmla="*/ 3207544 h 3667125"/>
              <a:gd name="connsiteX47" fmla="*/ 4731544 w 4886325"/>
              <a:gd name="connsiteY47" fmla="*/ 30551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6325" h="3667125">
                <a:moveTo>
                  <a:pt x="3177064" y="2445544"/>
                </a:moveTo>
                <a:lnTo>
                  <a:pt x="3542824" y="2445544"/>
                </a:lnTo>
                <a:cubicBezTo>
                  <a:pt x="3603784" y="2445544"/>
                  <a:pt x="3664744" y="2384584"/>
                  <a:pt x="3664744" y="2323624"/>
                </a:cubicBezTo>
                <a:lnTo>
                  <a:pt x="3664744" y="1043464"/>
                </a:lnTo>
                <a:cubicBezTo>
                  <a:pt x="3664744" y="982504"/>
                  <a:pt x="3603784" y="921544"/>
                  <a:pt x="3542824" y="921544"/>
                </a:cubicBezTo>
                <a:lnTo>
                  <a:pt x="3177064" y="921544"/>
                </a:lnTo>
                <a:cubicBezTo>
                  <a:pt x="3116104" y="921544"/>
                  <a:pt x="3055144" y="982504"/>
                  <a:pt x="3055144" y="1043464"/>
                </a:cubicBezTo>
                <a:lnTo>
                  <a:pt x="3055144" y="2323624"/>
                </a:lnTo>
                <a:cubicBezTo>
                  <a:pt x="3055144" y="2384584"/>
                  <a:pt x="3116104" y="2445544"/>
                  <a:pt x="3177064" y="2445544"/>
                </a:cubicBezTo>
                <a:close/>
                <a:moveTo>
                  <a:pt x="4091464" y="2445544"/>
                </a:moveTo>
                <a:lnTo>
                  <a:pt x="4457224" y="2445544"/>
                </a:lnTo>
                <a:cubicBezTo>
                  <a:pt x="4518184" y="2445544"/>
                  <a:pt x="4579144" y="2384584"/>
                  <a:pt x="4579144" y="2323624"/>
                </a:cubicBezTo>
                <a:lnTo>
                  <a:pt x="4579144" y="129064"/>
                </a:lnTo>
                <a:cubicBezTo>
                  <a:pt x="4579144" y="68104"/>
                  <a:pt x="4518184" y="7144"/>
                  <a:pt x="4457224" y="7144"/>
                </a:cubicBezTo>
                <a:lnTo>
                  <a:pt x="4091464" y="7144"/>
                </a:lnTo>
                <a:cubicBezTo>
                  <a:pt x="4030504" y="7144"/>
                  <a:pt x="3969544" y="68104"/>
                  <a:pt x="3969544" y="129064"/>
                </a:cubicBezTo>
                <a:lnTo>
                  <a:pt x="3969544" y="2323624"/>
                </a:lnTo>
                <a:cubicBezTo>
                  <a:pt x="3969544" y="2384584"/>
                  <a:pt x="4030504" y="2445544"/>
                  <a:pt x="4091464" y="2445544"/>
                </a:cubicBezTo>
                <a:close/>
                <a:moveTo>
                  <a:pt x="1348264" y="2445544"/>
                </a:moveTo>
                <a:lnTo>
                  <a:pt x="1714024" y="2445544"/>
                </a:lnTo>
                <a:cubicBezTo>
                  <a:pt x="1774984" y="2445544"/>
                  <a:pt x="1835944" y="2384584"/>
                  <a:pt x="1835944" y="2323624"/>
                </a:cubicBezTo>
                <a:lnTo>
                  <a:pt x="1835944" y="1653064"/>
                </a:lnTo>
                <a:cubicBezTo>
                  <a:pt x="1835944" y="1592104"/>
                  <a:pt x="1774984" y="1531144"/>
                  <a:pt x="1714024" y="1531144"/>
                </a:cubicBezTo>
                <a:lnTo>
                  <a:pt x="1348264" y="1531144"/>
                </a:lnTo>
                <a:cubicBezTo>
                  <a:pt x="1287304" y="1531144"/>
                  <a:pt x="1226344" y="1592104"/>
                  <a:pt x="1226344" y="1653064"/>
                </a:cubicBezTo>
                <a:lnTo>
                  <a:pt x="1226344" y="2323624"/>
                </a:lnTo>
                <a:cubicBezTo>
                  <a:pt x="1226344" y="2384584"/>
                  <a:pt x="1287304" y="2445544"/>
                  <a:pt x="1348264" y="2445544"/>
                </a:cubicBezTo>
                <a:close/>
                <a:moveTo>
                  <a:pt x="2262664" y="2445544"/>
                </a:moveTo>
                <a:lnTo>
                  <a:pt x="2628424" y="2445544"/>
                </a:lnTo>
                <a:cubicBezTo>
                  <a:pt x="2689384" y="2445544"/>
                  <a:pt x="2750344" y="2384584"/>
                  <a:pt x="2750344" y="2323624"/>
                </a:cubicBezTo>
                <a:lnTo>
                  <a:pt x="2750344" y="433864"/>
                </a:lnTo>
                <a:cubicBezTo>
                  <a:pt x="2750344" y="372904"/>
                  <a:pt x="2689384" y="311944"/>
                  <a:pt x="2628424" y="311944"/>
                </a:cubicBezTo>
                <a:lnTo>
                  <a:pt x="2262664" y="311944"/>
                </a:lnTo>
                <a:cubicBezTo>
                  <a:pt x="2201704" y="311944"/>
                  <a:pt x="2140744" y="372904"/>
                  <a:pt x="2140744" y="433864"/>
                </a:cubicBezTo>
                <a:lnTo>
                  <a:pt x="2140744" y="2323624"/>
                </a:lnTo>
                <a:cubicBezTo>
                  <a:pt x="2140744" y="2384584"/>
                  <a:pt x="2201704" y="2445544"/>
                  <a:pt x="2262664" y="2445544"/>
                </a:cubicBezTo>
                <a:close/>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path>
            </a:pathLst>
          </a:custGeom>
          <a:solidFill>
            <a:schemeClr val="bg1"/>
          </a:solidFill>
          <a:ln w="9525" cap="flat">
            <a:noFill/>
            <a:prstDash val="solid"/>
            <a:miter/>
          </a:ln>
        </p:spPr>
        <p:txBody>
          <a:bodyPr rtlCol="0" anchor="ctr"/>
          <a:lstStyle/>
          <a:p>
            <a:endParaRPr lang="nl-NL"/>
          </a:p>
        </p:txBody>
      </p:sp>
      <p:sp>
        <p:nvSpPr>
          <p:cNvPr id="76" name="Round Same-side Corner of Rectangle 75">
            <a:extLst>
              <a:ext uri="{FF2B5EF4-FFF2-40B4-BE49-F238E27FC236}">
                <a16:creationId xmlns:a16="http://schemas.microsoft.com/office/drawing/2014/main" id="{D707812D-1148-1944-B812-3D2D1106F481}"/>
              </a:ext>
            </a:extLst>
          </p:cNvPr>
          <p:cNvSpPr/>
          <p:nvPr/>
        </p:nvSpPr>
        <p:spPr>
          <a:xfrm rot="16200000">
            <a:off x="9829322" y="3867833"/>
            <a:ext cx="722532" cy="4001053"/>
          </a:xfrm>
          <a:prstGeom prst="round2Same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DF3ACC1C-DBC8-4F47-9E1C-B26B13DACF63}"/>
              </a:ext>
            </a:extLst>
          </p:cNvPr>
          <p:cNvSpPr/>
          <p:nvPr/>
        </p:nvSpPr>
        <p:spPr>
          <a:xfrm>
            <a:off x="8822954" y="5633430"/>
            <a:ext cx="3060278" cy="469860"/>
          </a:xfrm>
          <a:prstGeom prst="rect">
            <a:avLst/>
          </a:prstGeom>
          <a:noFill/>
          <a:ln w="9525" cap="flat" cmpd="sng" algn="ctr">
            <a:noFill/>
            <a:prstDash val="solid"/>
          </a:ln>
          <a:effectLst/>
        </p:spPr>
        <p:txBody>
          <a:bodyPr lIns="0" tIns="0" rIns="0" bIns="0" rtlCol="0" anchor="ctr"/>
          <a:lstStyle/>
          <a:p>
            <a:pPr lvl="0">
              <a:spcBef>
                <a:spcPts val="600"/>
              </a:spcBef>
              <a:spcAft>
                <a:spcPts val="600"/>
              </a:spcAft>
              <a:defRPr/>
            </a:pPr>
            <a:r>
              <a:rPr lang="en-US" sz="1600" dirty="0">
                <a:solidFill>
                  <a:schemeClr val="bg1"/>
                </a:solidFill>
                <a:latin typeface="+mj-lt"/>
                <a:cs typeface="Gotham Medium" pitchFamily="2" charset="0"/>
              </a:rPr>
              <a:t>Improve customer retention</a:t>
            </a:r>
            <a:endParaRPr lang="en-US" sz="1400" dirty="0">
              <a:solidFill>
                <a:schemeClr val="bg1"/>
              </a:solidFill>
              <a:latin typeface="+mj-lt"/>
              <a:cs typeface="Gotham Medium" pitchFamily="2" charset="0"/>
            </a:endParaRPr>
          </a:p>
        </p:txBody>
      </p:sp>
      <p:sp>
        <p:nvSpPr>
          <p:cNvPr id="82" name="Oval 81">
            <a:extLst>
              <a:ext uri="{FF2B5EF4-FFF2-40B4-BE49-F238E27FC236}">
                <a16:creationId xmlns:a16="http://schemas.microsoft.com/office/drawing/2014/main" id="{436D1736-5CA2-A14A-BE3F-325D58886C4B}"/>
              </a:ext>
            </a:extLst>
          </p:cNvPr>
          <p:cNvSpPr/>
          <p:nvPr/>
        </p:nvSpPr>
        <p:spPr>
          <a:xfrm>
            <a:off x="7953767" y="5507097"/>
            <a:ext cx="722530" cy="722530"/>
          </a:xfrm>
          <a:prstGeom prst="ellips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Graphic 104">
            <a:extLst>
              <a:ext uri="{FF2B5EF4-FFF2-40B4-BE49-F238E27FC236}">
                <a16:creationId xmlns:a16="http://schemas.microsoft.com/office/drawing/2014/main" id="{145E2AC9-5FAB-674E-B90D-B398BA3D28AF}"/>
              </a:ext>
            </a:extLst>
          </p:cNvPr>
          <p:cNvSpPr/>
          <p:nvPr/>
        </p:nvSpPr>
        <p:spPr>
          <a:xfrm>
            <a:off x="8131319" y="5641643"/>
            <a:ext cx="381228" cy="435566"/>
          </a:xfrm>
          <a:custGeom>
            <a:avLst/>
            <a:gdLst>
              <a:gd name="connsiteX0" fmla="*/ 4160044 w 4276725"/>
              <a:gd name="connsiteY0" fmla="*/ 1531144 h 4886325"/>
              <a:gd name="connsiteX1" fmla="*/ 4274344 w 4276725"/>
              <a:gd name="connsiteY1" fmla="*/ 1416844 h 4886325"/>
              <a:gd name="connsiteX2" fmla="*/ 4274344 w 4276725"/>
              <a:gd name="connsiteY2" fmla="*/ 1035844 h 4886325"/>
              <a:gd name="connsiteX3" fmla="*/ 4160044 w 4276725"/>
              <a:gd name="connsiteY3" fmla="*/ 921544 h 4886325"/>
              <a:gd name="connsiteX4" fmla="*/ 3969544 w 4276725"/>
              <a:gd name="connsiteY4" fmla="*/ 921544 h 4886325"/>
              <a:gd name="connsiteX5" fmla="*/ 3969544 w 4276725"/>
              <a:gd name="connsiteY5" fmla="*/ 464344 h 4886325"/>
              <a:gd name="connsiteX6" fmla="*/ 3512344 w 4276725"/>
              <a:gd name="connsiteY6" fmla="*/ 7144 h 4886325"/>
              <a:gd name="connsiteX7" fmla="*/ 464344 w 4276725"/>
              <a:gd name="connsiteY7" fmla="*/ 7144 h 4886325"/>
              <a:gd name="connsiteX8" fmla="*/ 7144 w 4276725"/>
              <a:gd name="connsiteY8" fmla="*/ 464344 h 4886325"/>
              <a:gd name="connsiteX9" fmla="*/ 7144 w 4276725"/>
              <a:gd name="connsiteY9" fmla="*/ 4426744 h 4886325"/>
              <a:gd name="connsiteX10" fmla="*/ 464344 w 4276725"/>
              <a:gd name="connsiteY10" fmla="*/ 4883944 h 4886325"/>
              <a:gd name="connsiteX11" fmla="*/ 3512344 w 4276725"/>
              <a:gd name="connsiteY11" fmla="*/ 4883944 h 4886325"/>
              <a:gd name="connsiteX12" fmla="*/ 3969544 w 4276725"/>
              <a:gd name="connsiteY12" fmla="*/ 4426744 h 4886325"/>
              <a:gd name="connsiteX13" fmla="*/ 3969544 w 4276725"/>
              <a:gd name="connsiteY13" fmla="*/ 3969544 h 4886325"/>
              <a:gd name="connsiteX14" fmla="*/ 4160044 w 4276725"/>
              <a:gd name="connsiteY14" fmla="*/ 3969544 h 4886325"/>
              <a:gd name="connsiteX15" fmla="*/ 4274344 w 4276725"/>
              <a:gd name="connsiteY15" fmla="*/ 3855244 h 4886325"/>
              <a:gd name="connsiteX16" fmla="*/ 4274344 w 4276725"/>
              <a:gd name="connsiteY16" fmla="*/ 3474244 h 4886325"/>
              <a:gd name="connsiteX17" fmla="*/ 4160044 w 4276725"/>
              <a:gd name="connsiteY17" fmla="*/ 3359944 h 4886325"/>
              <a:gd name="connsiteX18" fmla="*/ 3969544 w 4276725"/>
              <a:gd name="connsiteY18" fmla="*/ 3359944 h 4886325"/>
              <a:gd name="connsiteX19" fmla="*/ 3969544 w 4276725"/>
              <a:gd name="connsiteY19" fmla="*/ 2750344 h 4886325"/>
              <a:gd name="connsiteX20" fmla="*/ 4160044 w 4276725"/>
              <a:gd name="connsiteY20" fmla="*/ 2750344 h 4886325"/>
              <a:gd name="connsiteX21" fmla="*/ 4274344 w 4276725"/>
              <a:gd name="connsiteY21" fmla="*/ 2636044 h 4886325"/>
              <a:gd name="connsiteX22" fmla="*/ 4274344 w 4276725"/>
              <a:gd name="connsiteY22" fmla="*/ 2255044 h 4886325"/>
              <a:gd name="connsiteX23" fmla="*/ 4160044 w 4276725"/>
              <a:gd name="connsiteY23" fmla="*/ 2140744 h 4886325"/>
              <a:gd name="connsiteX24" fmla="*/ 3969544 w 4276725"/>
              <a:gd name="connsiteY24" fmla="*/ 2140744 h 4886325"/>
              <a:gd name="connsiteX25" fmla="*/ 3969544 w 4276725"/>
              <a:gd name="connsiteY25" fmla="*/ 1531144 h 4886325"/>
              <a:gd name="connsiteX26" fmla="*/ 4160044 w 4276725"/>
              <a:gd name="connsiteY26" fmla="*/ 1531144 h 4886325"/>
              <a:gd name="connsiteX27" fmla="*/ 1988344 w 4276725"/>
              <a:gd name="connsiteY27" fmla="*/ 1226344 h 4886325"/>
              <a:gd name="connsiteX28" fmla="*/ 2597944 w 4276725"/>
              <a:gd name="connsiteY28" fmla="*/ 1835944 h 4886325"/>
              <a:gd name="connsiteX29" fmla="*/ 1988344 w 4276725"/>
              <a:gd name="connsiteY29" fmla="*/ 2445544 h 4886325"/>
              <a:gd name="connsiteX30" fmla="*/ 1378744 w 4276725"/>
              <a:gd name="connsiteY30" fmla="*/ 1835944 h 4886325"/>
              <a:gd name="connsiteX31" fmla="*/ 1988344 w 4276725"/>
              <a:gd name="connsiteY31" fmla="*/ 1226344 h 4886325"/>
              <a:gd name="connsiteX32" fmla="*/ 3055144 w 4276725"/>
              <a:gd name="connsiteY32" fmla="*/ 3481864 h 4886325"/>
              <a:gd name="connsiteX33" fmla="*/ 2841784 w 4276725"/>
              <a:gd name="connsiteY33" fmla="*/ 3664744 h 4886325"/>
              <a:gd name="connsiteX34" fmla="*/ 1134904 w 4276725"/>
              <a:gd name="connsiteY34" fmla="*/ 3664744 h 4886325"/>
              <a:gd name="connsiteX35" fmla="*/ 921544 w 4276725"/>
              <a:gd name="connsiteY35" fmla="*/ 3481864 h 4886325"/>
              <a:gd name="connsiteX36" fmla="*/ 921544 w 4276725"/>
              <a:gd name="connsiteY36" fmla="*/ 3298984 h 4886325"/>
              <a:gd name="connsiteX37" fmla="*/ 1561624 w 4276725"/>
              <a:gd name="connsiteY37" fmla="*/ 2750344 h 4886325"/>
              <a:gd name="connsiteX38" fmla="*/ 1609249 w 4276725"/>
              <a:gd name="connsiteY38" fmla="*/ 2750344 h 4886325"/>
              <a:gd name="connsiteX39" fmla="*/ 1988344 w 4276725"/>
              <a:gd name="connsiteY39" fmla="*/ 2826544 h 4886325"/>
              <a:gd name="connsiteX40" fmla="*/ 2367439 w 4276725"/>
              <a:gd name="connsiteY40" fmla="*/ 2750344 h 4886325"/>
              <a:gd name="connsiteX41" fmla="*/ 2415064 w 4276725"/>
              <a:gd name="connsiteY41" fmla="*/ 2750344 h 4886325"/>
              <a:gd name="connsiteX42" fmla="*/ 3055144 w 4276725"/>
              <a:gd name="connsiteY42" fmla="*/ 3298984 h 4886325"/>
              <a:gd name="connsiteX43" fmla="*/ 3055144 w 4276725"/>
              <a:gd name="connsiteY43" fmla="*/ 348186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76725" h="4886325">
                <a:moveTo>
                  <a:pt x="4160044" y="1531144"/>
                </a:moveTo>
                <a:cubicBezTo>
                  <a:pt x="4222909" y="1531144"/>
                  <a:pt x="4274344" y="1479709"/>
                  <a:pt x="4274344" y="1416844"/>
                </a:cubicBezTo>
                <a:lnTo>
                  <a:pt x="4274344" y="1035844"/>
                </a:lnTo>
                <a:cubicBezTo>
                  <a:pt x="4274344" y="972979"/>
                  <a:pt x="4222909" y="921544"/>
                  <a:pt x="4160044" y="921544"/>
                </a:cubicBezTo>
                <a:lnTo>
                  <a:pt x="3969544" y="921544"/>
                </a:lnTo>
                <a:lnTo>
                  <a:pt x="3969544" y="464344"/>
                </a:lnTo>
                <a:cubicBezTo>
                  <a:pt x="3969544" y="211931"/>
                  <a:pt x="3764756" y="7144"/>
                  <a:pt x="3512344" y="7144"/>
                </a:cubicBezTo>
                <a:lnTo>
                  <a:pt x="464344" y="7144"/>
                </a:lnTo>
                <a:cubicBezTo>
                  <a:pt x="211931" y="7144"/>
                  <a:pt x="7144" y="211931"/>
                  <a:pt x="7144" y="464344"/>
                </a:cubicBezTo>
                <a:lnTo>
                  <a:pt x="7144" y="4426744"/>
                </a:lnTo>
                <a:cubicBezTo>
                  <a:pt x="7144" y="4679156"/>
                  <a:pt x="211931" y="4883944"/>
                  <a:pt x="464344" y="4883944"/>
                </a:cubicBezTo>
                <a:lnTo>
                  <a:pt x="3512344" y="4883944"/>
                </a:lnTo>
                <a:cubicBezTo>
                  <a:pt x="3764756" y="4883944"/>
                  <a:pt x="3969544" y="4679156"/>
                  <a:pt x="3969544" y="4426744"/>
                </a:cubicBezTo>
                <a:lnTo>
                  <a:pt x="3969544" y="3969544"/>
                </a:lnTo>
                <a:lnTo>
                  <a:pt x="4160044" y="3969544"/>
                </a:lnTo>
                <a:cubicBezTo>
                  <a:pt x="4222909" y="3969544"/>
                  <a:pt x="4274344" y="3918109"/>
                  <a:pt x="4274344" y="3855244"/>
                </a:cubicBezTo>
                <a:lnTo>
                  <a:pt x="4274344" y="3474244"/>
                </a:lnTo>
                <a:cubicBezTo>
                  <a:pt x="4274344" y="3411379"/>
                  <a:pt x="4222909" y="3359944"/>
                  <a:pt x="4160044" y="3359944"/>
                </a:cubicBezTo>
                <a:lnTo>
                  <a:pt x="3969544" y="3359944"/>
                </a:lnTo>
                <a:lnTo>
                  <a:pt x="3969544" y="2750344"/>
                </a:lnTo>
                <a:lnTo>
                  <a:pt x="4160044" y="2750344"/>
                </a:lnTo>
                <a:cubicBezTo>
                  <a:pt x="4222909" y="2750344"/>
                  <a:pt x="4274344" y="2698909"/>
                  <a:pt x="4274344" y="2636044"/>
                </a:cubicBezTo>
                <a:lnTo>
                  <a:pt x="4274344" y="2255044"/>
                </a:lnTo>
                <a:cubicBezTo>
                  <a:pt x="4274344" y="2192179"/>
                  <a:pt x="4222909" y="2140744"/>
                  <a:pt x="4160044" y="2140744"/>
                </a:cubicBezTo>
                <a:lnTo>
                  <a:pt x="3969544" y="2140744"/>
                </a:lnTo>
                <a:lnTo>
                  <a:pt x="3969544" y="1531144"/>
                </a:lnTo>
                <a:lnTo>
                  <a:pt x="4160044" y="1531144"/>
                </a:lnTo>
                <a:close/>
                <a:moveTo>
                  <a:pt x="1988344" y="1226344"/>
                </a:moveTo>
                <a:cubicBezTo>
                  <a:pt x="2324576" y="1226344"/>
                  <a:pt x="2597944" y="1499711"/>
                  <a:pt x="2597944" y="1835944"/>
                </a:cubicBezTo>
                <a:cubicBezTo>
                  <a:pt x="2597944" y="2172176"/>
                  <a:pt x="2324576" y="2445544"/>
                  <a:pt x="1988344" y="2445544"/>
                </a:cubicBezTo>
                <a:cubicBezTo>
                  <a:pt x="1652111" y="2445544"/>
                  <a:pt x="1378744" y="2172176"/>
                  <a:pt x="1378744" y="1835944"/>
                </a:cubicBezTo>
                <a:cubicBezTo>
                  <a:pt x="1378744" y="1499711"/>
                  <a:pt x="1652111" y="1226344"/>
                  <a:pt x="1988344" y="1226344"/>
                </a:cubicBezTo>
                <a:close/>
                <a:moveTo>
                  <a:pt x="3055144" y="3481864"/>
                </a:moveTo>
                <a:cubicBezTo>
                  <a:pt x="3055144" y="3582829"/>
                  <a:pt x="2959894" y="3664744"/>
                  <a:pt x="2841784" y="3664744"/>
                </a:cubicBezTo>
                <a:lnTo>
                  <a:pt x="1134904" y="3664744"/>
                </a:lnTo>
                <a:cubicBezTo>
                  <a:pt x="1016794" y="3664744"/>
                  <a:pt x="921544" y="3582829"/>
                  <a:pt x="921544" y="3481864"/>
                </a:cubicBezTo>
                <a:lnTo>
                  <a:pt x="921544" y="3298984"/>
                </a:lnTo>
                <a:cubicBezTo>
                  <a:pt x="921544" y="2996089"/>
                  <a:pt x="1208246" y="2750344"/>
                  <a:pt x="1561624" y="2750344"/>
                </a:cubicBezTo>
                <a:lnTo>
                  <a:pt x="1609249" y="2750344"/>
                </a:lnTo>
                <a:cubicBezTo>
                  <a:pt x="1726406" y="2798921"/>
                  <a:pt x="1854041" y="2826544"/>
                  <a:pt x="1988344" y="2826544"/>
                </a:cubicBezTo>
                <a:cubicBezTo>
                  <a:pt x="2122646" y="2826544"/>
                  <a:pt x="2251234" y="2798921"/>
                  <a:pt x="2367439" y="2750344"/>
                </a:cubicBezTo>
                <a:lnTo>
                  <a:pt x="2415064" y="2750344"/>
                </a:lnTo>
                <a:cubicBezTo>
                  <a:pt x="2768441" y="2750344"/>
                  <a:pt x="3055144" y="2996089"/>
                  <a:pt x="3055144" y="3298984"/>
                </a:cubicBezTo>
                <a:lnTo>
                  <a:pt x="3055144" y="3481864"/>
                </a:lnTo>
                <a:close/>
              </a:path>
            </a:pathLst>
          </a:custGeom>
          <a:solidFill>
            <a:schemeClr val="accent3"/>
          </a:solidFill>
          <a:ln w="9525" cap="flat">
            <a:noFill/>
            <a:prstDash val="solid"/>
            <a:miter/>
          </a:ln>
        </p:spPr>
        <p:txBody>
          <a:bodyPr rtlCol="0" anchor="ctr"/>
          <a:lstStyle/>
          <a:p>
            <a:endParaRPr lang="nl-NL"/>
          </a:p>
        </p:txBody>
      </p:sp>
      <p:grpSp>
        <p:nvGrpSpPr>
          <p:cNvPr id="8" name="Group 7">
            <a:extLst>
              <a:ext uri="{FF2B5EF4-FFF2-40B4-BE49-F238E27FC236}">
                <a16:creationId xmlns:a16="http://schemas.microsoft.com/office/drawing/2014/main" id="{D11076F6-7BB6-FF47-8BF5-6F4E3827A05C}"/>
              </a:ext>
            </a:extLst>
          </p:cNvPr>
          <p:cNvGrpSpPr/>
          <p:nvPr/>
        </p:nvGrpSpPr>
        <p:grpSpPr>
          <a:xfrm>
            <a:off x="1566135" y="4544660"/>
            <a:ext cx="1937029" cy="1937030"/>
            <a:chOff x="629999" y="4965935"/>
            <a:chExt cx="1512000" cy="1512000"/>
          </a:xfrm>
        </p:grpSpPr>
        <p:pic>
          <p:nvPicPr>
            <p:cNvPr id="46" name="Graphic 45">
              <a:extLst>
                <a:ext uri="{FF2B5EF4-FFF2-40B4-BE49-F238E27FC236}">
                  <a16:creationId xmlns:a16="http://schemas.microsoft.com/office/drawing/2014/main" id="{4EB43F5E-7FBC-4624-9717-C20123E9760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50158" y="5089031"/>
              <a:ext cx="391645" cy="399885"/>
            </a:xfrm>
            <a:prstGeom prst="rect">
              <a:avLst/>
            </a:prstGeom>
          </p:spPr>
        </p:pic>
        <p:sp>
          <p:nvSpPr>
            <p:cNvPr id="48" name="TextBox 47">
              <a:extLst>
                <a:ext uri="{FF2B5EF4-FFF2-40B4-BE49-F238E27FC236}">
                  <a16:creationId xmlns:a16="http://schemas.microsoft.com/office/drawing/2014/main" id="{126924D5-5341-4153-B0B7-B282CE162385}"/>
                </a:ext>
              </a:extLst>
            </p:cNvPr>
            <p:cNvSpPr txBox="1"/>
            <p:nvPr/>
          </p:nvSpPr>
          <p:spPr>
            <a:xfrm>
              <a:off x="647293" y="5511989"/>
              <a:ext cx="1452497" cy="840851"/>
            </a:xfrm>
            <a:prstGeom prst="rect">
              <a:avLst/>
            </a:prstGeom>
            <a:noFill/>
          </p:spPr>
          <p:txBody>
            <a:bodyPr wrap="square" rtlCol="0">
              <a:spAutoFit/>
            </a:bodyPr>
            <a:lstStyle/>
            <a:p>
              <a:pPr algn="ctr"/>
              <a:r>
                <a:rPr lang="en-US" sz="3600" b="1" dirty="0">
                  <a:solidFill>
                    <a:schemeClr val="bg1"/>
                  </a:solidFill>
                  <a:latin typeface="+mj-lt"/>
                  <a:cs typeface="Gotham Black" pitchFamily="2" charset="0"/>
                </a:rPr>
                <a:t>50%</a:t>
              </a:r>
            </a:p>
            <a:p>
              <a:pPr algn="ctr"/>
              <a:r>
                <a:rPr lang="en-US" sz="1400" dirty="0">
                  <a:solidFill>
                    <a:schemeClr val="bg1"/>
                  </a:solidFill>
                  <a:latin typeface="+mj-lt"/>
                  <a:cs typeface="Gotham Medium" pitchFamily="2" charset="0"/>
                </a:rPr>
                <a:t>of partner</a:t>
              </a:r>
            </a:p>
            <a:p>
              <a:pPr algn="ctr"/>
              <a:r>
                <a:rPr lang="en-US" sz="1400" dirty="0">
                  <a:solidFill>
                    <a:schemeClr val="bg1"/>
                  </a:solidFill>
                  <a:latin typeface="+mj-lt"/>
                  <a:cs typeface="Gotham Medium" pitchFamily="2" charset="0"/>
                </a:rPr>
                <a:t>revenue</a:t>
              </a:r>
            </a:p>
          </p:txBody>
        </p:sp>
        <p:sp>
          <p:nvSpPr>
            <p:cNvPr id="50" name="Oval 49">
              <a:extLst>
                <a:ext uri="{FF2B5EF4-FFF2-40B4-BE49-F238E27FC236}">
                  <a16:creationId xmlns:a16="http://schemas.microsoft.com/office/drawing/2014/main" id="{29525533-D8DE-7843-9543-2C322BAEE479}"/>
                </a:ext>
              </a:extLst>
            </p:cNvPr>
            <p:cNvSpPr>
              <a:spLocks noChangeAspect="1"/>
            </p:cNvSpPr>
            <p:nvPr/>
          </p:nvSpPr>
          <p:spPr>
            <a:xfrm>
              <a:off x="629999" y="4965935"/>
              <a:ext cx="1512000" cy="1512000"/>
            </a:xfrm>
            <a:prstGeom prst="ellipse">
              <a:avLst/>
            </a:prstGeom>
            <a:no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mj-lt"/>
              </a:endParaRPr>
            </a:p>
          </p:txBody>
        </p:sp>
      </p:grpSp>
      <p:pic>
        <p:nvPicPr>
          <p:cNvPr id="47" name="Graphic 46">
            <a:extLst>
              <a:ext uri="{FF2B5EF4-FFF2-40B4-BE49-F238E27FC236}">
                <a16:creationId xmlns:a16="http://schemas.microsoft.com/office/drawing/2014/main" id="{3E4C491C-DDFD-44A1-B311-EAA427F1712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650645" y="4800643"/>
            <a:ext cx="794160" cy="404598"/>
          </a:xfrm>
          <a:prstGeom prst="rect">
            <a:avLst/>
          </a:prstGeom>
        </p:spPr>
      </p:pic>
      <p:sp>
        <p:nvSpPr>
          <p:cNvPr id="49" name="TextBox 48">
            <a:extLst>
              <a:ext uri="{FF2B5EF4-FFF2-40B4-BE49-F238E27FC236}">
                <a16:creationId xmlns:a16="http://schemas.microsoft.com/office/drawing/2014/main" id="{EEB7F775-0943-49CF-A3B6-3695540FDC2B}"/>
              </a:ext>
            </a:extLst>
          </p:cNvPr>
          <p:cNvSpPr txBox="1"/>
          <p:nvPr/>
        </p:nvSpPr>
        <p:spPr>
          <a:xfrm>
            <a:off x="4056574" y="5244210"/>
            <a:ext cx="2003002" cy="1077217"/>
          </a:xfrm>
          <a:prstGeom prst="rect">
            <a:avLst/>
          </a:prstGeom>
          <a:noFill/>
        </p:spPr>
        <p:txBody>
          <a:bodyPr wrap="square" rtlCol="0">
            <a:spAutoFit/>
          </a:bodyPr>
          <a:lstStyle/>
          <a:p>
            <a:pPr algn="ctr"/>
            <a:r>
              <a:rPr lang="en-US" sz="3600" b="1" dirty="0">
                <a:solidFill>
                  <a:schemeClr val="bg1"/>
                </a:solidFill>
                <a:latin typeface="+mj-lt"/>
                <a:cs typeface="Gotham Black" pitchFamily="2" charset="0"/>
              </a:rPr>
              <a:t>56%</a:t>
            </a:r>
          </a:p>
          <a:p>
            <a:pPr algn="ctr"/>
            <a:r>
              <a:rPr lang="en-US" sz="1400" dirty="0">
                <a:solidFill>
                  <a:schemeClr val="bg1"/>
                </a:solidFill>
                <a:latin typeface="+mj-lt"/>
                <a:cs typeface="Gotham Medium" pitchFamily="2" charset="0"/>
              </a:rPr>
              <a:t>of partner</a:t>
            </a:r>
          </a:p>
          <a:p>
            <a:pPr algn="ctr"/>
            <a:r>
              <a:rPr lang="en-US" sz="1400" dirty="0">
                <a:solidFill>
                  <a:schemeClr val="bg1"/>
                </a:solidFill>
                <a:latin typeface="+mj-lt"/>
                <a:cs typeface="Gotham Medium" pitchFamily="2" charset="0"/>
              </a:rPr>
              <a:t>profits</a:t>
            </a:r>
          </a:p>
        </p:txBody>
      </p:sp>
      <p:sp>
        <p:nvSpPr>
          <p:cNvPr id="51" name="Oval 50">
            <a:extLst>
              <a:ext uri="{FF2B5EF4-FFF2-40B4-BE49-F238E27FC236}">
                <a16:creationId xmlns:a16="http://schemas.microsoft.com/office/drawing/2014/main" id="{CC2F1B41-5608-324B-B400-6BDCF6F948ED}"/>
              </a:ext>
            </a:extLst>
          </p:cNvPr>
          <p:cNvSpPr>
            <a:spLocks noChangeAspect="1"/>
          </p:cNvSpPr>
          <p:nvPr/>
        </p:nvSpPr>
        <p:spPr>
          <a:xfrm>
            <a:off x="4063437" y="4538578"/>
            <a:ext cx="1937029" cy="1937029"/>
          </a:xfrm>
          <a:prstGeom prst="ellipse">
            <a:avLst/>
          </a:prstGeom>
          <a:noFill/>
          <a:ln w="571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Gotham Medium" pitchFamily="2" charset="0"/>
            </a:endParaRPr>
          </a:p>
        </p:txBody>
      </p:sp>
      <p:sp>
        <p:nvSpPr>
          <p:cNvPr id="53" name="TextBox 52">
            <a:extLst>
              <a:ext uri="{FF2B5EF4-FFF2-40B4-BE49-F238E27FC236}">
                <a16:creationId xmlns:a16="http://schemas.microsoft.com/office/drawing/2014/main" id="{9BF4314D-F538-8942-B212-60762D7E3A40}"/>
              </a:ext>
            </a:extLst>
          </p:cNvPr>
          <p:cNvSpPr txBox="1"/>
          <p:nvPr/>
        </p:nvSpPr>
        <p:spPr>
          <a:xfrm>
            <a:off x="11581190" y="6383757"/>
            <a:ext cx="544004" cy="369332"/>
          </a:xfrm>
          <a:prstGeom prst="rect">
            <a:avLst/>
          </a:prstGeom>
          <a:noFill/>
        </p:spPr>
        <p:txBody>
          <a:bodyPr wrap="square" rtlCol="0">
            <a:spAutoFit/>
          </a:bodyPr>
          <a:lstStyle/>
          <a:p>
            <a:fld id="{205FEB3C-5BF8-C845-BED8-07B1ACE10890}" type="slidenum">
              <a:rPr lang="en-US" smtClean="0">
                <a:solidFill>
                  <a:schemeClr val="bg1"/>
                </a:solidFill>
              </a:rPr>
              <a:t>5</a:t>
            </a:fld>
            <a:endParaRPr lang="en-US" dirty="0">
              <a:solidFill>
                <a:schemeClr val="bg1"/>
              </a:solidFill>
            </a:endParaRPr>
          </a:p>
        </p:txBody>
      </p:sp>
      <p:grpSp>
        <p:nvGrpSpPr>
          <p:cNvPr id="60" name="Group 59">
            <a:extLst>
              <a:ext uri="{FF2B5EF4-FFF2-40B4-BE49-F238E27FC236}">
                <a16:creationId xmlns:a16="http://schemas.microsoft.com/office/drawing/2014/main" id="{17607FEF-4DB4-194A-A727-2EB50C6B887A}"/>
              </a:ext>
            </a:extLst>
          </p:cNvPr>
          <p:cNvGrpSpPr/>
          <p:nvPr/>
        </p:nvGrpSpPr>
        <p:grpSpPr>
          <a:xfrm>
            <a:off x="277607" y="6301740"/>
            <a:ext cx="1248738" cy="451349"/>
            <a:chOff x="277607" y="6301740"/>
            <a:chExt cx="1248738" cy="451349"/>
          </a:xfrm>
        </p:grpSpPr>
        <p:sp>
          <p:nvSpPr>
            <p:cNvPr id="61" name="Rounded Rectangle 60">
              <a:extLst>
                <a:ext uri="{FF2B5EF4-FFF2-40B4-BE49-F238E27FC236}">
                  <a16:creationId xmlns:a16="http://schemas.microsoft.com/office/drawing/2014/main" id="{E988E4E0-C9D4-3744-95A0-B63D9D215C2F}"/>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Beginning with solid fill">
              <a:hlinkClick r:id="rId13" action="ppaction://hlinksldjump"/>
              <a:extLst>
                <a:ext uri="{FF2B5EF4-FFF2-40B4-BE49-F238E27FC236}">
                  <a16:creationId xmlns:a16="http://schemas.microsoft.com/office/drawing/2014/main" id="{7631F3C1-E7CA-D743-9DD5-7C58C10BBB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2958" y="6324819"/>
              <a:ext cx="405190" cy="405190"/>
            </a:xfrm>
            <a:prstGeom prst="rect">
              <a:avLst/>
            </a:prstGeom>
          </p:spPr>
        </p:pic>
        <p:sp>
          <p:nvSpPr>
            <p:cNvPr id="65" name="TextBox 64">
              <a:hlinkClick r:id="rId13" action="ppaction://hlinksldjump"/>
              <a:extLst>
                <a:ext uri="{FF2B5EF4-FFF2-40B4-BE49-F238E27FC236}">
                  <a16:creationId xmlns:a16="http://schemas.microsoft.com/office/drawing/2014/main" id="{84A04176-F7B9-1949-808F-C2FC61221485}"/>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1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102" name="Round Same-side Corner of Rectangle 101">
            <a:extLst>
              <a:ext uri="{FF2B5EF4-FFF2-40B4-BE49-F238E27FC236}">
                <a16:creationId xmlns:a16="http://schemas.microsoft.com/office/drawing/2014/main" id="{FDC4F86C-F110-A14A-9F2F-386AE9A9CCFF}"/>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ound Same-side Corner of Rectangle 113">
            <a:extLst>
              <a:ext uri="{FF2B5EF4-FFF2-40B4-BE49-F238E27FC236}">
                <a16:creationId xmlns:a16="http://schemas.microsoft.com/office/drawing/2014/main" id="{D543CE90-57E2-FC4F-83A6-221A7FBFB4A0}"/>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A9E56DBC-E301-0F43-A555-172446661822}"/>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1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105" name="TextBox 104">
            <a:extLst>
              <a:ext uri="{FF2B5EF4-FFF2-40B4-BE49-F238E27FC236}">
                <a16:creationId xmlns:a16="http://schemas.microsoft.com/office/drawing/2014/main" id="{CC890EBE-0695-0243-92FC-EF4570809B30}"/>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106" name="TextBox 105">
            <a:extLst>
              <a:ext uri="{FF2B5EF4-FFF2-40B4-BE49-F238E27FC236}">
                <a16:creationId xmlns:a16="http://schemas.microsoft.com/office/drawing/2014/main" id="{D0DFEDAD-FCA2-294F-BD60-A85B4CAA7823}"/>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107" name="TextBox 106">
            <a:extLst>
              <a:ext uri="{FF2B5EF4-FFF2-40B4-BE49-F238E27FC236}">
                <a16:creationId xmlns:a16="http://schemas.microsoft.com/office/drawing/2014/main" id="{F18F146E-99A4-FA4C-8CDD-0280B993C1D6}"/>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112" name="Straight Connector 111">
            <a:extLst>
              <a:ext uri="{FF2B5EF4-FFF2-40B4-BE49-F238E27FC236}">
                <a16:creationId xmlns:a16="http://schemas.microsoft.com/office/drawing/2014/main" id="{497060D5-17D1-0442-BD16-DAD97332A0D9}"/>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6666B49-60EA-6F47-AB1F-E60351625AFC}"/>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5A5C06F-B3C7-5949-B237-8DA37BB4C1AA}"/>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3CF71A8C-8A1F-2CFA-CDD1-9F2790DB326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190061" y="6281124"/>
            <a:ext cx="3264752" cy="562396"/>
          </a:xfrm>
          <a:prstGeom prst="rect">
            <a:avLst/>
          </a:prstGeom>
        </p:spPr>
      </p:pic>
    </p:spTree>
    <p:extLst>
      <p:ext uri="{BB962C8B-B14F-4D97-AF65-F5344CB8AC3E}">
        <p14:creationId xmlns:p14="http://schemas.microsoft.com/office/powerpoint/2010/main" val="3340267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FFE9D8-9AC9-4EEF-98D5-C22C71BAD94C}"/>
              </a:ext>
            </a:extLst>
          </p:cNvPr>
          <p:cNvSpPr/>
          <p:nvPr/>
        </p:nvSpPr>
        <p:spPr>
          <a:xfrm>
            <a:off x="7898162" y="2540112"/>
            <a:ext cx="2909283" cy="25822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defTabSz="609570">
              <a:spcAft>
                <a:spcPts val="800"/>
              </a:spcAft>
              <a:defRPr/>
            </a:pPr>
            <a:endParaRPr lang="en-GB" sz="1467" b="1" dirty="0">
              <a:solidFill>
                <a:schemeClr val="accent5"/>
              </a:solidFill>
              <a:latin typeface="+mj-lt"/>
            </a:endParaRPr>
          </a:p>
        </p:txBody>
      </p:sp>
      <p:sp>
        <p:nvSpPr>
          <p:cNvPr id="46" name="Rectangle: Rounded Corners 21">
            <a:extLst>
              <a:ext uri="{FF2B5EF4-FFF2-40B4-BE49-F238E27FC236}">
                <a16:creationId xmlns:a16="http://schemas.microsoft.com/office/drawing/2014/main" id="{14BAA7A7-BC25-7B47-918F-B60C50CAC982}"/>
              </a:ext>
            </a:extLst>
          </p:cNvPr>
          <p:cNvSpPr/>
          <p:nvPr/>
        </p:nvSpPr>
        <p:spPr>
          <a:xfrm>
            <a:off x="7120735" y="816046"/>
            <a:ext cx="4457700" cy="783771"/>
          </a:xfrm>
          <a:prstGeom prst="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Rectangle: Rounded Corners 21">
            <a:extLst>
              <a:ext uri="{FF2B5EF4-FFF2-40B4-BE49-F238E27FC236}">
                <a16:creationId xmlns:a16="http://schemas.microsoft.com/office/drawing/2014/main" id="{31F29F22-33A5-554E-99F5-305CF7409A03}"/>
              </a:ext>
            </a:extLst>
          </p:cNvPr>
          <p:cNvSpPr/>
          <p:nvPr/>
        </p:nvSpPr>
        <p:spPr>
          <a:xfrm>
            <a:off x="7118829" y="1709067"/>
            <a:ext cx="4457700" cy="783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Rectangle: Rounded Corners 21">
            <a:extLst>
              <a:ext uri="{FF2B5EF4-FFF2-40B4-BE49-F238E27FC236}">
                <a16:creationId xmlns:a16="http://schemas.microsoft.com/office/drawing/2014/main" id="{6D7BFF45-9FB3-2448-924B-C9BC18E443D0}"/>
              </a:ext>
            </a:extLst>
          </p:cNvPr>
          <p:cNvSpPr/>
          <p:nvPr/>
        </p:nvSpPr>
        <p:spPr>
          <a:xfrm>
            <a:off x="7120735" y="2603706"/>
            <a:ext cx="4457700" cy="7837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Rounded Corners 21">
            <a:extLst>
              <a:ext uri="{FF2B5EF4-FFF2-40B4-BE49-F238E27FC236}">
                <a16:creationId xmlns:a16="http://schemas.microsoft.com/office/drawing/2014/main" id="{3EF3F34C-600C-E046-9BDA-C3A87EA42FF4}"/>
              </a:ext>
            </a:extLst>
          </p:cNvPr>
          <p:cNvSpPr/>
          <p:nvPr/>
        </p:nvSpPr>
        <p:spPr>
          <a:xfrm>
            <a:off x="7120735" y="3524603"/>
            <a:ext cx="4457700" cy="7837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0" name="Rectangle: Rounded Corners 21">
            <a:extLst>
              <a:ext uri="{FF2B5EF4-FFF2-40B4-BE49-F238E27FC236}">
                <a16:creationId xmlns:a16="http://schemas.microsoft.com/office/drawing/2014/main" id="{146C52B5-ABA9-2143-B32E-36800058693B}"/>
              </a:ext>
            </a:extLst>
          </p:cNvPr>
          <p:cNvSpPr/>
          <p:nvPr/>
        </p:nvSpPr>
        <p:spPr>
          <a:xfrm>
            <a:off x="7118829" y="4450738"/>
            <a:ext cx="4457700" cy="783771"/>
          </a:xfrm>
          <a:prstGeom prst="rect">
            <a:avLst/>
          </a:prstGeom>
          <a:solidFill>
            <a:srgbClr val="33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Rectangle: Rounded Corners 21">
            <a:extLst>
              <a:ext uri="{FF2B5EF4-FFF2-40B4-BE49-F238E27FC236}">
                <a16:creationId xmlns:a16="http://schemas.microsoft.com/office/drawing/2014/main" id="{AF1D6651-CE39-F84D-ADA1-E1C8E460276A}"/>
              </a:ext>
            </a:extLst>
          </p:cNvPr>
          <p:cNvSpPr/>
          <p:nvPr/>
        </p:nvSpPr>
        <p:spPr>
          <a:xfrm>
            <a:off x="7182039" y="5340364"/>
            <a:ext cx="4457700" cy="78377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2" name="object 69">
            <a:extLst>
              <a:ext uri="{FF2B5EF4-FFF2-40B4-BE49-F238E27FC236}">
                <a16:creationId xmlns:a16="http://schemas.microsoft.com/office/drawing/2014/main" id="{17CD42EA-9D28-3E4D-9C76-2844C0C26859}"/>
              </a:ext>
            </a:extLst>
          </p:cNvPr>
          <p:cNvSpPr txBox="1"/>
          <p:nvPr/>
        </p:nvSpPr>
        <p:spPr>
          <a:xfrm>
            <a:off x="7212545" y="941437"/>
            <a:ext cx="1650772" cy="481823"/>
          </a:xfrm>
          <a:prstGeom prst="rect">
            <a:avLst/>
          </a:prstGeom>
          <a:ln>
            <a:noFill/>
          </a:ln>
        </p:spPr>
        <p:txBody>
          <a:bodyPr vert="horz" wrap="square" lIns="0" tIns="50443" rIns="0" bIns="0" rtlCol="0" anchor="ctr">
            <a:spAutoFit/>
          </a:bodyPr>
          <a:lstStyle/>
          <a:p>
            <a:pPr marR="7701" lvl="0" algn="ctr">
              <a:defRPr/>
            </a:pPr>
            <a:r>
              <a:rPr lang="en-ZA" sz="1400" b="1" dirty="0">
                <a:solidFill>
                  <a:schemeClr val="bg1"/>
                </a:solidFill>
                <a:latin typeface="+mj-lt"/>
                <a:cs typeface="Gotham Bold" pitchFamily="2" charset="0"/>
              </a:rPr>
              <a:t>Partner enablement</a:t>
            </a:r>
            <a:endParaRPr lang="en-GB" sz="1400" b="1" dirty="0">
              <a:solidFill>
                <a:schemeClr val="bg1"/>
              </a:solidFill>
              <a:latin typeface="+mj-lt"/>
              <a:cs typeface="Gotham Bold" pitchFamily="2" charset="0"/>
            </a:endParaRPr>
          </a:p>
        </p:txBody>
      </p:sp>
      <p:sp>
        <p:nvSpPr>
          <p:cNvPr id="53" name="object 69">
            <a:extLst>
              <a:ext uri="{FF2B5EF4-FFF2-40B4-BE49-F238E27FC236}">
                <a16:creationId xmlns:a16="http://schemas.microsoft.com/office/drawing/2014/main" id="{4BFF1237-26F2-F942-959C-A8E8218F7F3C}"/>
              </a:ext>
            </a:extLst>
          </p:cNvPr>
          <p:cNvSpPr txBox="1"/>
          <p:nvPr/>
        </p:nvSpPr>
        <p:spPr>
          <a:xfrm>
            <a:off x="9194799" y="963152"/>
            <a:ext cx="2204099" cy="420267"/>
          </a:xfrm>
          <a:prstGeom prst="rect">
            <a:avLst/>
          </a:prstGeom>
        </p:spPr>
        <p:txBody>
          <a:bodyPr vert="horz" wrap="square" lIns="0" tIns="50443" rIns="0" bIns="0" rtlCol="0" anchor="t">
            <a:spAutoFit/>
          </a:bodyPr>
          <a:lstStyle/>
          <a:p>
            <a:pPr marR="7701" lvl="0" indent="0" defTabSz="914400" rtl="0" eaLnBrk="1" fontAlgn="auto" latinLnBrk="0" hangingPunct="1">
              <a:spcAft>
                <a:spcPts val="0"/>
              </a:spcAft>
              <a:buClrTx/>
              <a:buSzTx/>
              <a:buFontTx/>
              <a:buNone/>
              <a:tabLst/>
              <a:defRPr/>
            </a:pPr>
            <a:r>
              <a:rPr kumimoji="0" lang="en-GB" sz="1200" u="none" strike="noStrike" kern="1200" cap="none" spc="0" normalizeH="0" baseline="0" noProof="0" dirty="0">
                <a:ln>
                  <a:noFill/>
                </a:ln>
                <a:solidFill>
                  <a:srgbClr val="FFFFFF"/>
                </a:solidFill>
                <a:effectLst/>
                <a:uLnTx/>
                <a:uFillTx/>
                <a:latin typeface="+mj-lt"/>
                <a:cs typeface="Gotham Book" pitchFamily="2" charset="0"/>
              </a:rPr>
              <a:t>Focused on partner growth</a:t>
            </a:r>
            <a:endParaRPr kumimoji="0" lang="en-GB" sz="1200" u="none" strike="sngStrike" kern="1200" cap="none" spc="0" normalizeH="0" baseline="0" noProof="0" dirty="0">
              <a:ln>
                <a:noFill/>
              </a:ln>
              <a:solidFill>
                <a:srgbClr val="FFFFFF"/>
              </a:solidFill>
              <a:effectLst/>
              <a:uLnTx/>
              <a:uFillTx/>
              <a:latin typeface="+mj-lt"/>
              <a:cs typeface="Gotham Book" pitchFamily="2" charset="0"/>
            </a:endParaRPr>
          </a:p>
          <a:p>
            <a:pPr marR="7701" lvl="0" indent="0" defTabSz="914400" rtl="0" eaLnBrk="1" fontAlgn="auto" latinLnBrk="0" hangingPunct="1">
              <a:spcAft>
                <a:spcPts val="0"/>
              </a:spcAft>
              <a:buClrTx/>
              <a:buSzTx/>
              <a:buFontTx/>
              <a:buNone/>
              <a:tabLst/>
              <a:defRPr/>
            </a:pPr>
            <a:r>
              <a:rPr lang="en-GB" sz="1200" dirty="0">
                <a:solidFill>
                  <a:srgbClr val="FFFFFF"/>
                </a:solidFill>
                <a:latin typeface="+mj-lt"/>
                <a:cs typeface="Gotham Book" pitchFamily="2" charset="0"/>
              </a:rPr>
              <a:t>Service practice builders</a:t>
            </a:r>
          </a:p>
        </p:txBody>
      </p:sp>
      <p:sp>
        <p:nvSpPr>
          <p:cNvPr id="54" name="object 69">
            <a:extLst>
              <a:ext uri="{FF2B5EF4-FFF2-40B4-BE49-F238E27FC236}">
                <a16:creationId xmlns:a16="http://schemas.microsoft.com/office/drawing/2014/main" id="{A7A2B6E0-B37C-CE4D-8BCA-1C3EADBF76BF}"/>
              </a:ext>
            </a:extLst>
          </p:cNvPr>
          <p:cNvSpPr txBox="1"/>
          <p:nvPr/>
        </p:nvSpPr>
        <p:spPr>
          <a:xfrm>
            <a:off x="7112334" y="1832996"/>
            <a:ext cx="1836593" cy="481823"/>
          </a:xfrm>
          <a:prstGeom prst="rect">
            <a:avLst/>
          </a:prstGeom>
          <a:ln>
            <a:noFill/>
          </a:ln>
        </p:spPr>
        <p:txBody>
          <a:bodyPr vert="horz" wrap="square" lIns="0" tIns="50443" rIns="0" bIns="0" rtlCol="0" anchor="ctr">
            <a:spAutoFit/>
          </a:bodyPr>
          <a:lstStyle/>
          <a:p>
            <a:pPr marR="7701" lvl="0" algn="ctr">
              <a:defRPr/>
            </a:pPr>
            <a:r>
              <a:rPr lang="en-ZA" sz="1400" b="1" dirty="0">
                <a:solidFill>
                  <a:schemeClr val="bg1"/>
                </a:solidFill>
                <a:latin typeface="+mj-lt"/>
                <a:cs typeface="Gotham Bold" pitchFamily="2" charset="0"/>
              </a:rPr>
              <a:t>Dedicated </a:t>
            </a:r>
          </a:p>
          <a:p>
            <a:pPr marR="7701" lvl="0" algn="ctr">
              <a:defRPr/>
            </a:pPr>
            <a:r>
              <a:rPr lang="en-ZA" sz="1400" b="1" dirty="0">
                <a:solidFill>
                  <a:schemeClr val="bg1"/>
                </a:solidFill>
                <a:latin typeface="+mj-lt"/>
                <a:cs typeface="Gotham Bold" pitchFamily="2" charset="0"/>
              </a:rPr>
              <a:t>teams</a:t>
            </a:r>
            <a:endParaRPr lang="en-GB" sz="1400" b="1" dirty="0">
              <a:solidFill>
                <a:schemeClr val="bg1"/>
              </a:solidFill>
              <a:latin typeface="+mj-lt"/>
              <a:cs typeface="Gotham Bold" pitchFamily="2" charset="0"/>
            </a:endParaRPr>
          </a:p>
        </p:txBody>
      </p:sp>
      <p:sp>
        <p:nvSpPr>
          <p:cNvPr id="55" name="object 69">
            <a:extLst>
              <a:ext uri="{FF2B5EF4-FFF2-40B4-BE49-F238E27FC236}">
                <a16:creationId xmlns:a16="http://schemas.microsoft.com/office/drawing/2014/main" id="{CAFA24AB-AF18-544F-A7ED-17B62A15A86B}"/>
              </a:ext>
            </a:extLst>
          </p:cNvPr>
          <p:cNvSpPr txBox="1"/>
          <p:nvPr/>
        </p:nvSpPr>
        <p:spPr>
          <a:xfrm>
            <a:off x="9240645" y="1868858"/>
            <a:ext cx="2161672" cy="420267"/>
          </a:xfrm>
          <a:prstGeom prst="rect">
            <a:avLst/>
          </a:prstGeom>
        </p:spPr>
        <p:txBody>
          <a:bodyPr vert="horz" wrap="square" lIns="0" tIns="50443" rIns="0" bIns="0" rtlCol="0" anchor="t">
            <a:spAutoFit/>
          </a:bodyPr>
          <a:lstStyle/>
          <a:p>
            <a:pPr marR="7701" lvl="0" indent="0" defTabSz="914400" rtl="0" eaLnBrk="1" fontAlgn="auto" latinLnBrk="0" hangingPunct="1">
              <a:spcAft>
                <a:spcPts val="0"/>
              </a:spcAft>
              <a:buClrTx/>
              <a:buSzTx/>
              <a:buFontTx/>
              <a:buNone/>
              <a:tabLst/>
              <a:defRPr/>
            </a:pPr>
            <a:r>
              <a:rPr lang="en-GB" sz="1200" noProof="0" dirty="0">
                <a:solidFill>
                  <a:schemeClr val="bg1"/>
                </a:solidFill>
                <a:latin typeface="+mj-lt"/>
                <a:cs typeface="Gotham Book" pitchFamily="2" charset="0"/>
              </a:rPr>
              <a:t>Services portfolio advisors</a:t>
            </a:r>
          </a:p>
          <a:p>
            <a:pPr marR="7701" lvl="0" indent="0" defTabSz="914400" rtl="0" eaLnBrk="1" fontAlgn="auto" latinLnBrk="0" hangingPunct="1">
              <a:spcAft>
                <a:spcPts val="0"/>
              </a:spcAft>
              <a:buClrTx/>
              <a:buSzTx/>
              <a:buFontTx/>
              <a:buNone/>
              <a:tabLst/>
              <a:defRPr/>
            </a:pPr>
            <a:r>
              <a:rPr kumimoji="0" lang="es-ES" sz="1200" u="none" strike="noStrike" kern="1200" cap="none" spc="0" normalizeH="0" baseline="0" noProof="0" dirty="0">
                <a:ln>
                  <a:noFill/>
                </a:ln>
                <a:solidFill>
                  <a:schemeClr val="bg1"/>
                </a:solidFill>
                <a:effectLst/>
                <a:uLnTx/>
                <a:uFillTx/>
                <a:latin typeface="+mj-lt"/>
                <a:cs typeface="Gotham Book" pitchFamily="2" charset="0"/>
              </a:rPr>
              <a:t>Access </a:t>
            </a:r>
            <a:r>
              <a:rPr kumimoji="0" lang="es-ES" sz="1200" u="none" strike="noStrike" kern="1200" cap="none" spc="0" normalizeH="0" baseline="0" noProof="0" dirty="0" err="1">
                <a:ln>
                  <a:noFill/>
                </a:ln>
                <a:solidFill>
                  <a:schemeClr val="bg1"/>
                </a:solidFill>
                <a:effectLst/>
                <a:uLnTx/>
                <a:uFillTx/>
                <a:latin typeface="+mj-lt"/>
                <a:cs typeface="Gotham Book" pitchFamily="2" charset="0"/>
              </a:rPr>
              <a:t>to</a:t>
            </a:r>
            <a:r>
              <a:rPr kumimoji="0" lang="es-ES" sz="1200" u="none" strike="noStrike" kern="1200" cap="none" spc="0" normalizeH="0" baseline="0" noProof="0" dirty="0">
                <a:ln>
                  <a:noFill/>
                </a:ln>
                <a:solidFill>
                  <a:schemeClr val="bg1"/>
                </a:solidFill>
                <a:effectLst/>
                <a:uLnTx/>
                <a:uFillTx/>
                <a:latin typeface="+mj-lt"/>
                <a:cs typeface="Gotham Book" pitchFamily="2" charset="0"/>
              </a:rPr>
              <a:t> </a:t>
            </a:r>
            <a:r>
              <a:rPr kumimoji="0" lang="es-ES" sz="1200" u="none" strike="noStrike" kern="1200" cap="none" spc="0" normalizeH="0" baseline="0" noProof="0" dirty="0" err="1">
                <a:ln>
                  <a:noFill/>
                </a:ln>
                <a:solidFill>
                  <a:schemeClr val="bg1"/>
                </a:solidFill>
                <a:effectLst/>
                <a:uLnTx/>
                <a:uFillTx/>
                <a:latin typeface="+mj-lt"/>
                <a:cs typeface="Gotham Book" pitchFamily="2" charset="0"/>
              </a:rPr>
              <a:t>dedicated</a:t>
            </a:r>
            <a:r>
              <a:rPr kumimoji="0" lang="es-ES" sz="1200" u="none" strike="noStrike" kern="1200" cap="none" spc="0" normalizeH="0" baseline="0" noProof="0" dirty="0">
                <a:ln>
                  <a:noFill/>
                </a:ln>
                <a:solidFill>
                  <a:schemeClr val="bg1"/>
                </a:solidFill>
                <a:effectLst/>
                <a:uLnTx/>
                <a:uFillTx/>
                <a:latin typeface="+mj-lt"/>
                <a:cs typeface="Gotham Book" pitchFamily="2" charset="0"/>
              </a:rPr>
              <a:t> </a:t>
            </a:r>
            <a:r>
              <a:rPr kumimoji="0" lang="es-ES" sz="1200" u="none" strike="noStrike" kern="1200" cap="none" spc="0" normalizeH="0" baseline="0" noProof="0" dirty="0" err="1">
                <a:ln>
                  <a:noFill/>
                </a:ln>
                <a:solidFill>
                  <a:schemeClr val="bg1"/>
                </a:solidFill>
                <a:effectLst/>
                <a:uLnTx/>
                <a:uFillTx/>
                <a:latin typeface="+mj-lt"/>
                <a:cs typeface="Gotham Book" pitchFamily="2" charset="0"/>
              </a:rPr>
              <a:t>teams</a:t>
            </a:r>
            <a:endParaRPr kumimoji="0" lang="es-ES" sz="1200" u="none" strike="noStrike" kern="1200" cap="none" spc="0" normalizeH="0" baseline="0" noProof="0" dirty="0">
              <a:ln>
                <a:noFill/>
              </a:ln>
              <a:solidFill>
                <a:schemeClr val="bg1"/>
              </a:solidFill>
              <a:effectLst/>
              <a:uLnTx/>
              <a:uFillTx/>
              <a:latin typeface="+mj-lt"/>
              <a:cs typeface="Gotham Book" pitchFamily="2" charset="0"/>
            </a:endParaRPr>
          </a:p>
        </p:txBody>
      </p:sp>
      <p:sp>
        <p:nvSpPr>
          <p:cNvPr id="56" name="object 69">
            <a:extLst>
              <a:ext uri="{FF2B5EF4-FFF2-40B4-BE49-F238E27FC236}">
                <a16:creationId xmlns:a16="http://schemas.microsoft.com/office/drawing/2014/main" id="{A293E582-D818-C547-A439-952A8FDE8129}"/>
              </a:ext>
            </a:extLst>
          </p:cNvPr>
          <p:cNvSpPr txBox="1"/>
          <p:nvPr/>
        </p:nvSpPr>
        <p:spPr>
          <a:xfrm>
            <a:off x="7118830" y="2746303"/>
            <a:ext cx="1836600" cy="481823"/>
          </a:xfrm>
          <a:prstGeom prst="rect">
            <a:avLst/>
          </a:prstGeom>
          <a:ln>
            <a:noFill/>
          </a:ln>
        </p:spPr>
        <p:txBody>
          <a:bodyPr vert="horz" wrap="square" lIns="0" tIns="50443" rIns="0" bIns="0" rtlCol="0" anchor="ctr">
            <a:spAutoFit/>
          </a:bodyPr>
          <a:lstStyle/>
          <a:p>
            <a:pPr marR="7701" lvl="0" indent="0" algn="ctr" defTabSz="914400" rtl="0" eaLnBrk="1" fontAlgn="auto" latinLnBrk="0" hangingPunct="1">
              <a:lnSpc>
                <a:spcPct val="100000"/>
              </a:lnSpc>
              <a:spcAft>
                <a:spcPts val="0"/>
              </a:spcAft>
              <a:buClrTx/>
              <a:buSzTx/>
              <a:buFontTx/>
              <a:buNone/>
              <a:tabLst/>
              <a:defRPr/>
            </a:pPr>
            <a:r>
              <a:rPr kumimoji="0" lang="en-GB" sz="1400" b="1" i="0" u="none" strike="noStrike" kern="1200" cap="none" spc="0" normalizeH="0" baseline="0" noProof="0" dirty="0">
                <a:ln>
                  <a:noFill/>
                </a:ln>
                <a:solidFill>
                  <a:schemeClr val="tx2"/>
                </a:solidFill>
                <a:effectLst/>
                <a:uLnTx/>
                <a:uFillTx/>
                <a:latin typeface="+mj-lt"/>
                <a:ea typeface="+mn-ea"/>
                <a:cs typeface="Gotham Bold"/>
              </a:rPr>
              <a:t>Lifecycle </a:t>
            </a:r>
          </a:p>
          <a:p>
            <a:pPr marR="7701" lvl="0" indent="0" algn="ctr" defTabSz="914400" rtl="0" eaLnBrk="1" fontAlgn="auto" latinLnBrk="0" hangingPunct="1">
              <a:lnSpc>
                <a:spcPct val="100000"/>
              </a:lnSpc>
              <a:spcAft>
                <a:spcPts val="0"/>
              </a:spcAft>
              <a:buClrTx/>
              <a:buSzTx/>
              <a:buFontTx/>
              <a:buNone/>
              <a:tabLst/>
              <a:defRPr/>
            </a:pPr>
            <a:r>
              <a:rPr lang="en-GB" sz="1400" b="1" dirty="0">
                <a:solidFill>
                  <a:schemeClr val="tx2"/>
                </a:solidFill>
                <a:latin typeface="+mj-lt"/>
                <a:cs typeface="Gotham Bold"/>
              </a:rPr>
              <a:t>m</a:t>
            </a:r>
            <a:r>
              <a:rPr kumimoji="0" lang="en-GB" sz="1400" b="1" i="0" u="none" strike="noStrike" kern="1200" cap="none" spc="0" normalizeH="0" baseline="0" noProof="0" dirty="0" err="1">
                <a:ln>
                  <a:noFill/>
                </a:ln>
                <a:solidFill>
                  <a:schemeClr val="tx2"/>
                </a:solidFill>
                <a:effectLst/>
                <a:uLnTx/>
                <a:uFillTx/>
                <a:latin typeface="+mj-lt"/>
                <a:ea typeface="+mn-ea"/>
                <a:cs typeface="Gotham Bold"/>
              </a:rPr>
              <a:t>anagement</a:t>
            </a:r>
            <a:endParaRPr kumimoji="0" lang="en-GB" sz="1400" b="1" i="0" u="none" strike="noStrike" kern="1200" cap="none" spc="0" normalizeH="0" baseline="0" noProof="0" dirty="0">
              <a:ln>
                <a:noFill/>
              </a:ln>
              <a:solidFill>
                <a:schemeClr val="tx2"/>
              </a:solidFill>
              <a:effectLst/>
              <a:uLnTx/>
              <a:uFillTx/>
              <a:latin typeface="+mj-lt"/>
              <a:ea typeface="+mn-ea"/>
              <a:cs typeface="Gotham Bold"/>
            </a:endParaRPr>
          </a:p>
        </p:txBody>
      </p:sp>
      <p:sp>
        <p:nvSpPr>
          <p:cNvPr id="57" name="object 69">
            <a:extLst>
              <a:ext uri="{FF2B5EF4-FFF2-40B4-BE49-F238E27FC236}">
                <a16:creationId xmlns:a16="http://schemas.microsoft.com/office/drawing/2014/main" id="{F8828E49-5550-6147-AD76-0488350E64F5}"/>
              </a:ext>
            </a:extLst>
          </p:cNvPr>
          <p:cNvSpPr txBox="1"/>
          <p:nvPr/>
        </p:nvSpPr>
        <p:spPr>
          <a:xfrm>
            <a:off x="9240645" y="2752316"/>
            <a:ext cx="2161672" cy="420267"/>
          </a:xfrm>
          <a:prstGeom prst="rect">
            <a:avLst/>
          </a:prstGeom>
        </p:spPr>
        <p:txBody>
          <a:bodyPr vert="horz" wrap="square" lIns="0" tIns="50443" rIns="0" bIns="0" rtlCol="0" anchor="t">
            <a:spAutoFit/>
          </a:bodyPr>
          <a:lstStyle/>
          <a:p>
            <a:pPr marR="7701" lvl="0">
              <a:defRPr/>
            </a:pPr>
            <a:r>
              <a:rPr lang="en-GB" sz="1200" dirty="0">
                <a:solidFill>
                  <a:schemeClr val="tx2"/>
                </a:solidFill>
                <a:latin typeface="+mj-lt"/>
                <a:cs typeface="Gotham Book" pitchFamily="2" charset="0"/>
              </a:rPr>
              <a:t>Business outcomes</a:t>
            </a:r>
          </a:p>
          <a:p>
            <a:pPr marR="7701" lvl="0">
              <a:defRPr/>
            </a:pPr>
            <a:r>
              <a:rPr lang="en-GB" sz="1200" dirty="0">
                <a:solidFill>
                  <a:schemeClr val="tx2"/>
                </a:solidFill>
                <a:latin typeface="+mj-lt"/>
                <a:cs typeface="Gotham Book" pitchFamily="2" charset="0"/>
              </a:rPr>
              <a:t>Upsell/cross sell/refresh</a:t>
            </a:r>
          </a:p>
        </p:txBody>
      </p:sp>
      <p:sp>
        <p:nvSpPr>
          <p:cNvPr id="58" name="object 69">
            <a:extLst>
              <a:ext uri="{FF2B5EF4-FFF2-40B4-BE49-F238E27FC236}">
                <a16:creationId xmlns:a16="http://schemas.microsoft.com/office/drawing/2014/main" id="{EBB8C031-75FE-364C-915E-79EEFE004EE1}"/>
              </a:ext>
            </a:extLst>
          </p:cNvPr>
          <p:cNvSpPr txBox="1"/>
          <p:nvPr/>
        </p:nvSpPr>
        <p:spPr>
          <a:xfrm>
            <a:off x="7112335" y="3633853"/>
            <a:ext cx="1836593" cy="481823"/>
          </a:xfrm>
          <a:prstGeom prst="rect">
            <a:avLst/>
          </a:prstGeom>
          <a:ln>
            <a:noFill/>
          </a:ln>
        </p:spPr>
        <p:txBody>
          <a:bodyPr vert="horz" wrap="square" lIns="0" tIns="50443" rIns="0" bIns="0" rtlCol="0" anchor="ctr">
            <a:spAutoFit/>
          </a:bodyPr>
          <a:lstStyle/>
          <a:p>
            <a:pPr marR="7701" lvl="0" indent="0" algn="ctr" defTabSz="914400" rtl="0" eaLnBrk="1" fontAlgn="auto" latinLnBrk="0" hangingPunct="1">
              <a:lnSpc>
                <a:spcPct val="100000"/>
              </a:lnSpc>
              <a:spcAft>
                <a:spcPts val="0"/>
              </a:spcAft>
              <a:buClrTx/>
              <a:buSzTx/>
              <a:buFontTx/>
              <a:buNone/>
              <a:tabLst/>
              <a:defRPr/>
            </a:pPr>
            <a:r>
              <a:rPr kumimoji="0" lang="en-GB" sz="1400" b="1" i="0" u="none" strike="noStrike" kern="1200" cap="none" spc="0" normalizeH="0" baseline="0" noProof="0" dirty="0">
                <a:ln>
                  <a:noFill/>
                </a:ln>
                <a:solidFill>
                  <a:schemeClr val="tx2"/>
                </a:solidFill>
                <a:effectLst/>
                <a:uLnTx/>
                <a:uFillTx/>
                <a:latin typeface="+mj-lt"/>
                <a:ea typeface="+mn-ea"/>
                <a:cs typeface="Gotham Bold"/>
              </a:rPr>
              <a:t>Increased</a:t>
            </a:r>
          </a:p>
          <a:p>
            <a:pPr marR="7701" lvl="0" indent="0" algn="ctr" defTabSz="914400" rtl="0" eaLnBrk="1" fontAlgn="auto" latinLnBrk="0" hangingPunct="1">
              <a:lnSpc>
                <a:spcPct val="100000"/>
              </a:lnSpc>
              <a:spcAft>
                <a:spcPts val="0"/>
              </a:spcAft>
              <a:buClrTx/>
              <a:buSzTx/>
              <a:buFontTx/>
              <a:buNone/>
              <a:tabLst/>
              <a:defRPr/>
            </a:pPr>
            <a:r>
              <a:rPr lang="en-GB" sz="1400" b="1" dirty="0">
                <a:solidFill>
                  <a:schemeClr val="tx2"/>
                </a:solidFill>
                <a:latin typeface="+mj-lt"/>
                <a:cs typeface="Gotham Bold"/>
              </a:rPr>
              <a:t>p</a:t>
            </a:r>
            <a:r>
              <a:rPr kumimoji="0" lang="en-GB" sz="1400" b="1" i="0" u="none" strike="noStrike" kern="1200" cap="none" spc="0" normalizeH="0" baseline="0" noProof="0" dirty="0" err="1">
                <a:ln>
                  <a:noFill/>
                </a:ln>
                <a:solidFill>
                  <a:schemeClr val="tx2"/>
                </a:solidFill>
                <a:effectLst/>
                <a:uLnTx/>
                <a:uFillTx/>
                <a:latin typeface="+mj-lt"/>
                <a:ea typeface="+mn-ea"/>
                <a:cs typeface="Gotham Bold"/>
              </a:rPr>
              <a:t>rofitability</a:t>
            </a:r>
            <a:endParaRPr kumimoji="0" lang="en-GB" sz="1400" b="1" i="0" u="none" strike="noStrike" kern="1200" cap="none" spc="0" normalizeH="0" baseline="0" noProof="0" dirty="0">
              <a:ln>
                <a:noFill/>
              </a:ln>
              <a:solidFill>
                <a:schemeClr val="tx2"/>
              </a:solidFill>
              <a:effectLst/>
              <a:uLnTx/>
              <a:uFillTx/>
              <a:latin typeface="+mj-lt"/>
              <a:ea typeface="+mn-ea"/>
              <a:cs typeface="Gotham Bold"/>
            </a:endParaRPr>
          </a:p>
        </p:txBody>
      </p:sp>
      <p:sp>
        <p:nvSpPr>
          <p:cNvPr id="59" name="object 69">
            <a:extLst>
              <a:ext uri="{FF2B5EF4-FFF2-40B4-BE49-F238E27FC236}">
                <a16:creationId xmlns:a16="http://schemas.microsoft.com/office/drawing/2014/main" id="{2A3EA08B-1824-0048-B5E6-8881B2D7BCD0}"/>
              </a:ext>
            </a:extLst>
          </p:cNvPr>
          <p:cNvSpPr txBox="1"/>
          <p:nvPr/>
        </p:nvSpPr>
        <p:spPr>
          <a:xfrm>
            <a:off x="9174872" y="3616115"/>
            <a:ext cx="2205575" cy="604933"/>
          </a:xfrm>
          <a:prstGeom prst="rect">
            <a:avLst/>
          </a:prstGeom>
        </p:spPr>
        <p:txBody>
          <a:bodyPr vert="horz" wrap="square" lIns="0" tIns="50443" rIns="0" bIns="0" rtlCol="0" anchor="t">
            <a:spAutoFit/>
          </a:bodyPr>
          <a:lstStyle/>
          <a:p>
            <a:pPr marL="7701" marR="7701">
              <a:defRPr/>
            </a:pPr>
            <a:r>
              <a:rPr lang="en-GB" sz="1200" dirty="0">
                <a:solidFill>
                  <a:schemeClr val="tx2"/>
                </a:solidFill>
                <a:latin typeface="+mj-lt"/>
                <a:cs typeface="Gotham Book" pitchFamily="2" charset="0"/>
              </a:rPr>
              <a:t>Driving margin and revenues</a:t>
            </a:r>
          </a:p>
          <a:p>
            <a:pPr marL="7701" marR="7701" lvl="0" indent="0" defTabSz="914400" rtl="0" eaLnBrk="1" fontAlgn="auto" latinLnBrk="0" hangingPunct="1">
              <a:buClrTx/>
              <a:buSzTx/>
              <a:buFontTx/>
              <a:buNone/>
              <a:tabLst/>
              <a:defRPr/>
            </a:pPr>
            <a:r>
              <a:rPr lang="es-ES" sz="1200" dirty="0" err="1">
                <a:solidFill>
                  <a:schemeClr val="tx2"/>
                </a:solidFill>
                <a:latin typeface="+mj-lt"/>
                <a:cs typeface="Gotham Book" pitchFamily="2" charset="0"/>
              </a:rPr>
              <a:t>Maximizing</a:t>
            </a:r>
            <a:r>
              <a:rPr lang="es-ES" sz="1200" dirty="0">
                <a:solidFill>
                  <a:schemeClr val="tx2"/>
                </a:solidFill>
                <a:latin typeface="+mj-lt"/>
                <a:cs typeface="Gotham Book" pitchFamily="2" charset="0"/>
              </a:rPr>
              <a:t> rebate potential</a:t>
            </a:r>
            <a:endParaRPr lang="en-GB" sz="1200" dirty="0">
              <a:solidFill>
                <a:schemeClr val="tx2"/>
              </a:solidFill>
              <a:latin typeface="+mj-lt"/>
              <a:cs typeface="Gotham Book" pitchFamily="2" charset="0"/>
            </a:endParaRPr>
          </a:p>
        </p:txBody>
      </p:sp>
      <p:sp>
        <p:nvSpPr>
          <p:cNvPr id="60" name="object 69">
            <a:extLst>
              <a:ext uri="{FF2B5EF4-FFF2-40B4-BE49-F238E27FC236}">
                <a16:creationId xmlns:a16="http://schemas.microsoft.com/office/drawing/2014/main" id="{C367EB12-ABD9-CA41-912F-BAA247179B0B}"/>
              </a:ext>
            </a:extLst>
          </p:cNvPr>
          <p:cNvSpPr txBox="1"/>
          <p:nvPr/>
        </p:nvSpPr>
        <p:spPr>
          <a:xfrm>
            <a:off x="7182039" y="4588917"/>
            <a:ext cx="1650772" cy="481823"/>
          </a:xfrm>
          <a:prstGeom prst="rect">
            <a:avLst/>
          </a:prstGeom>
          <a:ln>
            <a:noFill/>
          </a:ln>
        </p:spPr>
        <p:txBody>
          <a:bodyPr vert="horz" wrap="square" lIns="0" tIns="50443" rIns="0" bIns="0" rtlCol="0" anchor="ctr">
            <a:spAutoFit/>
          </a:bodyPr>
          <a:lstStyle/>
          <a:p>
            <a:pPr marR="7701" lvl="0" indent="0" algn="ctr" defTabSz="914400" rtl="0" eaLnBrk="1" fontAlgn="auto" latinLnBrk="0" hangingPunct="1">
              <a:lnSpc>
                <a:spcPct val="100000"/>
              </a:lnSpc>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j-lt"/>
                <a:ea typeface="+mn-ea"/>
                <a:cs typeface="Gotham Bold"/>
              </a:rPr>
              <a:t>Renewals </a:t>
            </a:r>
          </a:p>
          <a:p>
            <a:pPr marR="7701" lvl="0" indent="0" algn="ctr" defTabSz="914400" rtl="0" eaLnBrk="1" fontAlgn="auto" latinLnBrk="0" hangingPunct="1">
              <a:lnSpc>
                <a:spcPct val="100000"/>
              </a:lnSpc>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mj-lt"/>
                <a:ea typeface="+mn-ea"/>
                <a:cs typeface="Gotham Bold"/>
              </a:rPr>
              <a:t>experts </a:t>
            </a:r>
          </a:p>
        </p:txBody>
      </p:sp>
      <p:sp>
        <p:nvSpPr>
          <p:cNvPr id="61" name="object 69">
            <a:extLst>
              <a:ext uri="{FF2B5EF4-FFF2-40B4-BE49-F238E27FC236}">
                <a16:creationId xmlns:a16="http://schemas.microsoft.com/office/drawing/2014/main" id="{87B49AA0-13EE-0849-B3E9-7BB39D284737}"/>
              </a:ext>
            </a:extLst>
          </p:cNvPr>
          <p:cNvSpPr txBox="1"/>
          <p:nvPr/>
        </p:nvSpPr>
        <p:spPr>
          <a:xfrm>
            <a:off x="9193204" y="4638785"/>
            <a:ext cx="2202239" cy="420267"/>
          </a:xfrm>
          <a:prstGeom prst="rect">
            <a:avLst/>
          </a:prstGeom>
        </p:spPr>
        <p:txBody>
          <a:bodyPr vert="horz" wrap="square" lIns="0" tIns="50443" rIns="0" bIns="0" rtlCol="0" anchor="t">
            <a:spAutoFit/>
          </a:bodyPr>
          <a:lstStyle/>
          <a:p>
            <a:pPr marL="7701" marR="7701" lvl="0" indent="0" defTabSz="914400" rtl="0" eaLnBrk="1" fontAlgn="auto" latinLnBrk="0" hangingPunct="1">
              <a:spcBef>
                <a:spcPts val="397"/>
              </a:spcBef>
              <a:spcAft>
                <a:spcPts val="0"/>
              </a:spcAft>
              <a:buClrTx/>
              <a:buSzTx/>
              <a:buFontTx/>
              <a:buNone/>
              <a:tabLst/>
              <a:defRPr/>
            </a:pPr>
            <a:r>
              <a:rPr kumimoji="0" lang="en-GB" sz="1200" u="none" strike="noStrike" kern="1200" cap="none" spc="0" normalizeH="0" baseline="0" noProof="0" dirty="0">
                <a:ln>
                  <a:noFill/>
                </a:ln>
                <a:solidFill>
                  <a:srgbClr val="FFFFFF"/>
                </a:solidFill>
                <a:effectLst/>
                <a:uLnTx/>
                <a:uFillTx/>
                <a:latin typeface="+mj-lt"/>
                <a:cs typeface="Gotham Book" pitchFamily="2" charset="0"/>
              </a:rPr>
              <a:t>Dedicated teams </a:t>
            </a:r>
            <a:br>
              <a:rPr kumimoji="0" lang="en-GB" sz="1200" u="none" strike="noStrike" kern="1200" cap="none" spc="0" normalizeH="0" baseline="0" noProof="0" dirty="0">
                <a:ln>
                  <a:noFill/>
                </a:ln>
                <a:solidFill>
                  <a:srgbClr val="FFFFFF"/>
                </a:solidFill>
                <a:effectLst/>
                <a:uLnTx/>
                <a:uFillTx/>
                <a:latin typeface="+mj-lt"/>
                <a:cs typeface="Gotham Book" pitchFamily="2" charset="0"/>
              </a:rPr>
            </a:br>
            <a:r>
              <a:rPr lang="en-GB" sz="1200" dirty="0">
                <a:solidFill>
                  <a:srgbClr val="FFFFFF"/>
                </a:solidFill>
                <a:latin typeface="+mj-lt"/>
                <a:cs typeface="Gotham Book" pitchFamily="2" charset="0"/>
              </a:rPr>
              <a:t>Opportunity management</a:t>
            </a:r>
            <a:r>
              <a:rPr kumimoji="0" lang="en-GB" sz="1200" u="none" strike="noStrike" kern="1200" cap="none" spc="0" normalizeH="0" baseline="0" noProof="0" dirty="0">
                <a:ln>
                  <a:noFill/>
                </a:ln>
                <a:solidFill>
                  <a:srgbClr val="FFFFFF"/>
                </a:solidFill>
                <a:effectLst/>
                <a:uLnTx/>
                <a:uFillTx/>
                <a:latin typeface="+mj-lt"/>
                <a:cs typeface="Gotham Book" pitchFamily="2" charset="0"/>
              </a:rPr>
              <a:t> </a:t>
            </a:r>
          </a:p>
        </p:txBody>
      </p:sp>
      <p:sp>
        <p:nvSpPr>
          <p:cNvPr id="62" name="object 69">
            <a:extLst>
              <a:ext uri="{FF2B5EF4-FFF2-40B4-BE49-F238E27FC236}">
                <a16:creationId xmlns:a16="http://schemas.microsoft.com/office/drawing/2014/main" id="{375D7FFD-B4FA-C64C-9DB5-F631AB84D5A2}"/>
              </a:ext>
            </a:extLst>
          </p:cNvPr>
          <p:cNvSpPr txBox="1"/>
          <p:nvPr/>
        </p:nvSpPr>
        <p:spPr>
          <a:xfrm>
            <a:off x="7232685" y="5520352"/>
            <a:ext cx="1600126" cy="481823"/>
          </a:xfrm>
          <a:prstGeom prst="rect">
            <a:avLst/>
          </a:prstGeom>
          <a:ln>
            <a:noFill/>
          </a:ln>
        </p:spPr>
        <p:txBody>
          <a:bodyPr vert="horz" wrap="square" lIns="0" tIns="50443" rIns="0" bIns="0" rtlCol="0" anchor="ctr">
            <a:spAutoFit/>
          </a:bodyPr>
          <a:lstStyle/>
          <a:p>
            <a:pPr marL="7701" marR="7701" lvl="0" algn="ctr">
              <a:spcBef>
                <a:spcPts val="397"/>
              </a:spcBef>
              <a:defRPr/>
            </a:pPr>
            <a:r>
              <a:rPr lang="en-ZA" sz="1400" b="1" dirty="0">
                <a:solidFill>
                  <a:schemeClr val="tx2"/>
                </a:solidFill>
                <a:latin typeface="+mj-lt"/>
                <a:cs typeface="Gotham Bold" pitchFamily="2" charset="0"/>
              </a:rPr>
              <a:t>Digital tools and platforms </a:t>
            </a:r>
            <a:endParaRPr lang="en-GB" sz="1400" b="1" dirty="0">
              <a:solidFill>
                <a:schemeClr val="tx2"/>
              </a:solidFill>
              <a:latin typeface="+mj-lt"/>
              <a:cs typeface="Gotham Bold" pitchFamily="2" charset="0"/>
            </a:endParaRPr>
          </a:p>
        </p:txBody>
      </p:sp>
      <p:sp>
        <p:nvSpPr>
          <p:cNvPr id="63" name="object 69">
            <a:extLst>
              <a:ext uri="{FF2B5EF4-FFF2-40B4-BE49-F238E27FC236}">
                <a16:creationId xmlns:a16="http://schemas.microsoft.com/office/drawing/2014/main" id="{058186C6-7A00-C342-9048-3DF050775F42}"/>
              </a:ext>
            </a:extLst>
          </p:cNvPr>
          <p:cNvSpPr txBox="1"/>
          <p:nvPr/>
        </p:nvSpPr>
        <p:spPr>
          <a:xfrm>
            <a:off x="9168103" y="5447778"/>
            <a:ext cx="2202239" cy="604933"/>
          </a:xfrm>
          <a:prstGeom prst="rect">
            <a:avLst/>
          </a:prstGeom>
        </p:spPr>
        <p:txBody>
          <a:bodyPr vert="horz" wrap="square" lIns="0" tIns="50443" rIns="0" bIns="0" rtlCol="0" anchor="t">
            <a:spAutoFit/>
          </a:bodyPr>
          <a:lstStyle/>
          <a:p>
            <a:pPr marR="7701" lvl="0" indent="0" defTabSz="914400" rtl="0" eaLnBrk="1" fontAlgn="auto" latinLnBrk="0" hangingPunct="1">
              <a:spcAft>
                <a:spcPts val="0"/>
              </a:spcAft>
              <a:buClrTx/>
              <a:buSzTx/>
              <a:buFontTx/>
              <a:buNone/>
              <a:tabLst/>
              <a:defRPr/>
            </a:pPr>
            <a:r>
              <a:rPr kumimoji="0" lang="en-GB" sz="1200" u="none" strike="noStrike" kern="1200" cap="none" spc="0" normalizeH="0" baseline="0" noProof="0" dirty="0">
                <a:ln>
                  <a:noFill/>
                </a:ln>
                <a:solidFill>
                  <a:schemeClr val="tx2"/>
                </a:solidFill>
                <a:effectLst/>
                <a:uLnTx/>
                <a:uFillTx/>
                <a:latin typeface="+mj-lt"/>
                <a:cs typeface="Gotham Book" pitchFamily="2" charset="0"/>
              </a:rPr>
              <a:t>Partner self-serve</a:t>
            </a:r>
            <a:endParaRPr kumimoji="0" lang="en-GB" sz="1200" u="none" strike="noStrike" kern="1200" cap="none" spc="0" normalizeH="0" noProof="0" dirty="0">
              <a:ln>
                <a:noFill/>
              </a:ln>
              <a:solidFill>
                <a:schemeClr val="tx2"/>
              </a:solidFill>
              <a:effectLst/>
              <a:uLnTx/>
              <a:uFillTx/>
              <a:latin typeface="+mj-lt"/>
              <a:cs typeface="Gotham Book" pitchFamily="2" charset="0"/>
            </a:endParaRPr>
          </a:p>
          <a:p>
            <a:pPr marR="7701" lvl="0">
              <a:defRPr/>
            </a:pPr>
            <a:r>
              <a:rPr lang="en-GB" sz="1200" baseline="0" dirty="0">
                <a:solidFill>
                  <a:schemeClr val="tx2"/>
                </a:solidFill>
                <a:latin typeface="+mj-lt"/>
                <a:cs typeface="Gotham Book" pitchFamily="2" charset="0"/>
              </a:rPr>
              <a:t>Unlock </a:t>
            </a:r>
            <a:r>
              <a:rPr lang="en-ZA" sz="1200" dirty="0">
                <a:solidFill>
                  <a:schemeClr val="tx2"/>
                </a:solidFill>
                <a:latin typeface="+mj-lt"/>
                <a:cs typeface="Gotham Book" pitchFamily="2" charset="0"/>
              </a:rPr>
              <a:t>revenues</a:t>
            </a:r>
            <a:r>
              <a:rPr lang="en-GB" sz="1200" baseline="0" dirty="0">
                <a:solidFill>
                  <a:schemeClr val="tx2"/>
                </a:solidFill>
                <a:latin typeface="+mj-lt"/>
                <a:cs typeface="Gotham Book" pitchFamily="2" charset="0"/>
              </a:rPr>
              <a:t> opportunities</a:t>
            </a:r>
            <a:endParaRPr kumimoji="0" lang="en-GB" sz="1200" u="none" strike="noStrike" kern="1200" cap="none" spc="0" normalizeH="0" baseline="0" noProof="0" dirty="0">
              <a:ln>
                <a:noFill/>
              </a:ln>
              <a:solidFill>
                <a:schemeClr val="tx2"/>
              </a:solidFill>
              <a:effectLst/>
              <a:uLnTx/>
              <a:uFillTx/>
              <a:latin typeface="+mj-lt"/>
              <a:cs typeface="Gotham Book" pitchFamily="2" charset="0"/>
            </a:endParaRPr>
          </a:p>
        </p:txBody>
      </p:sp>
      <p:sp>
        <p:nvSpPr>
          <p:cNvPr id="5" name="Rectangle 4">
            <a:extLst>
              <a:ext uri="{FF2B5EF4-FFF2-40B4-BE49-F238E27FC236}">
                <a16:creationId xmlns:a16="http://schemas.microsoft.com/office/drawing/2014/main" id="{338041EC-CCD1-8447-8181-A93A750003DB}"/>
              </a:ext>
            </a:extLst>
          </p:cNvPr>
          <p:cNvSpPr/>
          <p:nvPr/>
        </p:nvSpPr>
        <p:spPr>
          <a:xfrm>
            <a:off x="8957032" y="750732"/>
            <a:ext cx="47442" cy="5553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Oval 27">
            <a:extLst>
              <a:ext uri="{FF2B5EF4-FFF2-40B4-BE49-F238E27FC236}">
                <a16:creationId xmlns:a16="http://schemas.microsoft.com/office/drawing/2014/main" id="{748B5C58-84A7-FB4D-AEC3-FFB8F2F8CDAC}"/>
              </a:ext>
            </a:extLst>
          </p:cNvPr>
          <p:cNvSpPr/>
          <p:nvPr/>
        </p:nvSpPr>
        <p:spPr>
          <a:xfrm>
            <a:off x="2660202" y="2750905"/>
            <a:ext cx="2359004" cy="2359005"/>
          </a:xfrm>
          <a:prstGeom prst="ellipse">
            <a:avLst/>
          </a:prstGeom>
          <a:solidFill>
            <a:schemeClr val="tx2"/>
          </a:solidFill>
          <a:ln w="762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2" name="object 69">
            <a:extLst>
              <a:ext uri="{FF2B5EF4-FFF2-40B4-BE49-F238E27FC236}">
                <a16:creationId xmlns:a16="http://schemas.microsoft.com/office/drawing/2014/main" id="{B905497A-B451-0141-B0C9-87D665CB743D}"/>
              </a:ext>
            </a:extLst>
          </p:cNvPr>
          <p:cNvSpPr txBox="1"/>
          <p:nvPr/>
        </p:nvSpPr>
        <p:spPr>
          <a:xfrm>
            <a:off x="3015575" y="2054552"/>
            <a:ext cx="1583997" cy="389490"/>
          </a:xfrm>
          <a:prstGeom prst="rect">
            <a:avLst/>
          </a:prstGeom>
          <a:ln>
            <a:noFill/>
          </a:ln>
        </p:spPr>
        <p:txBody>
          <a:bodyPr vert="horz" wrap="square" lIns="0" tIns="50443" rIns="0" bIns="0" rtlCol="0">
            <a:spAutoFit/>
          </a:bodyPr>
          <a:lstStyle/>
          <a:p>
            <a:pPr marL="7701" marR="7701" lvl="0" indent="0" algn="ctr" defTabSz="914400" rtl="0" eaLnBrk="1" fontAlgn="auto" latinLnBrk="0" hangingPunct="1">
              <a:lnSpc>
                <a:spcPct val="100000"/>
              </a:lnSpc>
              <a:spcAft>
                <a:spcPts val="0"/>
              </a:spcAft>
              <a:buClrTx/>
              <a:buSzTx/>
              <a:buFontTx/>
              <a:buNone/>
              <a:tabLst/>
              <a:defRPr/>
            </a:pPr>
            <a:r>
              <a:rPr kumimoji="0" lang="en-GB" sz="1100" b="1" i="0" u="none" strike="noStrike" kern="1200" cap="none" spc="0" normalizeH="0" baseline="0" noProof="0" dirty="0">
                <a:ln>
                  <a:noFill/>
                </a:ln>
                <a:solidFill>
                  <a:schemeClr val="accent1"/>
                </a:solidFill>
                <a:effectLst/>
                <a:uLnTx/>
                <a:uFillTx/>
                <a:latin typeface="+mj-lt"/>
                <a:cs typeface="Gotham Medium" pitchFamily="50" charset="0"/>
              </a:rPr>
              <a:t>Partner </a:t>
            </a:r>
          </a:p>
          <a:p>
            <a:pPr marL="7701" marR="7701" lvl="0" indent="0" algn="ctr" defTabSz="914400" rtl="0" eaLnBrk="1" fontAlgn="auto" latinLnBrk="0" hangingPunct="1">
              <a:lnSpc>
                <a:spcPct val="100000"/>
              </a:lnSpc>
              <a:spcAft>
                <a:spcPts val="0"/>
              </a:spcAft>
              <a:buClrTx/>
              <a:buSzTx/>
              <a:buFontTx/>
              <a:buNone/>
              <a:tabLst/>
              <a:defRPr/>
            </a:pPr>
            <a:r>
              <a:rPr kumimoji="0" lang="en-GB" sz="1100" b="1" i="0" u="none" strike="noStrike" kern="1200" cap="none" spc="0" normalizeH="0" baseline="0" noProof="0" dirty="0">
                <a:ln>
                  <a:noFill/>
                </a:ln>
                <a:solidFill>
                  <a:schemeClr val="accent1"/>
                </a:solidFill>
                <a:effectLst/>
                <a:uLnTx/>
                <a:uFillTx/>
                <a:latin typeface="+mj-lt"/>
                <a:cs typeface="Gotham Medium" pitchFamily="50" charset="0"/>
              </a:rPr>
              <a:t>enablement</a:t>
            </a:r>
          </a:p>
        </p:txBody>
      </p:sp>
      <p:sp>
        <p:nvSpPr>
          <p:cNvPr id="64" name="Oval 63">
            <a:extLst>
              <a:ext uri="{FF2B5EF4-FFF2-40B4-BE49-F238E27FC236}">
                <a16:creationId xmlns:a16="http://schemas.microsoft.com/office/drawing/2014/main" id="{BB2B58A3-6072-4543-83D4-864902AC7C32}"/>
              </a:ext>
            </a:extLst>
          </p:cNvPr>
          <p:cNvSpPr/>
          <p:nvPr/>
        </p:nvSpPr>
        <p:spPr>
          <a:xfrm>
            <a:off x="3420046" y="1248593"/>
            <a:ext cx="756803" cy="756803"/>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0" name="Oval 69">
            <a:extLst>
              <a:ext uri="{FF2B5EF4-FFF2-40B4-BE49-F238E27FC236}">
                <a16:creationId xmlns:a16="http://schemas.microsoft.com/office/drawing/2014/main" id="{5554DDE7-9B02-5345-AD51-200CBF1130B8}"/>
              </a:ext>
            </a:extLst>
          </p:cNvPr>
          <p:cNvSpPr/>
          <p:nvPr/>
        </p:nvSpPr>
        <p:spPr>
          <a:xfrm>
            <a:off x="5460116" y="1949518"/>
            <a:ext cx="756803" cy="756803"/>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9" name="Oval 68">
            <a:extLst>
              <a:ext uri="{FF2B5EF4-FFF2-40B4-BE49-F238E27FC236}">
                <a16:creationId xmlns:a16="http://schemas.microsoft.com/office/drawing/2014/main" id="{D4280501-8543-F94D-805D-176149384AEE}"/>
              </a:ext>
            </a:extLst>
          </p:cNvPr>
          <p:cNvSpPr/>
          <p:nvPr/>
        </p:nvSpPr>
        <p:spPr>
          <a:xfrm>
            <a:off x="1467840" y="1889787"/>
            <a:ext cx="756803" cy="756803"/>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7" name="Oval 66">
            <a:extLst>
              <a:ext uri="{FF2B5EF4-FFF2-40B4-BE49-F238E27FC236}">
                <a16:creationId xmlns:a16="http://schemas.microsoft.com/office/drawing/2014/main" id="{0EA5B1DF-0EE7-6045-A95B-35CE1333ECC2}"/>
              </a:ext>
            </a:extLst>
          </p:cNvPr>
          <p:cNvSpPr/>
          <p:nvPr/>
        </p:nvSpPr>
        <p:spPr>
          <a:xfrm>
            <a:off x="1503373" y="4486490"/>
            <a:ext cx="756803" cy="756803"/>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object 69">
            <a:extLst>
              <a:ext uri="{FF2B5EF4-FFF2-40B4-BE49-F238E27FC236}">
                <a16:creationId xmlns:a16="http://schemas.microsoft.com/office/drawing/2014/main" id="{BE50A87C-957D-D44D-969E-72CFE8D51ACE}"/>
              </a:ext>
            </a:extLst>
          </p:cNvPr>
          <p:cNvSpPr txBox="1"/>
          <p:nvPr/>
        </p:nvSpPr>
        <p:spPr>
          <a:xfrm>
            <a:off x="5220120" y="2787808"/>
            <a:ext cx="1297629" cy="389490"/>
          </a:xfrm>
          <a:prstGeom prst="rect">
            <a:avLst/>
          </a:prstGeom>
          <a:ln>
            <a:noFill/>
          </a:ln>
        </p:spPr>
        <p:txBody>
          <a:bodyPr vert="horz" wrap="square" lIns="0" tIns="50443" rIns="0" bIns="0" rtlCol="0">
            <a:spAutoFit/>
          </a:bodyPr>
          <a:lstStyle/>
          <a:p>
            <a:pPr marL="7701" marR="7701" lvl="0" indent="0" algn="ctr" defTabSz="914400" rtl="0" eaLnBrk="1" fontAlgn="auto" latinLnBrk="0" hangingPunct="1">
              <a:lnSpc>
                <a:spcPct val="100000"/>
              </a:lnSpc>
              <a:spcAft>
                <a:spcPts val="0"/>
              </a:spcAft>
              <a:buClrTx/>
              <a:buSzTx/>
              <a:buFontTx/>
              <a:buNone/>
              <a:tabLst/>
              <a:defRPr/>
            </a:pPr>
            <a:r>
              <a:rPr lang="en-GB" sz="1100" b="1" dirty="0">
                <a:solidFill>
                  <a:schemeClr val="accent1"/>
                </a:solidFill>
                <a:latin typeface="+mj-lt"/>
                <a:cs typeface="Gotham Medium" pitchFamily="50" charset="0"/>
              </a:rPr>
              <a:t>Dedicated </a:t>
            </a:r>
          </a:p>
          <a:p>
            <a:pPr marL="7701" marR="7701" lvl="0" indent="0" algn="ctr" defTabSz="914400" rtl="0" eaLnBrk="1" fontAlgn="auto" latinLnBrk="0" hangingPunct="1">
              <a:lnSpc>
                <a:spcPct val="100000"/>
              </a:lnSpc>
              <a:spcAft>
                <a:spcPts val="0"/>
              </a:spcAft>
              <a:buClrTx/>
              <a:buSzTx/>
              <a:buFontTx/>
              <a:buNone/>
              <a:tabLst/>
              <a:defRPr/>
            </a:pPr>
            <a:r>
              <a:rPr lang="en-GB" sz="1100" b="1" dirty="0">
                <a:solidFill>
                  <a:schemeClr val="accent1"/>
                </a:solidFill>
                <a:latin typeface="+mj-lt"/>
                <a:cs typeface="Gotham Medium" pitchFamily="50" charset="0"/>
              </a:rPr>
              <a:t>teams</a:t>
            </a:r>
            <a:endParaRPr kumimoji="0" lang="en-GB" sz="1100" b="1" i="0" u="none" strike="noStrike" kern="1200" cap="none" spc="0" normalizeH="0" baseline="0" noProof="0" dirty="0">
              <a:ln>
                <a:noFill/>
              </a:ln>
              <a:solidFill>
                <a:schemeClr val="accent1"/>
              </a:solidFill>
              <a:effectLst/>
              <a:uLnTx/>
              <a:uFillTx/>
              <a:latin typeface="+mj-lt"/>
              <a:cs typeface="Gotham Medium" pitchFamily="50" charset="0"/>
            </a:endParaRPr>
          </a:p>
        </p:txBody>
      </p:sp>
      <p:sp>
        <p:nvSpPr>
          <p:cNvPr id="38" name="object 69">
            <a:extLst>
              <a:ext uri="{FF2B5EF4-FFF2-40B4-BE49-F238E27FC236}">
                <a16:creationId xmlns:a16="http://schemas.microsoft.com/office/drawing/2014/main" id="{D6708242-B318-0B4F-9492-4F6D679DFDC4}"/>
              </a:ext>
            </a:extLst>
          </p:cNvPr>
          <p:cNvSpPr txBox="1"/>
          <p:nvPr/>
        </p:nvSpPr>
        <p:spPr>
          <a:xfrm>
            <a:off x="5047418" y="5265734"/>
            <a:ext cx="1583997" cy="389490"/>
          </a:xfrm>
          <a:prstGeom prst="rect">
            <a:avLst/>
          </a:prstGeom>
          <a:ln>
            <a:noFill/>
          </a:ln>
        </p:spPr>
        <p:txBody>
          <a:bodyPr vert="horz" wrap="square" lIns="0" tIns="50443" rIns="0" bIns="0" rtlCol="0">
            <a:spAutoFit/>
          </a:bodyPr>
          <a:lstStyle/>
          <a:p>
            <a:pPr marL="7701" marR="7701" lvl="0" indent="0" algn="ctr" defTabSz="914400" rtl="0" eaLnBrk="1" fontAlgn="auto" latinLnBrk="0" hangingPunct="1">
              <a:lnSpc>
                <a:spcPct val="100000"/>
              </a:lnSpc>
              <a:spcAft>
                <a:spcPts val="0"/>
              </a:spcAft>
              <a:buClrTx/>
              <a:buSzTx/>
              <a:buFontTx/>
              <a:buNone/>
              <a:tabLst/>
              <a:defRPr/>
            </a:pPr>
            <a:r>
              <a:rPr kumimoji="0" lang="en-GB" sz="1100" b="1" i="0" u="none" strike="noStrike" kern="1200" cap="none" spc="0" normalizeH="0" baseline="0" noProof="0" dirty="0">
                <a:ln>
                  <a:noFill/>
                </a:ln>
                <a:solidFill>
                  <a:schemeClr val="accent1"/>
                </a:solidFill>
                <a:effectLst/>
                <a:uLnTx/>
                <a:uFillTx/>
                <a:latin typeface="+mj-lt"/>
                <a:cs typeface="Gotham Medium" pitchFamily="50" charset="0"/>
              </a:rPr>
              <a:t>Lifecycle</a:t>
            </a:r>
          </a:p>
          <a:p>
            <a:pPr marL="7701" marR="7701" lvl="0" indent="0" algn="ctr" defTabSz="914400" rtl="0" eaLnBrk="1" fontAlgn="auto" latinLnBrk="0" hangingPunct="1">
              <a:lnSpc>
                <a:spcPct val="100000"/>
              </a:lnSpc>
              <a:spcAft>
                <a:spcPts val="0"/>
              </a:spcAft>
              <a:buClrTx/>
              <a:buSzTx/>
              <a:buFontTx/>
              <a:buNone/>
              <a:tabLst/>
              <a:defRPr/>
            </a:pPr>
            <a:r>
              <a:rPr lang="en-GB" sz="1100" b="1" dirty="0">
                <a:solidFill>
                  <a:schemeClr val="accent1"/>
                </a:solidFill>
                <a:latin typeface="+mj-lt"/>
                <a:cs typeface="Gotham Medium" pitchFamily="50" charset="0"/>
              </a:rPr>
              <a:t>management</a:t>
            </a:r>
            <a:endParaRPr kumimoji="0" lang="en-GB" sz="1100" b="1" i="0" u="none" strike="noStrike" kern="1200" cap="none" spc="0" normalizeH="0" baseline="0" noProof="0" dirty="0">
              <a:ln>
                <a:noFill/>
              </a:ln>
              <a:solidFill>
                <a:schemeClr val="accent1"/>
              </a:solidFill>
              <a:effectLst/>
              <a:uLnTx/>
              <a:uFillTx/>
              <a:latin typeface="+mj-lt"/>
              <a:cs typeface="Gotham Medium" pitchFamily="50" charset="0"/>
            </a:endParaRPr>
          </a:p>
        </p:txBody>
      </p:sp>
      <p:sp>
        <p:nvSpPr>
          <p:cNvPr id="39" name="object 69">
            <a:extLst>
              <a:ext uri="{FF2B5EF4-FFF2-40B4-BE49-F238E27FC236}">
                <a16:creationId xmlns:a16="http://schemas.microsoft.com/office/drawing/2014/main" id="{BA8D909C-7514-8540-B567-A1135830B142}"/>
              </a:ext>
            </a:extLst>
          </p:cNvPr>
          <p:cNvSpPr txBox="1"/>
          <p:nvPr/>
        </p:nvSpPr>
        <p:spPr>
          <a:xfrm>
            <a:off x="2897462" y="6195444"/>
            <a:ext cx="1913361" cy="389490"/>
          </a:xfrm>
          <a:prstGeom prst="rect">
            <a:avLst/>
          </a:prstGeom>
          <a:ln>
            <a:noFill/>
          </a:ln>
        </p:spPr>
        <p:txBody>
          <a:bodyPr vert="horz" wrap="square" lIns="0" tIns="50443" rIns="0" bIns="0" rtlCol="0">
            <a:spAutoFit/>
          </a:bodyPr>
          <a:lstStyle/>
          <a:p>
            <a:pPr marL="7701" marR="7701" lvl="0" indent="0" algn="ctr" defTabSz="914400" rtl="0" eaLnBrk="1" fontAlgn="auto" latinLnBrk="0" hangingPunct="1">
              <a:lnSpc>
                <a:spcPct val="100000"/>
              </a:lnSpc>
              <a:spcAft>
                <a:spcPts val="0"/>
              </a:spcAft>
              <a:buClrTx/>
              <a:buSzTx/>
              <a:buFontTx/>
              <a:buNone/>
              <a:tabLst/>
              <a:defRPr/>
            </a:pPr>
            <a:r>
              <a:rPr kumimoji="0" lang="en-GB" sz="1100" i="0" u="none" strike="noStrike" kern="1200" cap="none" spc="0" normalizeH="0" baseline="0" noProof="0" dirty="0">
                <a:ln>
                  <a:noFill/>
                </a:ln>
                <a:solidFill>
                  <a:schemeClr val="accent1"/>
                </a:solidFill>
                <a:effectLst/>
                <a:uLnTx/>
                <a:uFillTx/>
                <a:latin typeface="+mj-lt"/>
                <a:cs typeface="Gotham Medium" pitchFamily="50" charset="0"/>
              </a:rPr>
              <a:t>Increased </a:t>
            </a:r>
          </a:p>
          <a:p>
            <a:pPr marL="7701" marR="7701" lvl="0" indent="0" algn="ctr" defTabSz="914400" rtl="0" eaLnBrk="1" fontAlgn="auto" latinLnBrk="0" hangingPunct="1">
              <a:lnSpc>
                <a:spcPct val="100000"/>
              </a:lnSpc>
              <a:spcAft>
                <a:spcPts val="0"/>
              </a:spcAft>
              <a:buClrTx/>
              <a:buSzTx/>
              <a:buFontTx/>
              <a:buNone/>
              <a:tabLst/>
              <a:defRPr/>
            </a:pPr>
            <a:r>
              <a:rPr kumimoji="0" lang="en-GB" sz="1100" i="0" u="none" strike="noStrike" kern="1200" cap="none" spc="0" normalizeH="0" baseline="0" noProof="0" dirty="0">
                <a:ln>
                  <a:noFill/>
                </a:ln>
                <a:solidFill>
                  <a:schemeClr val="accent1"/>
                </a:solidFill>
                <a:effectLst/>
                <a:uLnTx/>
                <a:uFillTx/>
                <a:latin typeface="+mj-lt"/>
                <a:cs typeface="Gotham Medium" pitchFamily="50" charset="0"/>
              </a:rPr>
              <a:t>profitability</a:t>
            </a:r>
          </a:p>
        </p:txBody>
      </p:sp>
      <p:sp>
        <p:nvSpPr>
          <p:cNvPr id="40" name="object 69">
            <a:extLst>
              <a:ext uri="{FF2B5EF4-FFF2-40B4-BE49-F238E27FC236}">
                <a16:creationId xmlns:a16="http://schemas.microsoft.com/office/drawing/2014/main" id="{5B690F12-F117-FE49-87A0-08DB9AB1F96B}"/>
              </a:ext>
            </a:extLst>
          </p:cNvPr>
          <p:cNvSpPr txBox="1"/>
          <p:nvPr/>
        </p:nvSpPr>
        <p:spPr>
          <a:xfrm>
            <a:off x="1056995" y="5356089"/>
            <a:ext cx="1649557" cy="389490"/>
          </a:xfrm>
          <a:prstGeom prst="rect">
            <a:avLst/>
          </a:prstGeom>
          <a:ln>
            <a:noFill/>
          </a:ln>
        </p:spPr>
        <p:txBody>
          <a:bodyPr vert="horz" wrap="square" lIns="0" tIns="50443" rIns="0" bIns="0" rtlCol="0">
            <a:spAutoFit/>
          </a:bodyPr>
          <a:lstStyle/>
          <a:p>
            <a:pPr marL="7701" marR="7701" lvl="0" indent="0" algn="ctr" defTabSz="914400" rtl="0" eaLnBrk="1" fontAlgn="auto" latinLnBrk="0" hangingPunct="1">
              <a:lnSpc>
                <a:spcPct val="100000"/>
              </a:lnSpc>
              <a:spcAft>
                <a:spcPts val="0"/>
              </a:spcAft>
              <a:buClrTx/>
              <a:buSzTx/>
              <a:buFontTx/>
              <a:buNone/>
              <a:tabLst/>
              <a:defRPr/>
            </a:pPr>
            <a:r>
              <a:rPr kumimoji="0" lang="en-GB" sz="1100" b="1" i="0" u="none" strike="noStrike" kern="1200" cap="none" spc="0" normalizeH="0" baseline="0" noProof="0" dirty="0">
                <a:ln>
                  <a:noFill/>
                </a:ln>
                <a:solidFill>
                  <a:schemeClr val="accent1"/>
                </a:solidFill>
                <a:effectLst/>
                <a:uLnTx/>
                <a:uFillTx/>
                <a:latin typeface="+mj-lt"/>
                <a:cs typeface="Gotham Medium" pitchFamily="50" charset="0"/>
              </a:rPr>
              <a:t>Renewals</a:t>
            </a:r>
            <a:r>
              <a:rPr lang="en-GB" sz="1100" b="1" dirty="0">
                <a:solidFill>
                  <a:schemeClr val="accent1"/>
                </a:solidFill>
                <a:latin typeface="+mj-lt"/>
                <a:cs typeface="Gotham Medium" pitchFamily="50" charset="0"/>
              </a:rPr>
              <a:t> </a:t>
            </a:r>
          </a:p>
          <a:p>
            <a:pPr marL="7701" marR="7701" lvl="0" indent="0" algn="ctr" defTabSz="914400" rtl="0" eaLnBrk="1" fontAlgn="auto" latinLnBrk="0" hangingPunct="1">
              <a:lnSpc>
                <a:spcPct val="100000"/>
              </a:lnSpc>
              <a:spcAft>
                <a:spcPts val="0"/>
              </a:spcAft>
              <a:buClrTx/>
              <a:buSzTx/>
              <a:buFontTx/>
              <a:buNone/>
              <a:tabLst/>
              <a:defRPr/>
            </a:pPr>
            <a:r>
              <a:rPr lang="en-GB" sz="1100" b="1" dirty="0">
                <a:solidFill>
                  <a:schemeClr val="accent1"/>
                </a:solidFill>
                <a:latin typeface="+mj-lt"/>
                <a:cs typeface="Gotham Medium" pitchFamily="50" charset="0"/>
              </a:rPr>
              <a:t>experts</a:t>
            </a:r>
            <a:endParaRPr kumimoji="0" lang="en-GB" sz="1100" b="1" i="0" u="none" strike="noStrike" kern="1200" cap="none" spc="0" normalizeH="0" baseline="0" noProof="0" dirty="0">
              <a:ln>
                <a:noFill/>
              </a:ln>
              <a:solidFill>
                <a:schemeClr val="accent1"/>
              </a:solidFill>
              <a:effectLst/>
              <a:uLnTx/>
              <a:uFillTx/>
              <a:latin typeface="+mj-lt"/>
              <a:cs typeface="Gotham Medium" pitchFamily="50" charset="0"/>
            </a:endParaRPr>
          </a:p>
        </p:txBody>
      </p:sp>
      <p:sp>
        <p:nvSpPr>
          <p:cNvPr id="41" name="object 69">
            <a:extLst>
              <a:ext uri="{FF2B5EF4-FFF2-40B4-BE49-F238E27FC236}">
                <a16:creationId xmlns:a16="http://schemas.microsoft.com/office/drawing/2014/main" id="{19A96C9C-A48F-5646-A6F0-07D0D4218AF1}"/>
              </a:ext>
            </a:extLst>
          </p:cNvPr>
          <p:cNvSpPr txBox="1"/>
          <p:nvPr/>
        </p:nvSpPr>
        <p:spPr>
          <a:xfrm>
            <a:off x="1042283" y="2750905"/>
            <a:ext cx="1649557" cy="389490"/>
          </a:xfrm>
          <a:prstGeom prst="rect">
            <a:avLst/>
          </a:prstGeom>
          <a:ln>
            <a:noFill/>
          </a:ln>
        </p:spPr>
        <p:txBody>
          <a:bodyPr vert="horz" wrap="square" lIns="0" tIns="50443" rIns="0" bIns="0" rtlCol="0">
            <a:spAutoFit/>
          </a:bodyPr>
          <a:lstStyle/>
          <a:p>
            <a:pPr marL="7701" marR="7701" lvl="0" indent="0" algn="ctr" defTabSz="914400" rtl="0" eaLnBrk="1" fontAlgn="auto" latinLnBrk="0" hangingPunct="1">
              <a:lnSpc>
                <a:spcPct val="100000"/>
              </a:lnSpc>
              <a:spcBef>
                <a:spcPts val="397"/>
              </a:spcBef>
              <a:spcAft>
                <a:spcPts val="0"/>
              </a:spcAft>
              <a:buClrTx/>
              <a:buSzTx/>
              <a:buFontTx/>
              <a:buNone/>
              <a:tabLst/>
              <a:defRPr/>
            </a:pPr>
            <a:r>
              <a:rPr kumimoji="0" lang="en-GB" sz="1100" b="1" i="0" u="none" strike="noStrike" kern="1200" cap="none" spc="0" normalizeH="0" baseline="0" noProof="0" dirty="0">
                <a:ln>
                  <a:noFill/>
                </a:ln>
                <a:solidFill>
                  <a:schemeClr val="accent1"/>
                </a:solidFill>
                <a:effectLst/>
                <a:uLnTx/>
                <a:uFillTx/>
                <a:latin typeface="+mj-lt"/>
                <a:cs typeface="Gotham Medium" pitchFamily="50" charset="0"/>
              </a:rPr>
              <a:t>Digital customer </a:t>
            </a:r>
            <a:r>
              <a:rPr lang="en-GB" sz="1100" b="1" dirty="0">
                <a:solidFill>
                  <a:schemeClr val="accent1"/>
                </a:solidFill>
                <a:latin typeface="+mj-lt"/>
                <a:cs typeface="Gotham Medium" pitchFamily="50" charset="0"/>
              </a:rPr>
              <a:t>t</a:t>
            </a:r>
            <a:r>
              <a:rPr kumimoji="0" lang="en-GB" sz="1100" b="1" i="0" u="none" strike="noStrike" kern="1200" cap="none" spc="0" normalizeH="0" baseline="0" noProof="0" dirty="0" err="1">
                <a:ln>
                  <a:noFill/>
                </a:ln>
                <a:solidFill>
                  <a:schemeClr val="accent1"/>
                </a:solidFill>
                <a:effectLst/>
                <a:uLnTx/>
                <a:uFillTx/>
                <a:latin typeface="+mj-lt"/>
                <a:cs typeface="Gotham Medium" pitchFamily="50" charset="0"/>
              </a:rPr>
              <a:t>ools</a:t>
            </a:r>
            <a:r>
              <a:rPr kumimoji="0" lang="en-GB" sz="1100" b="1" i="0" u="none" strike="noStrike" kern="1200" cap="none" spc="0" normalizeH="0" baseline="0" noProof="0" dirty="0">
                <a:ln>
                  <a:noFill/>
                </a:ln>
                <a:solidFill>
                  <a:schemeClr val="accent1"/>
                </a:solidFill>
                <a:effectLst/>
                <a:uLnTx/>
                <a:uFillTx/>
                <a:latin typeface="+mj-lt"/>
                <a:cs typeface="Gotham Medium" pitchFamily="50" charset="0"/>
              </a:rPr>
              <a:t> &amp; platforms</a:t>
            </a:r>
          </a:p>
        </p:txBody>
      </p:sp>
      <p:sp>
        <p:nvSpPr>
          <p:cNvPr id="42" name="object 69">
            <a:extLst>
              <a:ext uri="{FF2B5EF4-FFF2-40B4-BE49-F238E27FC236}">
                <a16:creationId xmlns:a16="http://schemas.microsoft.com/office/drawing/2014/main" id="{268B16C9-A066-944F-8F53-9E4094E515DB}"/>
              </a:ext>
            </a:extLst>
          </p:cNvPr>
          <p:cNvSpPr txBox="1"/>
          <p:nvPr/>
        </p:nvSpPr>
        <p:spPr>
          <a:xfrm>
            <a:off x="2836161" y="3854352"/>
            <a:ext cx="2035964" cy="604933"/>
          </a:xfrm>
          <a:prstGeom prst="rect">
            <a:avLst/>
          </a:prstGeom>
          <a:ln>
            <a:noFill/>
          </a:ln>
        </p:spPr>
        <p:txBody>
          <a:bodyPr vert="horz" wrap="square" lIns="0" tIns="50443" rIns="0" bIns="0" rtlCol="0">
            <a:spAutoFit/>
          </a:bodyPr>
          <a:lstStyle/>
          <a:p>
            <a:pPr marR="7701" lvl="0" indent="0" algn="ctr" defTabSz="914400" rtl="0" eaLnBrk="1" fontAlgn="auto" latinLnBrk="0" hangingPunct="1">
              <a:lnSpc>
                <a:spcPct val="100000"/>
              </a:lnSpc>
              <a:spcAft>
                <a:spcPts val="0"/>
              </a:spcAft>
              <a:buClrTx/>
              <a:buSzTx/>
              <a:buFontTx/>
              <a:buNone/>
              <a:tabLst/>
              <a:defRPr/>
            </a:pPr>
            <a:r>
              <a:rPr kumimoji="0" lang="en-GB" b="1" i="0" u="none" strike="noStrike" kern="1200" cap="none" spc="0" normalizeH="0" baseline="0" noProof="0" dirty="0">
                <a:ln>
                  <a:noFill/>
                </a:ln>
                <a:solidFill>
                  <a:schemeClr val="bg1"/>
                </a:solidFill>
                <a:effectLst/>
                <a:uLnTx/>
                <a:uFillTx/>
                <a:latin typeface="+mj-lt"/>
                <a:ea typeface="+mn-ea"/>
                <a:cs typeface="Gotham Bold"/>
              </a:rPr>
              <a:t>Cisco Services</a:t>
            </a:r>
            <a:endParaRPr kumimoji="0" lang="en-GB" b="1" i="0" u="none" strike="noStrike" kern="1200" cap="none" spc="0" normalizeH="0" noProof="0" dirty="0">
              <a:ln>
                <a:noFill/>
              </a:ln>
              <a:solidFill>
                <a:schemeClr val="bg1"/>
              </a:solidFill>
              <a:effectLst/>
              <a:uLnTx/>
              <a:uFillTx/>
              <a:latin typeface="+mj-lt"/>
              <a:ea typeface="+mn-ea"/>
              <a:cs typeface="Gotham Bold"/>
            </a:endParaRPr>
          </a:p>
          <a:p>
            <a:pPr marR="7701" lvl="0" indent="0" algn="ctr" defTabSz="914400" rtl="0" eaLnBrk="1" fontAlgn="auto" latinLnBrk="0" hangingPunct="1">
              <a:lnSpc>
                <a:spcPct val="100000"/>
              </a:lnSpc>
              <a:spcAft>
                <a:spcPts val="0"/>
              </a:spcAft>
              <a:buClrTx/>
              <a:buSzTx/>
              <a:buFontTx/>
              <a:buNone/>
              <a:tabLst/>
              <a:defRPr/>
            </a:pPr>
            <a:r>
              <a:rPr kumimoji="0" lang="en-GB" u="none" strike="noStrike" kern="1200" cap="none" spc="0" normalizeH="0" noProof="0" dirty="0">
                <a:ln>
                  <a:noFill/>
                </a:ln>
                <a:solidFill>
                  <a:schemeClr val="bg1"/>
                </a:solidFill>
                <a:effectLst/>
                <a:uLnTx/>
                <a:uFillTx/>
                <a:latin typeface="+mj-lt"/>
                <a:cs typeface="Gotham Book" pitchFamily="2" charset="0"/>
              </a:rPr>
              <a:t>with </a:t>
            </a:r>
            <a:r>
              <a:rPr kumimoji="0" lang="en-GB" u="none" strike="noStrike" kern="1200" cap="none" spc="0" normalizeH="0" noProof="0" dirty="0" err="1">
                <a:ln>
                  <a:noFill/>
                </a:ln>
                <a:solidFill>
                  <a:schemeClr val="bg1"/>
                </a:solidFill>
                <a:effectLst/>
                <a:uLnTx/>
                <a:uFillTx/>
                <a:latin typeface="+mj-lt"/>
                <a:cs typeface="Gotham Book" pitchFamily="2" charset="0"/>
              </a:rPr>
              <a:t>Comstor</a:t>
            </a:r>
            <a:endParaRPr kumimoji="0" lang="en-GB" u="none" strike="noStrike" kern="1200" cap="none" spc="0" normalizeH="0" baseline="0" noProof="0" dirty="0">
              <a:ln>
                <a:noFill/>
              </a:ln>
              <a:solidFill>
                <a:schemeClr val="bg1"/>
              </a:solidFill>
              <a:effectLst/>
              <a:uLnTx/>
              <a:uFillTx/>
              <a:latin typeface="+mj-lt"/>
              <a:cs typeface="Gotham Book" pitchFamily="2" charset="0"/>
            </a:endParaRPr>
          </a:p>
        </p:txBody>
      </p:sp>
      <p:sp>
        <p:nvSpPr>
          <p:cNvPr id="68" name="Oval 67">
            <a:extLst>
              <a:ext uri="{FF2B5EF4-FFF2-40B4-BE49-F238E27FC236}">
                <a16:creationId xmlns:a16="http://schemas.microsoft.com/office/drawing/2014/main" id="{B4678C0A-1F0A-C540-A673-D844E4A07D54}"/>
              </a:ext>
            </a:extLst>
          </p:cNvPr>
          <p:cNvSpPr/>
          <p:nvPr/>
        </p:nvSpPr>
        <p:spPr>
          <a:xfrm>
            <a:off x="5459478" y="4472460"/>
            <a:ext cx="756803" cy="756803"/>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6" name="Oval 65">
            <a:extLst>
              <a:ext uri="{FF2B5EF4-FFF2-40B4-BE49-F238E27FC236}">
                <a16:creationId xmlns:a16="http://schemas.microsoft.com/office/drawing/2014/main" id="{95B7D22E-FC5B-784A-84C9-DB7E6E4AECF6}"/>
              </a:ext>
            </a:extLst>
          </p:cNvPr>
          <p:cNvSpPr/>
          <p:nvPr/>
        </p:nvSpPr>
        <p:spPr>
          <a:xfrm>
            <a:off x="3461302" y="5426867"/>
            <a:ext cx="756803" cy="756803"/>
          </a:xfrm>
          <a:prstGeom prst="ellipse">
            <a:avLst/>
          </a:prstGeom>
          <a:solidFill>
            <a:schemeClr val="accent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9" name="Straight Connector 8">
            <a:extLst>
              <a:ext uri="{FF2B5EF4-FFF2-40B4-BE49-F238E27FC236}">
                <a16:creationId xmlns:a16="http://schemas.microsoft.com/office/drawing/2014/main" id="{5BA4243B-6590-3842-97E0-BF7E795435DA}"/>
              </a:ext>
            </a:extLst>
          </p:cNvPr>
          <p:cNvCxnSpPr/>
          <p:nvPr/>
        </p:nvCxnSpPr>
        <p:spPr>
          <a:xfrm>
            <a:off x="1867062" y="3305468"/>
            <a:ext cx="0" cy="5955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6BE6512-11D8-6643-842A-190906029AFD}"/>
              </a:ext>
            </a:extLst>
          </p:cNvPr>
          <p:cNvCxnSpPr>
            <a:cxnSpLocks/>
          </p:cNvCxnSpPr>
          <p:nvPr/>
        </p:nvCxnSpPr>
        <p:spPr>
          <a:xfrm>
            <a:off x="1867062" y="4017021"/>
            <a:ext cx="0" cy="382788"/>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64F89E35-C3B1-7746-8AA4-CF8AD81EDEF3}"/>
              </a:ext>
            </a:extLst>
          </p:cNvPr>
          <p:cNvGrpSpPr/>
          <p:nvPr/>
        </p:nvGrpSpPr>
        <p:grpSpPr>
          <a:xfrm>
            <a:off x="1867061" y="3900975"/>
            <a:ext cx="734507" cy="116046"/>
            <a:chOff x="1867061" y="3900975"/>
            <a:chExt cx="734507" cy="116046"/>
          </a:xfrm>
        </p:grpSpPr>
        <p:cxnSp>
          <p:nvCxnSpPr>
            <p:cNvPr id="11" name="Straight Connector 10">
              <a:extLst>
                <a:ext uri="{FF2B5EF4-FFF2-40B4-BE49-F238E27FC236}">
                  <a16:creationId xmlns:a16="http://schemas.microsoft.com/office/drawing/2014/main" id="{90ACE422-203A-1E4E-BF7A-3DC5AB01262A}"/>
                </a:ext>
              </a:extLst>
            </p:cNvPr>
            <p:cNvCxnSpPr>
              <a:cxnSpLocks/>
            </p:cNvCxnSpPr>
            <p:nvPr/>
          </p:nvCxnSpPr>
          <p:spPr>
            <a:xfrm>
              <a:off x="1867061" y="3900975"/>
              <a:ext cx="73450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F86FE9D-213C-194C-83FA-CA1898426849}"/>
                </a:ext>
              </a:extLst>
            </p:cNvPr>
            <p:cNvCxnSpPr>
              <a:cxnSpLocks/>
            </p:cNvCxnSpPr>
            <p:nvPr/>
          </p:nvCxnSpPr>
          <p:spPr>
            <a:xfrm>
              <a:off x="1867061" y="4017021"/>
              <a:ext cx="734507" cy="0"/>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89FAE6B6-D07D-E04A-9EA1-B83CE1C90839}"/>
              </a:ext>
            </a:extLst>
          </p:cNvPr>
          <p:cNvCxnSpPr>
            <a:cxnSpLocks/>
          </p:cNvCxnSpPr>
          <p:nvPr/>
        </p:nvCxnSpPr>
        <p:spPr>
          <a:xfrm>
            <a:off x="3857339" y="5182850"/>
            <a:ext cx="0" cy="1732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9CCFA7E-A304-024B-A9A3-AF4A8875E158}"/>
              </a:ext>
            </a:extLst>
          </p:cNvPr>
          <p:cNvCxnSpPr>
            <a:cxnSpLocks/>
          </p:cNvCxnSpPr>
          <p:nvPr/>
        </p:nvCxnSpPr>
        <p:spPr>
          <a:xfrm>
            <a:off x="3800103" y="2499271"/>
            <a:ext cx="0" cy="1732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B96B191-323B-D04E-A42B-CE676C66DB84}"/>
              </a:ext>
            </a:extLst>
          </p:cNvPr>
          <p:cNvCxnSpPr/>
          <p:nvPr/>
        </p:nvCxnSpPr>
        <p:spPr>
          <a:xfrm>
            <a:off x="5847548" y="3276182"/>
            <a:ext cx="0" cy="5955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C306AA8-B2BD-F547-ABB5-4D5FBF798F12}"/>
              </a:ext>
            </a:extLst>
          </p:cNvPr>
          <p:cNvCxnSpPr>
            <a:cxnSpLocks/>
          </p:cNvCxnSpPr>
          <p:nvPr/>
        </p:nvCxnSpPr>
        <p:spPr>
          <a:xfrm>
            <a:off x="5847548" y="4017021"/>
            <a:ext cx="0" cy="3827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7068568-7821-6C4C-ACAB-866196B23D71}"/>
              </a:ext>
            </a:extLst>
          </p:cNvPr>
          <p:cNvCxnSpPr>
            <a:cxnSpLocks/>
          </p:cNvCxnSpPr>
          <p:nvPr/>
        </p:nvCxnSpPr>
        <p:spPr>
          <a:xfrm>
            <a:off x="5102092" y="3862702"/>
            <a:ext cx="74845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2261B62-8C4F-4D4B-9405-20AAD2AB3675}"/>
              </a:ext>
            </a:extLst>
          </p:cNvPr>
          <p:cNvCxnSpPr>
            <a:cxnSpLocks/>
          </p:cNvCxnSpPr>
          <p:nvPr/>
        </p:nvCxnSpPr>
        <p:spPr>
          <a:xfrm>
            <a:off x="5107493" y="4020630"/>
            <a:ext cx="74845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4" name="Graphic 363">
            <a:extLst>
              <a:ext uri="{FF2B5EF4-FFF2-40B4-BE49-F238E27FC236}">
                <a16:creationId xmlns:a16="http://schemas.microsoft.com/office/drawing/2014/main" id="{58D0E1BF-D15D-D145-A459-91675662E5B5}"/>
              </a:ext>
            </a:extLst>
          </p:cNvPr>
          <p:cNvSpPr/>
          <p:nvPr/>
        </p:nvSpPr>
        <p:spPr>
          <a:xfrm>
            <a:off x="3497656" y="3156121"/>
            <a:ext cx="619836" cy="619837"/>
          </a:xfrm>
          <a:custGeom>
            <a:avLst/>
            <a:gdLst>
              <a:gd name="connsiteX0" fmla="*/ 4731544 w 4733925"/>
              <a:gd name="connsiteY0" fmla="*/ 2369344 h 4733925"/>
              <a:gd name="connsiteX1" fmla="*/ 2369344 w 4733925"/>
              <a:gd name="connsiteY1" fmla="*/ 4731544 h 4733925"/>
              <a:gd name="connsiteX2" fmla="*/ 7144 w 4733925"/>
              <a:gd name="connsiteY2" fmla="*/ 2369344 h 4733925"/>
              <a:gd name="connsiteX3" fmla="*/ 2369344 w 4733925"/>
              <a:gd name="connsiteY3" fmla="*/ 7144 h 4733925"/>
              <a:gd name="connsiteX4" fmla="*/ 4731544 w 4733925"/>
              <a:gd name="connsiteY4" fmla="*/ 2369344 h 4733925"/>
              <a:gd name="connsiteX5" fmla="*/ 2096110 w 4733925"/>
              <a:gd name="connsiteY5" fmla="*/ 3620110 h 4733925"/>
              <a:gd name="connsiteX6" fmla="*/ 3848710 w 4733925"/>
              <a:gd name="connsiteY6" fmla="*/ 1867510 h 4733925"/>
              <a:gd name="connsiteX7" fmla="*/ 3848710 w 4733925"/>
              <a:gd name="connsiteY7" fmla="*/ 1651987 h 4733925"/>
              <a:gd name="connsiteX8" fmla="*/ 3633188 w 4733925"/>
              <a:gd name="connsiteY8" fmla="*/ 1436465 h 4733925"/>
              <a:gd name="connsiteX9" fmla="*/ 3417656 w 4733925"/>
              <a:gd name="connsiteY9" fmla="*/ 1436465 h 4733925"/>
              <a:gd name="connsiteX10" fmla="*/ 1988344 w 4733925"/>
              <a:gd name="connsiteY10" fmla="*/ 2865768 h 4733925"/>
              <a:gd name="connsiteX11" fmla="*/ 1321032 w 4733925"/>
              <a:gd name="connsiteY11" fmla="*/ 2198456 h 4733925"/>
              <a:gd name="connsiteX12" fmla="*/ 1105500 w 4733925"/>
              <a:gd name="connsiteY12" fmla="*/ 2198456 h 4733925"/>
              <a:gd name="connsiteX13" fmla="*/ 889978 w 4733925"/>
              <a:gd name="connsiteY13" fmla="*/ 2413978 h 4733925"/>
              <a:gd name="connsiteX14" fmla="*/ 889978 w 4733925"/>
              <a:gd name="connsiteY14" fmla="*/ 2629500 h 4733925"/>
              <a:gd name="connsiteX15" fmla="*/ 1880578 w 4733925"/>
              <a:gd name="connsiteY15" fmla="*/ 3620100 h 4733925"/>
              <a:gd name="connsiteX16" fmla="*/ 2096110 w 4733925"/>
              <a:gd name="connsiteY16" fmla="*/ 3620110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3925" h="4733925">
                <a:moveTo>
                  <a:pt x="4731544" y="2369344"/>
                </a:moveTo>
                <a:cubicBezTo>
                  <a:pt x="4731544" y="3673955"/>
                  <a:pt x="3673955" y="4731544"/>
                  <a:pt x="2369344" y="4731544"/>
                </a:cubicBezTo>
                <a:cubicBezTo>
                  <a:pt x="1064733" y="4731544"/>
                  <a:pt x="7144" y="3673955"/>
                  <a:pt x="7144" y="2369344"/>
                </a:cubicBezTo>
                <a:cubicBezTo>
                  <a:pt x="7144" y="1064733"/>
                  <a:pt x="1064733" y="7144"/>
                  <a:pt x="2369344" y="7144"/>
                </a:cubicBezTo>
                <a:cubicBezTo>
                  <a:pt x="3673955" y="7144"/>
                  <a:pt x="4731544" y="1064733"/>
                  <a:pt x="4731544" y="2369344"/>
                </a:cubicBezTo>
                <a:close/>
                <a:moveTo>
                  <a:pt x="2096110" y="3620110"/>
                </a:moveTo>
                <a:lnTo>
                  <a:pt x="3848710" y="1867510"/>
                </a:lnTo>
                <a:cubicBezTo>
                  <a:pt x="3908222" y="1807997"/>
                  <a:pt x="3908222" y="1711500"/>
                  <a:pt x="3848710" y="1651987"/>
                </a:cubicBezTo>
                <a:lnTo>
                  <a:pt x="3633188" y="1436465"/>
                </a:lnTo>
                <a:cubicBezTo>
                  <a:pt x="3573675" y="1376944"/>
                  <a:pt x="3477178" y="1376944"/>
                  <a:pt x="3417656" y="1436465"/>
                </a:cubicBezTo>
                <a:lnTo>
                  <a:pt x="1988344" y="2865768"/>
                </a:lnTo>
                <a:lnTo>
                  <a:pt x="1321032" y="2198456"/>
                </a:lnTo>
                <a:cubicBezTo>
                  <a:pt x="1261520" y="2138944"/>
                  <a:pt x="1165022" y="2138944"/>
                  <a:pt x="1105500" y="2198456"/>
                </a:cubicBezTo>
                <a:lnTo>
                  <a:pt x="889978" y="2413978"/>
                </a:lnTo>
                <a:cubicBezTo>
                  <a:pt x="830466" y="2473490"/>
                  <a:pt x="830466" y="2569988"/>
                  <a:pt x="889978" y="2629500"/>
                </a:cubicBezTo>
                <a:lnTo>
                  <a:pt x="1880578" y="3620100"/>
                </a:lnTo>
                <a:cubicBezTo>
                  <a:pt x="1940100" y="3679622"/>
                  <a:pt x="2036588" y="3679622"/>
                  <a:pt x="2096110" y="3620110"/>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65" name="Title 1">
            <a:extLst>
              <a:ext uri="{FF2B5EF4-FFF2-40B4-BE49-F238E27FC236}">
                <a16:creationId xmlns:a16="http://schemas.microsoft.com/office/drawing/2014/main" id="{6C90FE16-AADB-1949-8592-865EF48FBDF7}"/>
              </a:ext>
            </a:extLst>
          </p:cNvPr>
          <p:cNvSpPr txBox="1">
            <a:spLocks/>
          </p:cNvSpPr>
          <p:nvPr/>
        </p:nvSpPr>
        <p:spPr>
          <a:xfrm>
            <a:off x="499458" y="469944"/>
            <a:ext cx="613195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latin typeface="+mj-lt"/>
                <a:cs typeface="Gotham Bold" pitchFamily="2" charset="0"/>
              </a:rPr>
              <a:t>Why buy from Comstor?</a:t>
            </a:r>
            <a:endParaRPr lang="en-GB" dirty="0">
              <a:latin typeface="+mj-lt"/>
              <a:cs typeface="Gotham Bold" pitchFamily="2" charset="0"/>
            </a:endParaRPr>
          </a:p>
        </p:txBody>
      </p:sp>
      <p:sp>
        <p:nvSpPr>
          <p:cNvPr id="75" name="Graphic 198">
            <a:extLst>
              <a:ext uri="{FF2B5EF4-FFF2-40B4-BE49-F238E27FC236}">
                <a16:creationId xmlns:a16="http://schemas.microsoft.com/office/drawing/2014/main" id="{A1ECFB56-4781-4C4A-A24A-7A3707F1FCF9}"/>
              </a:ext>
            </a:extLst>
          </p:cNvPr>
          <p:cNvSpPr/>
          <p:nvPr/>
        </p:nvSpPr>
        <p:spPr>
          <a:xfrm>
            <a:off x="5608248" y="2163980"/>
            <a:ext cx="511854" cy="358298"/>
          </a:xfrm>
          <a:custGeom>
            <a:avLst/>
            <a:gdLst>
              <a:gd name="connsiteX0" fmla="*/ 2293826 w 2696974"/>
              <a:gd name="connsiteY0" fmla="*/ 810490 h 1887881"/>
              <a:gd name="connsiteX1" fmla="*/ 2630947 w 2696974"/>
              <a:gd name="connsiteY1" fmla="*/ 473368 h 1887881"/>
              <a:gd name="connsiteX2" fmla="*/ 2293826 w 2696974"/>
              <a:gd name="connsiteY2" fmla="*/ 136246 h 1887881"/>
              <a:gd name="connsiteX3" fmla="*/ 1956704 w 2696974"/>
              <a:gd name="connsiteY3" fmla="*/ 473368 h 1887881"/>
              <a:gd name="connsiteX4" fmla="*/ 2293826 w 2696974"/>
              <a:gd name="connsiteY4" fmla="*/ 810490 h 1887881"/>
              <a:gd name="connsiteX5" fmla="*/ 2293826 w 2696974"/>
              <a:gd name="connsiteY5" fmla="*/ 271095 h 1887881"/>
              <a:gd name="connsiteX6" fmla="*/ 2496099 w 2696974"/>
              <a:gd name="connsiteY6" fmla="*/ 473368 h 1887881"/>
              <a:gd name="connsiteX7" fmla="*/ 2293826 w 2696974"/>
              <a:gd name="connsiteY7" fmla="*/ 675641 h 1887881"/>
              <a:gd name="connsiteX8" fmla="*/ 2091552 w 2696974"/>
              <a:gd name="connsiteY8" fmla="*/ 473368 h 1887881"/>
              <a:gd name="connsiteX9" fmla="*/ 2293826 w 2696974"/>
              <a:gd name="connsiteY9" fmla="*/ 271095 h 1887881"/>
              <a:gd name="connsiteX10" fmla="*/ 1349885 w 2696974"/>
              <a:gd name="connsiteY10" fmla="*/ 945338 h 1887881"/>
              <a:gd name="connsiteX11" fmla="*/ 1821855 w 2696974"/>
              <a:gd name="connsiteY11" fmla="*/ 473368 h 1887881"/>
              <a:gd name="connsiteX12" fmla="*/ 1349885 w 2696974"/>
              <a:gd name="connsiteY12" fmla="*/ 1398 h 1887881"/>
              <a:gd name="connsiteX13" fmla="*/ 877914 w 2696974"/>
              <a:gd name="connsiteY13" fmla="*/ 473368 h 1887881"/>
              <a:gd name="connsiteX14" fmla="*/ 1349885 w 2696974"/>
              <a:gd name="connsiteY14" fmla="*/ 945338 h 1887881"/>
              <a:gd name="connsiteX15" fmla="*/ 1349885 w 2696974"/>
              <a:gd name="connsiteY15" fmla="*/ 136246 h 1887881"/>
              <a:gd name="connsiteX16" fmla="*/ 1687006 w 2696974"/>
              <a:gd name="connsiteY16" fmla="*/ 473368 h 1887881"/>
              <a:gd name="connsiteX17" fmla="*/ 1349885 w 2696974"/>
              <a:gd name="connsiteY17" fmla="*/ 810490 h 1887881"/>
              <a:gd name="connsiteX18" fmla="*/ 1012763 w 2696974"/>
              <a:gd name="connsiteY18" fmla="*/ 473368 h 1887881"/>
              <a:gd name="connsiteX19" fmla="*/ 1349885 w 2696974"/>
              <a:gd name="connsiteY19" fmla="*/ 136246 h 1887881"/>
              <a:gd name="connsiteX20" fmla="*/ 2378106 w 2696974"/>
              <a:gd name="connsiteY20" fmla="*/ 945338 h 1887881"/>
              <a:gd name="connsiteX21" fmla="*/ 2209545 w 2696974"/>
              <a:gd name="connsiteY21" fmla="*/ 945338 h 1887881"/>
              <a:gd name="connsiteX22" fmla="*/ 2036349 w 2696974"/>
              <a:gd name="connsiteY22" fmla="*/ 999699 h 1887881"/>
              <a:gd name="connsiteX23" fmla="*/ 2143385 w 2696974"/>
              <a:gd name="connsiteY23" fmla="*/ 1094093 h 1887881"/>
              <a:gd name="connsiteX24" fmla="*/ 2209545 w 2696974"/>
              <a:gd name="connsiteY24" fmla="*/ 1080187 h 1887881"/>
              <a:gd name="connsiteX25" fmla="*/ 2378106 w 2696974"/>
              <a:gd name="connsiteY25" fmla="*/ 1080187 h 1887881"/>
              <a:gd name="connsiteX26" fmla="*/ 2563523 w 2696974"/>
              <a:gd name="connsiteY26" fmla="*/ 1282460 h 1887881"/>
              <a:gd name="connsiteX27" fmla="*/ 2630947 w 2696974"/>
              <a:gd name="connsiteY27" fmla="*/ 1349884 h 1887881"/>
              <a:gd name="connsiteX28" fmla="*/ 2698372 w 2696974"/>
              <a:gd name="connsiteY28" fmla="*/ 1282460 h 1887881"/>
              <a:gd name="connsiteX29" fmla="*/ 2378106 w 2696974"/>
              <a:gd name="connsiteY29" fmla="*/ 945338 h 1887881"/>
              <a:gd name="connsiteX30" fmla="*/ 405944 w 2696974"/>
              <a:gd name="connsiteY30" fmla="*/ 810490 h 1887881"/>
              <a:gd name="connsiteX31" fmla="*/ 743065 w 2696974"/>
              <a:gd name="connsiteY31" fmla="*/ 473368 h 1887881"/>
              <a:gd name="connsiteX32" fmla="*/ 405944 w 2696974"/>
              <a:gd name="connsiteY32" fmla="*/ 136246 h 1887881"/>
              <a:gd name="connsiteX33" fmla="*/ 68822 w 2696974"/>
              <a:gd name="connsiteY33" fmla="*/ 473368 h 1887881"/>
              <a:gd name="connsiteX34" fmla="*/ 405944 w 2696974"/>
              <a:gd name="connsiteY34" fmla="*/ 810490 h 1887881"/>
              <a:gd name="connsiteX35" fmla="*/ 405944 w 2696974"/>
              <a:gd name="connsiteY35" fmla="*/ 271095 h 1887881"/>
              <a:gd name="connsiteX36" fmla="*/ 608217 w 2696974"/>
              <a:gd name="connsiteY36" fmla="*/ 473368 h 1887881"/>
              <a:gd name="connsiteX37" fmla="*/ 405944 w 2696974"/>
              <a:gd name="connsiteY37" fmla="*/ 675641 h 1887881"/>
              <a:gd name="connsiteX38" fmla="*/ 203671 w 2696974"/>
              <a:gd name="connsiteY38" fmla="*/ 473368 h 1887881"/>
              <a:gd name="connsiteX39" fmla="*/ 405944 w 2696974"/>
              <a:gd name="connsiteY39" fmla="*/ 271095 h 1887881"/>
              <a:gd name="connsiteX40" fmla="*/ 1687428 w 2696974"/>
              <a:gd name="connsiteY40" fmla="*/ 1029619 h 1887881"/>
              <a:gd name="connsiteX41" fmla="*/ 1349885 w 2696974"/>
              <a:gd name="connsiteY41" fmla="*/ 1080187 h 1887881"/>
              <a:gd name="connsiteX42" fmla="*/ 1012341 w 2696974"/>
              <a:gd name="connsiteY42" fmla="*/ 1029619 h 1887881"/>
              <a:gd name="connsiteX43" fmla="*/ 623387 w 2696974"/>
              <a:gd name="connsiteY43" fmla="*/ 1227256 h 1887881"/>
              <a:gd name="connsiteX44" fmla="*/ 540792 w 2696974"/>
              <a:gd name="connsiteY44" fmla="*/ 1498218 h 1887881"/>
              <a:gd name="connsiteX45" fmla="*/ 540792 w 2696974"/>
              <a:gd name="connsiteY45" fmla="*/ 1687006 h 1887881"/>
              <a:gd name="connsiteX46" fmla="*/ 743065 w 2696974"/>
              <a:gd name="connsiteY46" fmla="*/ 1889279 h 1887881"/>
              <a:gd name="connsiteX47" fmla="*/ 1956704 w 2696974"/>
              <a:gd name="connsiteY47" fmla="*/ 1889279 h 1887881"/>
              <a:gd name="connsiteX48" fmla="*/ 2158977 w 2696974"/>
              <a:gd name="connsiteY48" fmla="*/ 1687006 h 1887881"/>
              <a:gd name="connsiteX49" fmla="*/ 2158977 w 2696974"/>
              <a:gd name="connsiteY49" fmla="*/ 1498218 h 1887881"/>
              <a:gd name="connsiteX50" fmla="*/ 2076382 w 2696974"/>
              <a:gd name="connsiteY50" fmla="*/ 1227256 h 1887881"/>
              <a:gd name="connsiteX51" fmla="*/ 1687428 w 2696974"/>
              <a:gd name="connsiteY51" fmla="*/ 1029619 h 1887881"/>
              <a:gd name="connsiteX52" fmla="*/ 2024128 w 2696974"/>
              <a:gd name="connsiteY52" fmla="*/ 1687006 h 1887881"/>
              <a:gd name="connsiteX53" fmla="*/ 1956704 w 2696974"/>
              <a:gd name="connsiteY53" fmla="*/ 1754431 h 1887881"/>
              <a:gd name="connsiteX54" fmla="*/ 743065 w 2696974"/>
              <a:gd name="connsiteY54" fmla="*/ 1754431 h 1887881"/>
              <a:gd name="connsiteX55" fmla="*/ 675641 w 2696974"/>
              <a:gd name="connsiteY55" fmla="*/ 1687006 h 1887881"/>
              <a:gd name="connsiteX56" fmla="*/ 675641 w 2696974"/>
              <a:gd name="connsiteY56" fmla="*/ 1498218 h 1887881"/>
              <a:gd name="connsiteX57" fmla="*/ 735059 w 2696974"/>
              <a:gd name="connsiteY57" fmla="*/ 1302687 h 1887881"/>
              <a:gd name="connsiteX58" fmla="*/ 1011920 w 2696974"/>
              <a:gd name="connsiteY58" fmla="*/ 1164468 h 1887881"/>
              <a:gd name="connsiteX59" fmla="*/ 1349885 w 2696974"/>
              <a:gd name="connsiteY59" fmla="*/ 1215036 h 1887881"/>
              <a:gd name="connsiteX60" fmla="*/ 1687428 w 2696974"/>
              <a:gd name="connsiteY60" fmla="*/ 1164468 h 1887881"/>
              <a:gd name="connsiteX61" fmla="*/ 1964289 w 2696974"/>
              <a:gd name="connsiteY61" fmla="*/ 1302687 h 1887881"/>
              <a:gd name="connsiteX62" fmla="*/ 2023707 w 2696974"/>
              <a:gd name="connsiteY62" fmla="*/ 1498218 h 1887881"/>
              <a:gd name="connsiteX63" fmla="*/ 2023707 w 2696974"/>
              <a:gd name="connsiteY63" fmla="*/ 1687006 h 1887881"/>
              <a:gd name="connsiteX64" fmla="*/ 663420 w 2696974"/>
              <a:gd name="connsiteY64" fmla="*/ 999699 h 1887881"/>
              <a:gd name="connsiteX65" fmla="*/ 490224 w 2696974"/>
              <a:gd name="connsiteY65" fmla="*/ 945338 h 1887881"/>
              <a:gd name="connsiteX66" fmla="*/ 321663 w 2696974"/>
              <a:gd name="connsiteY66" fmla="*/ 945338 h 1887881"/>
              <a:gd name="connsiteX67" fmla="*/ 1398 w 2696974"/>
              <a:gd name="connsiteY67" fmla="*/ 1282460 h 1887881"/>
              <a:gd name="connsiteX68" fmla="*/ 68822 w 2696974"/>
              <a:gd name="connsiteY68" fmla="*/ 1349884 h 1887881"/>
              <a:gd name="connsiteX69" fmla="*/ 136246 w 2696974"/>
              <a:gd name="connsiteY69" fmla="*/ 1282460 h 1887881"/>
              <a:gd name="connsiteX70" fmla="*/ 321663 w 2696974"/>
              <a:gd name="connsiteY70" fmla="*/ 1080187 h 1887881"/>
              <a:gd name="connsiteX71" fmla="*/ 490224 w 2696974"/>
              <a:gd name="connsiteY71" fmla="*/ 1080187 h 1887881"/>
              <a:gd name="connsiteX72" fmla="*/ 556384 w 2696974"/>
              <a:gd name="connsiteY72" fmla="*/ 1094093 h 1887881"/>
              <a:gd name="connsiteX73" fmla="*/ 663420 w 2696974"/>
              <a:gd name="connsiteY73" fmla="*/ 999699 h 188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696974" h="1887881">
                <a:moveTo>
                  <a:pt x="2293826" y="810490"/>
                </a:moveTo>
                <a:cubicBezTo>
                  <a:pt x="2480085" y="810490"/>
                  <a:pt x="2630947" y="659628"/>
                  <a:pt x="2630947" y="473368"/>
                </a:cubicBezTo>
                <a:cubicBezTo>
                  <a:pt x="2630947" y="287108"/>
                  <a:pt x="2480085" y="136246"/>
                  <a:pt x="2293826" y="136246"/>
                </a:cubicBezTo>
                <a:cubicBezTo>
                  <a:pt x="2107566" y="136246"/>
                  <a:pt x="1956704" y="287108"/>
                  <a:pt x="1956704" y="473368"/>
                </a:cubicBezTo>
                <a:cubicBezTo>
                  <a:pt x="1956704" y="659628"/>
                  <a:pt x="2107566" y="810490"/>
                  <a:pt x="2293826" y="810490"/>
                </a:cubicBezTo>
                <a:close/>
                <a:moveTo>
                  <a:pt x="2293826" y="271095"/>
                </a:moveTo>
                <a:cubicBezTo>
                  <a:pt x="2405497" y="271095"/>
                  <a:pt x="2496099" y="361696"/>
                  <a:pt x="2496099" y="473368"/>
                </a:cubicBezTo>
                <a:cubicBezTo>
                  <a:pt x="2496099" y="585040"/>
                  <a:pt x="2405497" y="675641"/>
                  <a:pt x="2293826" y="675641"/>
                </a:cubicBezTo>
                <a:cubicBezTo>
                  <a:pt x="2182154" y="675641"/>
                  <a:pt x="2091552" y="585040"/>
                  <a:pt x="2091552" y="473368"/>
                </a:cubicBezTo>
                <a:cubicBezTo>
                  <a:pt x="2091552" y="361696"/>
                  <a:pt x="2182154" y="271095"/>
                  <a:pt x="2293826" y="271095"/>
                </a:cubicBezTo>
                <a:close/>
                <a:moveTo>
                  <a:pt x="1349885" y="945338"/>
                </a:moveTo>
                <a:cubicBezTo>
                  <a:pt x="1610733" y="945338"/>
                  <a:pt x="1821855" y="734216"/>
                  <a:pt x="1821855" y="473368"/>
                </a:cubicBezTo>
                <a:cubicBezTo>
                  <a:pt x="1821855" y="212520"/>
                  <a:pt x="1610733" y="1398"/>
                  <a:pt x="1349885" y="1398"/>
                </a:cubicBezTo>
                <a:cubicBezTo>
                  <a:pt x="1089037" y="1398"/>
                  <a:pt x="877914" y="212520"/>
                  <a:pt x="877914" y="473368"/>
                </a:cubicBezTo>
                <a:cubicBezTo>
                  <a:pt x="877914" y="734216"/>
                  <a:pt x="1089037" y="945338"/>
                  <a:pt x="1349885" y="945338"/>
                </a:cubicBezTo>
                <a:close/>
                <a:moveTo>
                  <a:pt x="1349885" y="136246"/>
                </a:moveTo>
                <a:cubicBezTo>
                  <a:pt x="1535723" y="136246"/>
                  <a:pt x="1687006" y="287530"/>
                  <a:pt x="1687006" y="473368"/>
                </a:cubicBezTo>
                <a:cubicBezTo>
                  <a:pt x="1687006" y="659206"/>
                  <a:pt x="1535723" y="810490"/>
                  <a:pt x="1349885" y="810490"/>
                </a:cubicBezTo>
                <a:cubicBezTo>
                  <a:pt x="1164046" y="810490"/>
                  <a:pt x="1012763" y="659206"/>
                  <a:pt x="1012763" y="473368"/>
                </a:cubicBezTo>
                <a:cubicBezTo>
                  <a:pt x="1012763" y="287530"/>
                  <a:pt x="1164046" y="136246"/>
                  <a:pt x="1349885" y="136246"/>
                </a:cubicBezTo>
                <a:close/>
                <a:moveTo>
                  <a:pt x="2378106" y="945338"/>
                </a:moveTo>
                <a:lnTo>
                  <a:pt x="2209545" y="945338"/>
                </a:lnTo>
                <a:cubicBezTo>
                  <a:pt x="2145492" y="945338"/>
                  <a:pt x="2086074" y="965566"/>
                  <a:pt x="2036349" y="999699"/>
                </a:cubicBezTo>
                <a:cubicBezTo>
                  <a:pt x="2075961" y="1026669"/>
                  <a:pt x="2111780" y="1058274"/>
                  <a:pt x="2143385" y="1094093"/>
                </a:cubicBezTo>
                <a:cubicBezTo>
                  <a:pt x="2164034" y="1085244"/>
                  <a:pt x="2186368" y="1080187"/>
                  <a:pt x="2209545" y="1080187"/>
                </a:cubicBezTo>
                <a:lnTo>
                  <a:pt x="2378106" y="1080187"/>
                </a:lnTo>
                <a:cubicBezTo>
                  <a:pt x="2480085" y="1080187"/>
                  <a:pt x="2563523" y="1170789"/>
                  <a:pt x="2563523" y="1282460"/>
                </a:cubicBezTo>
                <a:cubicBezTo>
                  <a:pt x="2563523" y="1319543"/>
                  <a:pt x="2593864" y="1349884"/>
                  <a:pt x="2630947" y="1349884"/>
                </a:cubicBezTo>
                <a:cubicBezTo>
                  <a:pt x="2668031" y="1349884"/>
                  <a:pt x="2698372" y="1319543"/>
                  <a:pt x="2698372" y="1282460"/>
                </a:cubicBezTo>
                <a:cubicBezTo>
                  <a:pt x="2698372" y="1096622"/>
                  <a:pt x="2554674" y="945338"/>
                  <a:pt x="2378106" y="945338"/>
                </a:cubicBezTo>
                <a:close/>
                <a:moveTo>
                  <a:pt x="405944" y="810490"/>
                </a:moveTo>
                <a:cubicBezTo>
                  <a:pt x="592203" y="810490"/>
                  <a:pt x="743065" y="659628"/>
                  <a:pt x="743065" y="473368"/>
                </a:cubicBezTo>
                <a:cubicBezTo>
                  <a:pt x="743065" y="287108"/>
                  <a:pt x="592203" y="136246"/>
                  <a:pt x="405944" y="136246"/>
                </a:cubicBezTo>
                <a:cubicBezTo>
                  <a:pt x="219684" y="136246"/>
                  <a:pt x="68822" y="287108"/>
                  <a:pt x="68822" y="473368"/>
                </a:cubicBezTo>
                <a:cubicBezTo>
                  <a:pt x="68822" y="659628"/>
                  <a:pt x="219684" y="810490"/>
                  <a:pt x="405944" y="810490"/>
                </a:cubicBezTo>
                <a:close/>
                <a:moveTo>
                  <a:pt x="405944" y="271095"/>
                </a:moveTo>
                <a:cubicBezTo>
                  <a:pt x="517615" y="271095"/>
                  <a:pt x="608217" y="361696"/>
                  <a:pt x="608217" y="473368"/>
                </a:cubicBezTo>
                <a:cubicBezTo>
                  <a:pt x="608217" y="585040"/>
                  <a:pt x="517615" y="675641"/>
                  <a:pt x="405944" y="675641"/>
                </a:cubicBezTo>
                <a:cubicBezTo>
                  <a:pt x="294272" y="675641"/>
                  <a:pt x="203671" y="585040"/>
                  <a:pt x="203671" y="473368"/>
                </a:cubicBezTo>
                <a:cubicBezTo>
                  <a:pt x="203671" y="361696"/>
                  <a:pt x="294272" y="271095"/>
                  <a:pt x="405944" y="271095"/>
                </a:cubicBezTo>
                <a:close/>
                <a:moveTo>
                  <a:pt x="1687428" y="1029619"/>
                </a:moveTo>
                <a:cubicBezTo>
                  <a:pt x="1546679" y="1029619"/>
                  <a:pt x="1511703" y="1080187"/>
                  <a:pt x="1349885" y="1080187"/>
                </a:cubicBezTo>
                <a:cubicBezTo>
                  <a:pt x="1188066" y="1080187"/>
                  <a:pt x="1153090" y="1029619"/>
                  <a:pt x="1012341" y="1029619"/>
                </a:cubicBezTo>
                <a:cubicBezTo>
                  <a:pt x="859372" y="1029619"/>
                  <a:pt x="710617" y="1097886"/>
                  <a:pt x="623387" y="1227256"/>
                </a:cubicBezTo>
                <a:cubicBezTo>
                  <a:pt x="571133" y="1304794"/>
                  <a:pt x="540792" y="1397924"/>
                  <a:pt x="540792" y="1498218"/>
                </a:cubicBezTo>
                <a:lnTo>
                  <a:pt x="540792" y="1687006"/>
                </a:lnTo>
                <a:cubicBezTo>
                  <a:pt x="540792" y="1798678"/>
                  <a:pt x="631394" y="1889279"/>
                  <a:pt x="743065" y="1889279"/>
                </a:cubicBezTo>
                <a:lnTo>
                  <a:pt x="1956704" y="1889279"/>
                </a:lnTo>
                <a:cubicBezTo>
                  <a:pt x="2068375" y="1889279"/>
                  <a:pt x="2158977" y="1798678"/>
                  <a:pt x="2158977" y="1687006"/>
                </a:cubicBezTo>
                <a:lnTo>
                  <a:pt x="2158977" y="1498218"/>
                </a:lnTo>
                <a:cubicBezTo>
                  <a:pt x="2158977" y="1397924"/>
                  <a:pt x="2128636" y="1304794"/>
                  <a:pt x="2076382" y="1227256"/>
                </a:cubicBezTo>
                <a:cubicBezTo>
                  <a:pt x="1989152" y="1097886"/>
                  <a:pt x="1840397" y="1029619"/>
                  <a:pt x="1687428" y="1029619"/>
                </a:cubicBezTo>
                <a:close/>
                <a:moveTo>
                  <a:pt x="2024128" y="1687006"/>
                </a:moveTo>
                <a:cubicBezTo>
                  <a:pt x="2024128" y="1724090"/>
                  <a:pt x="1993787" y="1754431"/>
                  <a:pt x="1956704" y="1754431"/>
                </a:cubicBezTo>
                <a:lnTo>
                  <a:pt x="743065" y="1754431"/>
                </a:lnTo>
                <a:cubicBezTo>
                  <a:pt x="705982" y="1754431"/>
                  <a:pt x="675641" y="1724090"/>
                  <a:pt x="675641" y="1687006"/>
                </a:cubicBezTo>
                <a:lnTo>
                  <a:pt x="675641" y="1498218"/>
                </a:lnTo>
                <a:cubicBezTo>
                  <a:pt x="675641" y="1428265"/>
                  <a:pt x="696290" y="1360420"/>
                  <a:pt x="735059" y="1302687"/>
                </a:cubicBezTo>
                <a:cubicBezTo>
                  <a:pt x="793212" y="1216300"/>
                  <a:pt x="896877" y="1164468"/>
                  <a:pt x="1011920" y="1164468"/>
                </a:cubicBezTo>
                <a:cubicBezTo>
                  <a:pt x="1127384" y="1164468"/>
                  <a:pt x="1168682" y="1215036"/>
                  <a:pt x="1349885" y="1215036"/>
                </a:cubicBezTo>
                <a:cubicBezTo>
                  <a:pt x="1531088" y="1215036"/>
                  <a:pt x="1572385" y="1164468"/>
                  <a:pt x="1687428" y="1164468"/>
                </a:cubicBezTo>
                <a:cubicBezTo>
                  <a:pt x="1802471" y="1164468"/>
                  <a:pt x="1906135" y="1216300"/>
                  <a:pt x="1964289" y="1302687"/>
                </a:cubicBezTo>
                <a:cubicBezTo>
                  <a:pt x="2003058" y="1360420"/>
                  <a:pt x="2023707" y="1428265"/>
                  <a:pt x="2023707" y="1498218"/>
                </a:cubicBezTo>
                <a:lnTo>
                  <a:pt x="2023707" y="1687006"/>
                </a:lnTo>
                <a:close/>
                <a:moveTo>
                  <a:pt x="663420" y="999699"/>
                </a:moveTo>
                <a:cubicBezTo>
                  <a:pt x="613274" y="965566"/>
                  <a:pt x="553856" y="945338"/>
                  <a:pt x="490224" y="945338"/>
                </a:cubicBezTo>
                <a:lnTo>
                  <a:pt x="321663" y="945338"/>
                </a:lnTo>
                <a:cubicBezTo>
                  <a:pt x="145096" y="945338"/>
                  <a:pt x="1398" y="1096622"/>
                  <a:pt x="1398" y="1282460"/>
                </a:cubicBezTo>
                <a:cubicBezTo>
                  <a:pt x="1398" y="1319543"/>
                  <a:pt x="31738" y="1349884"/>
                  <a:pt x="68822" y="1349884"/>
                </a:cubicBezTo>
                <a:cubicBezTo>
                  <a:pt x="105905" y="1349884"/>
                  <a:pt x="136246" y="1319543"/>
                  <a:pt x="136246" y="1282460"/>
                </a:cubicBezTo>
                <a:cubicBezTo>
                  <a:pt x="136246" y="1170789"/>
                  <a:pt x="219684" y="1080187"/>
                  <a:pt x="321663" y="1080187"/>
                </a:cubicBezTo>
                <a:lnTo>
                  <a:pt x="490224" y="1080187"/>
                </a:lnTo>
                <a:cubicBezTo>
                  <a:pt x="513401" y="1080187"/>
                  <a:pt x="535736" y="1085244"/>
                  <a:pt x="556384" y="1094093"/>
                </a:cubicBezTo>
                <a:cubicBezTo>
                  <a:pt x="587989" y="1058274"/>
                  <a:pt x="624230" y="1026669"/>
                  <a:pt x="663420" y="999699"/>
                </a:cubicBezTo>
                <a:close/>
              </a:path>
            </a:pathLst>
          </a:custGeom>
          <a:solidFill>
            <a:schemeClr val="tx2"/>
          </a:solidFill>
          <a:ln w="4212" cap="flat">
            <a:noFill/>
            <a:prstDash val="solid"/>
            <a:miter/>
          </a:ln>
        </p:spPr>
        <p:txBody>
          <a:bodyPr rtlCol="0" anchor="ctr"/>
          <a:lstStyle/>
          <a:p>
            <a:endParaRPr lang="nl-NL">
              <a:latin typeface="+mj-lt"/>
            </a:endParaRPr>
          </a:p>
        </p:txBody>
      </p:sp>
      <p:sp>
        <p:nvSpPr>
          <p:cNvPr id="78" name="Graphic 165">
            <a:extLst>
              <a:ext uri="{FF2B5EF4-FFF2-40B4-BE49-F238E27FC236}">
                <a16:creationId xmlns:a16="http://schemas.microsoft.com/office/drawing/2014/main" id="{1E617560-50F9-1E43-8AF8-6684075E512C}"/>
              </a:ext>
            </a:extLst>
          </p:cNvPr>
          <p:cNvSpPr/>
          <p:nvPr/>
        </p:nvSpPr>
        <p:spPr>
          <a:xfrm>
            <a:off x="3550158" y="1423260"/>
            <a:ext cx="481204" cy="385113"/>
          </a:xfrm>
          <a:custGeom>
            <a:avLst/>
            <a:gdLst>
              <a:gd name="connsiteX0" fmla="*/ 5798344 w 6105525"/>
              <a:gd name="connsiteY0" fmla="*/ 7144 h 4886325"/>
              <a:gd name="connsiteX1" fmla="*/ 1835944 w 6105525"/>
              <a:gd name="connsiteY1" fmla="*/ 7144 h 4886325"/>
              <a:gd name="connsiteX2" fmla="*/ 1531144 w 6105525"/>
              <a:gd name="connsiteY2" fmla="*/ 311944 h 4886325"/>
              <a:gd name="connsiteX3" fmla="*/ 1531144 w 6105525"/>
              <a:gd name="connsiteY3" fmla="*/ 1226344 h 4886325"/>
              <a:gd name="connsiteX4" fmla="*/ 616744 w 6105525"/>
              <a:gd name="connsiteY4" fmla="*/ 2140744 h 4886325"/>
              <a:gd name="connsiteX5" fmla="*/ 1531144 w 6105525"/>
              <a:gd name="connsiteY5" fmla="*/ 3055144 h 4886325"/>
              <a:gd name="connsiteX6" fmla="*/ 2445544 w 6105525"/>
              <a:gd name="connsiteY6" fmla="*/ 2140744 h 4886325"/>
              <a:gd name="connsiteX7" fmla="*/ 1835944 w 6105525"/>
              <a:gd name="connsiteY7" fmla="*/ 1282351 h 4886325"/>
              <a:gd name="connsiteX8" fmla="*/ 1835944 w 6105525"/>
              <a:gd name="connsiteY8" fmla="*/ 311944 h 4886325"/>
              <a:gd name="connsiteX9" fmla="*/ 5798344 w 6105525"/>
              <a:gd name="connsiteY9" fmla="*/ 311944 h 4886325"/>
              <a:gd name="connsiteX10" fmla="*/ 5798344 w 6105525"/>
              <a:gd name="connsiteY10" fmla="*/ 3664744 h 4886325"/>
              <a:gd name="connsiteX11" fmla="*/ 5188744 w 6105525"/>
              <a:gd name="connsiteY11" fmla="*/ 3664744 h 4886325"/>
              <a:gd name="connsiteX12" fmla="*/ 5188744 w 6105525"/>
              <a:gd name="connsiteY12" fmla="*/ 3055144 h 4886325"/>
              <a:gd name="connsiteX13" fmla="*/ 4883944 w 6105525"/>
              <a:gd name="connsiteY13" fmla="*/ 2750344 h 4886325"/>
              <a:gd name="connsiteX14" fmla="*/ 3664744 w 6105525"/>
              <a:gd name="connsiteY14" fmla="*/ 2750344 h 4886325"/>
              <a:gd name="connsiteX15" fmla="*/ 3359944 w 6105525"/>
              <a:gd name="connsiteY15" fmla="*/ 3055144 h 4886325"/>
              <a:gd name="connsiteX16" fmla="*/ 3359944 w 6105525"/>
              <a:gd name="connsiteY16" fmla="*/ 3664744 h 4886325"/>
              <a:gd name="connsiteX17" fmla="*/ 2915507 w 6105525"/>
              <a:gd name="connsiteY17" fmla="*/ 3664744 h 4886325"/>
              <a:gd name="connsiteX18" fmla="*/ 2899791 w 6105525"/>
              <a:gd name="connsiteY18" fmla="*/ 3637312 h 4886325"/>
              <a:gd name="connsiteX19" fmla="*/ 2167319 w 6105525"/>
              <a:gd name="connsiteY19" fmla="*/ 3264789 h 4886325"/>
              <a:gd name="connsiteX20" fmla="*/ 1531144 w 6105525"/>
              <a:gd name="connsiteY20" fmla="*/ 3359944 h 4886325"/>
              <a:gd name="connsiteX21" fmla="*/ 894969 w 6105525"/>
              <a:gd name="connsiteY21" fmla="*/ 3264884 h 4886325"/>
              <a:gd name="connsiteX22" fmla="*/ 162497 w 6105525"/>
              <a:gd name="connsiteY22" fmla="*/ 3637407 h 4886325"/>
              <a:gd name="connsiteX23" fmla="*/ 7144 w 6105525"/>
              <a:gd name="connsiteY23" fmla="*/ 4147376 h 4886325"/>
              <a:gd name="connsiteX24" fmla="*/ 7144 w 6105525"/>
              <a:gd name="connsiteY24" fmla="*/ 4502944 h 4886325"/>
              <a:gd name="connsiteX25" fmla="*/ 388144 w 6105525"/>
              <a:gd name="connsiteY25" fmla="*/ 4883944 h 4886325"/>
              <a:gd name="connsiteX26" fmla="*/ 2674144 w 6105525"/>
              <a:gd name="connsiteY26" fmla="*/ 4883944 h 4886325"/>
              <a:gd name="connsiteX27" fmla="*/ 3055144 w 6105525"/>
              <a:gd name="connsiteY27" fmla="*/ 4502944 h 4886325"/>
              <a:gd name="connsiteX28" fmla="*/ 3055144 w 6105525"/>
              <a:gd name="connsiteY28" fmla="*/ 4147376 h 4886325"/>
              <a:gd name="connsiteX29" fmla="*/ 3035713 w 6105525"/>
              <a:gd name="connsiteY29" fmla="*/ 3969544 h 4886325"/>
              <a:gd name="connsiteX30" fmla="*/ 5798344 w 6105525"/>
              <a:gd name="connsiteY30" fmla="*/ 3969544 h 4886325"/>
              <a:gd name="connsiteX31" fmla="*/ 6103144 w 6105525"/>
              <a:gd name="connsiteY31" fmla="*/ 3664744 h 4886325"/>
              <a:gd name="connsiteX32" fmla="*/ 6103144 w 6105525"/>
              <a:gd name="connsiteY32" fmla="*/ 311944 h 4886325"/>
              <a:gd name="connsiteX33" fmla="*/ 5798344 w 6105525"/>
              <a:gd name="connsiteY33" fmla="*/ 7144 h 4886325"/>
              <a:gd name="connsiteX34" fmla="*/ 2140744 w 6105525"/>
              <a:gd name="connsiteY34" fmla="*/ 2140744 h 4886325"/>
              <a:gd name="connsiteX35" fmla="*/ 1531144 w 6105525"/>
              <a:gd name="connsiteY35" fmla="*/ 2750344 h 4886325"/>
              <a:gd name="connsiteX36" fmla="*/ 921544 w 6105525"/>
              <a:gd name="connsiteY36" fmla="*/ 2140744 h 4886325"/>
              <a:gd name="connsiteX37" fmla="*/ 1531144 w 6105525"/>
              <a:gd name="connsiteY37" fmla="*/ 1531144 h 4886325"/>
              <a:gd name="connsiteX38" fmla="*/ 2140744 w 6105525"/>
              <a:gd name="connsiteY38" fmla="*/ 2140744 h 4886325"/>
              <a:gd name="connsiteX39" fmla="*/ 2750344 w 6105525"/>
              <a:gd name="connsiteY39" fmla="*/ 4502944 h 4886325"/>
              <a:gd name="connsiteX40" fmla="*/ 2674144 w 6105525"/>
              <a:gd name="connsiteY40" fmla="*/ 4579144 h 4886325"/>
              <a:gd name="connsiteX41" fmla="*/ 388144 w 6105525"/>
              <a:gd name="connsiteY41" fmla="*/ 4579144 h 4886325"/>
              <a:gd name="connsiteX42" fmla="*/ 311944 w 6105525"/>
              <a:gd name="connsiteY42" fmla="*/ 4502944 h 4886325"/>
              <a:gd name="connsiteX43" fmla="*/ 311944 w 6105525"/>
              <a:gd name="connsiteY43" fmla="*/ 4147376 h 4886325"/>
              <a:gd name="connsiteX44" fmla="*/ 415290 w 6105525"/>
              <a:gd name="connsiteY44" fmla="*/ 3807619 h 4886325"/>
              <a:gd name="connsiteX45" fmla="*/ 894969 w 6105525"/>
              <a:gd name="connsiteY45" fmla="*/ 3569684 h 4886325"/>
              <a:gd name="connsiteX46" fmla="*/ 1531144 w 6105525"/>
              <a:gd name="connsiteY46" fmla="*/ 3664744 h 4886325"/>
              <a:gd name="connsiteX47" fmla="*/ 2167319 w 6105525"/>
              <a:gd name="connsiteY47" fmla="*/ 3569684 h 4886325"/>
              <a:gd name="connsiteX48" fmla="*/ 2646998 w 6105525"/>
              <a:gd name="connsiteY48" fmla="*/ 3807619 h 4886325"/>
              <a:gd name="connsiteX49" fmla="*/ 2750344 w 6105525"/>
              <a:gd name="connsiteY49" fmla="*/ 4147376 h 4886325"/>
              <a:gd name="connsiteX50" fmla="*/ 2750344 w 6105525"/>
              <a:gd name="connsiteY50" fmla="*/ 4502944 h 4886325"/>
              <a:gd name="connsiteX51" fmla="*/ 4883944 w 6105525"/>
              <a:gd name="connsiteY51" fmla="*/ 3664744 h 4886325"/>
              <a:gd name="connsiteX52" fmla="*/ 3664744 w 6105525"/>
              <a:gd name="connsiteY52" fmla="*/ 3664744 h 4886325"/>
              <a:gd name="connsiteX53" fmla="*/ 3664744 w 6105525"/>
              <a:gd name="connsiteY53" fmla="*/ 3055144 h 4886325"/>
              <a:gd name="connsiteX54" fmla="*/ 4883944 w 6105525"/>
              <a:gd name="connsiteY54" fmla="*/ 3055144 h 4886325"/>
              <a:gd name="connsiteX55" fmla="*/ 4883944 w 6105525"/>
              <a:gd name="connsiteY55" fmla="*/ 36647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105525" h="4886325">
                <a:moveTo>
                  <a:pt x="5798344" y="7144"/>
                </a:moveTo>
                <a:lnTo>
                  <a:pt x="1835944" y="7144"/>
                </a:lnTo>
                <a:cubicBezTo>
                  <a:pt x="1667637" y="7144"/>
                  <a:pt x="1531144" y="143637"/>
                  <a:pt x="1531144" y="311944"/>
                </a:cubicBezTo>
                <a:lnTo>
                  <a:pt x="1531144" y="1226344"/>
                </a:lnTo>
                <a:cubicBezTo>
                  <a:pt x="1026128" y="1226344"/>
                  <a:pt x="616744" y="1635728"/>
                  <a:pt x="616744" y="2140744"/>
                </a:cubicBezTo>
                <a:cubicBezTo>
                  <a:pt x="616744" y="2645759"/>
                  <a:pt x="1026128" y="3055144"/>
                  <a:pt x="1531144" y="3055144"/>
                </a:cubicBezTo>
                <a:cubicBezTo>
                  <a:pt x="2036159" y="3055144"/>
                  <a:pt x="2445544" y="2645759"/>
                  <a:pt x="2445544" y="2140744"/>
                </a:cubicBezTo>
                <a:cubicBezTo>
                  <a:pt x="2445544" y="1743170"/>
                  <a:pt x="2190274" y="1408271"/>
                  <a:pt x="1835944" y="1282351"/>
                </a:cubicBezTo>
                <a:lnTo>
                  <a:pt x="1835944" y="311944"/>
                </a:lnTo>
                <a:lnTo>
                  <a:pt x="5798344" y="311944"/>
                </a:lnTo>
                <a:lnTo>
                  <a:pt x="5798344" y="3664744"/>
                </a:lnTo>
                <a:lnTo>
                  <a:pt x="5188744" y="3664744"/>
                </a:lnTo>
                <a:lnTo>
                  <a:pt x="5188744" y="3055144"/>
                </a:lnTo>
                <a:cubicBezTo>
                  <a:pt x="5188744" y="2886837"/>
                  <a:pt x="5052251" y="2750344"/>
                  <a:pt x="4883944" y="2750344"/>
                </a:cubicBezTo>
                <a:lnTo>
                  <a:pt x="3664744" y="2750344"/>
                </a:lnTo>
                <a:cubicBezTo>
                  <a:pt x="3496437" y="2750344"/>
                  <a:pt x="3359944" y="2886837"/>
                  <a:pt x="3359944" y="3055144"/>
                </a:cubicBezTo>
                <a:lnTo>
                  <a:pt x="3359944" y="3664744"/>
                </a:lnTo>
                <a:lnTo>
                  <a:pt x="2915507" y="3664744"/>
                </a:lnTo>
                <a:cubicBezTo>
                  <a:pt x="2909888" y="3655790"/>
                  <a:pt x="2905697" y="3646075"/>
                  <a:pt x="2899791" y="3637312"/>
                </a:cubicBezTo>
                <a:cubicBezTo>
                  <a:pt x="2735485" y="3393281"/>
                  <a:pt x="2455259" y="3264789"/>
                  <a:pt x="2167319" y="3264789"/>
                </a:cubicBezTo>
                <a:cubicBezTo>
                  <a:pt x="1902619" y="3264884"/>
                  <a:pt x="1836134" y="3359944"/>
                  <a:pt x="1531144" y="3359944"/>
                </a:cubicBezTo>
                <a:cubicBezTo>
                  <a:pt x="1226630" y="3359944"/>
                  <a:pt x="1160145" y="3264884"/>
                  <a:pt x="894969" y="3264884"/>
                </a:cubicBezTo>
                <a:cubicBezTo>
                  <a:pt x="607028" y="3264884"/>
                  <a:pt x="326803" y="3393281"/>
                  <a:pt x="162497" y="3637407"/>
                </a:cubicBezTo>
                <a:cubicBezTo>
                  <a:pt x="64389" y="3783045"/>
                  <a:pt x="7144" y="3958495"/>
                  <a:pt x="7144" y="4147376"/>
                </a:cubicBezTo>
                <a:lnTo>
                  <a:pt x="7144" y="4502944"/>
                </a:lnTo>
                <a:cubicBezTo>
                  <a:pt x="7144" y="4713351"/>
                  <a:pt x="177737" y="4883944"/>
                  <a:pt x="388144" y="4883944"/>
                </a:cubicBezTo>
                <a:lnTo>
                  <a:pt x="2674144" y="4883944"/>
                </a:lnTo>
                <a:cubicBezTo>
                  <a:pt x="2884551" y="4883944"/>
                  <a:pt x="3055144" y="4713351"/>
                  <a:pt x="3055144" y="4502944"/>
                </a:cubicBezTo>
                <a:lnTo>
                  <a:pt x="3055144" y="4147376"/>
                </a:lnTo>
                <a:cubicBezTo>
                  <a:pt x="3055144" y="4086320"/>
                  <a:pt x="3047143" y="4027361"/>
                  <a:pt x="3035713" y="3969544"/>
                </a:cubicBezTo>
                <a:lnTo>
                  <a:pt x="5798344" y="3969544"/>
                </a:lnTo>
                <a:cubicBezTo>
                  <a:pt x="5966651" y="3969544"/>
                  <a:pt x="6103144" y="3833051"/>
                  <a:pt x="6103144" y="3664744"/>
                </a:cubicBezTo>
                <a:lnTo>
                  <a:pt x="6103144" y="311944"/>
                </a:lnTo>
                <a:cubicBezTo>
                  <a:pt x="6103144" y="143637"/>
                  <a:pt x="5966651" y="7144"/>
                  <a:pt x="5798344" y="7144"/>
                </a:cubicBezTo>
                <a:close/>
                <a:moveTo>
                  <a:pt x="2140744" y="2140744"/>
                </a:moveTo>
                <a:cubicBezTo>
                  <a:pt x="2140744" y="2476881"/>
                  <a:pt x="1867281" y="2750344"/>
                  <a:pt x="1531144" y="2750344"/>
                </a:cubicBezTo>
                <a:cubicBezTo>
                  <a:pt x="1195007" y="2750344"/>
                  <a:pt x="921544" y="2476881"/>
                  <a:pt x="921544" y="2140744"/>
                </a:cubicBezTo>
                <a:cubicBezTo>
                  <a:pt x="921544" y="1804607"/>
                  <a:pt x="1195007" y="1531144"/>
                  <a:pt x="1531144" y="1531144"/>
                </a:cubicBezTo>
                <a:cubicBezTo>
                  <a:pt x="1867281" y="1531144"/>
                  <a:pt x="2140744" y="1804607"/>
                  <a:pt x="2140744" y="2140744"/>
                </a:cubicBezTo>
                <a:close/>
                <a:moveTo>
                  <a:pt x="2750344" y="4502944"/>
                </a:moveTo>
                <a:cubicBezTo>
                  <a:pt x="2750344" y="4544949"/>
                  <a:pt x="2716149" y="4579144"/>
                  <a:pt x="2674144" y="4579144"/>
                </a:cubicBezTo>
                <a:lnTo>
                  <a:pt x="388144" y="4579144"/>
                </a:lnTo>
                <a:cubicBezTo>
                  <a:pt x="346139" y="4579144"/>
                  <a:pt x="311944" y="4544949"/>
                  <a:pt x="311944" y="4502944"/>
                </a:cubicBezTo>
                <a:lnTo>
                  <a:pt x="311944" y="4147376"/>
                </a:lnTo>
                <a:cubicBezTo>
                  <a:pt x="311944" y="4025551"/>
                  <a:pt x="347663" y="3908012"/>
                  <a:pt x="415290" y="3807619"/>
                </a:cubicBezTo>
                <a:cubicBezTo>
                  <a:pt x="515588" y="3658648"/>
                  <a:pt x="694849" y="3569684"/>
                  <a:pt x="894969" y="3569684"/>
                </a:cubicBezTo>
                <a:cubicBezTo>
                  <a:pt x="1102614" y="3569684"/>
                  <a:pt x="1180624" y="3664744"/>
                  <a:pt x="1531144" y="3664744"/>
                </a:cubicBezTo>
                <a:cubicBezTo>
                  <a:pt x="1881568" y="3664744"/>
                  <a:pt x="1959864" y="3569684"/>
                  <a:pt x="2167319" y="3569684"/>
                </a:cubicBezTo>
                <a:cubicBezTo>
                  <a:pt x="2367344" y="3569684"/>
                  <a:pt x="2546699" y="3658648"/>
                  <a:pt x="2646998" y="3807619"/>
                </a:cubicBezTo>
                <a:cubicBezTo>
                  <a:pt x="2714625" y="3908012"/>
                  <a:pt x="2750344" y="4025551"/>
                  <a:pt x="2750344" y="4147376"/>
                </a:cubicBezTo>
                <a:lnTo>
                  <a:pt x="2750344" y="4502944"/>
                </a:lnTo>
                <a:close/>
                <a:moveTo>
                  <a:pt x="4883944" y="3664744"/>
                </a:moveTo>
                <a:lnTo>
                  <a:pt x="3664744" y="3664744"/>
                </a:lnTo>
                <a:lnTo>
                  <a:pt x="3664744" y="3055144"/>
                </a:lnTo>
                <a:lnTo>
                  <a:pt x="4883944" y="3055144"/>
                </a:lnTo>
                <a:lnTo>
                  <a:pt x="4883944" y="3664744"/>
                </a:lnTo>
                <a:close/>
              </a:path>
            </a:pathLst>
          </a:custGeom>
          <a:solidFill>
            <a:schemeClr val="tx2"/>
          </a:solidFill>
          <a:ln w="9525" cap="flat">
            <a:noFill/>
            <a:prstDash val="solid"/>
            <a:miter/>
          </a:ln>
        </p:spPr>
        <p:txBody>
          <a:bodyPr rtlCol="0" anchor="ctr"/>
          <a:lstStyle/>
          <a:p>
            <a:endParaRPr lang="nl-NL">
              <a:latin typeface="+mj-lt"/>
            </a:endParaRPr>
          </a:p>
        </p:txBody>
      </p:sp>
      <p:sp>
        <p:nvSpPr>
          <p:cNvPr id="85" name="Graphic 651">
            <a:extLst>
              <a:ext uri="{FF2B5EF4-FFF2-40B4-BE49-F238E27FC236}">
                <a16:creationId xmlns:a16="http://schemas.microsoft.com/office/drawing/2014/main" id="{60AAB4BE-16DC-4C49-980F-F979EDF00408}"/>
              </a:ext>
            </a:extLst>
          </p:cNvPr>
          <p:cNvSpPr/>
          <p:nvPr/>
        </p:nvSpPr>
        <p:spPr>
          <a:xfrm>
            <a:off x="5690151" y="4644623"/>
            <a:ext cx="299033" cy="398451"/>
          </a:xfrm>
          <a:custGeom>
            <a:avLst/>
            <a:gdLst>
              <a:gd name="connsiteX0" fmla="*/ 7310 w 3667125"/>
              <a:gd name="connsiteY0" fmla="*/ 4802981 h 4886325"/>
              <a:gd name="connsiteX1" fmla="*/ 83510 w 3667125"/>
              <a:gd name="connsiteY1" fmla="*/ 4883944 h 4886325"/>
              <a:gd name="connsiteX2" fmla="*/ 236863 w 3667125"/>
              <a:gd name="connsiteY2" fmla="*/ 4883944 h 4886325"/>
              <a:gd name="connsiteX3" fmla="*/ 313063 w 3667125"/>
              <a:gd name="connsiteY3" fmla="*/ 4814412 h 4886325"/>
              <a:gd name="connsiteX4" fmla="*/ 346400 w 3667125"/>
              <a:gd name="connsiteY4" fmla="*/ 4579144 h 4886325"/>
              <a:gd name="connsiteX5" fmla="*/ 3323915 w 3667125"/>
              <a:gd name="connsiteY5" fmla="*/ 4579144 h 4886325"/>
              <a:gd name="connsiteX6" fmla="*/ 3359158 w 3667125"/>
              <a:gd name="connsiteY6" fmla="*/ 4815364 h 4886325"/>
              <a:gd name="connsiteX7" fmla="*/ 3435358 w 3667125"/>
              <a:gd name="connsiteY7" fmla="*/ 4883944 h 4886325"/>
              <a:gd name="connsiteX8" fmla="*/ 3588710 w 3667125"/>
              <a:gd name="connsiteY8" fmla="*/ 4883944 h 4886325"/>
              <a:gd name="connsiteX9" fmla="*/ 3664910 w 3667125"/>
              <a:gd name="connsiteY9" fmla="*/ 4802981 h 4886325"/>
              <a:gd name="connsiteX10" fmla="*/ 2405705 w 3667125"/>
              <a:gd name="connsiteY10" fmla="*/ 2632234 h 4886325"/>
              <a:gd name="connsiteX11" fmla="*/ 2123765 w 3667125"/>
              <a:gd name="connsiteY11" fmla="*/ 2806541 h 4886325"/>
              <a:gd name="connsiteX12" fmla="*/ 2725745 w 3667125"/>
              <a:gd name="connsiteY12" fmla="*/ 3360896 h 4886325"/>
              <a:gd name="connsiteX13" fmla="*/ 937903 w 3667125"/>
              <a:gd name="connsiteY13" fmla="*/ 3360896 h 4886325"/>
              <a:gd name="connsiteX14" fmla="*/ 1909453 w 3667125"/>
              <a:gd name="connsiteY14" fmla="*/ 2579846 h 4886325"/>
              <a:gd name="connsiteX15" fmla="*/ 3664910 w 3667125"/>
              <a:gd name="connsiteY15" fmla="*/ 88106 h 4886325"/>
              <a:gd name="connsiteX16" fmla="*/ 3588710 w 3667125"/>
              <a:gd name="connsiteY16" fmla="*/ 7144 h 4886325"/>
              <a:gd name="connsiteX17" fmla="*/ 3435358 w 3667125"/>
              <a:gd name="connsiteY17" fmla="*/ 7144 h 4886325"/>
              <a:gd name="connsiteX18" fmla="*/ 3359158 w 3667125"/>
              <a:gd name="connsiteY18" fmla="*/ 76676 h 4886325"/>
              <a:gd name="connsiteX19" fmla="*/ 3325820 w 3667125"/>
              <a:gd name="connsiteY19" fmla="*/ 312896 h 4886325"/>
              <a:gd name="connsiteX20" fmla="*/ 348305 w 3667125"/>
              <a:gd name="connsiteY20" fmla="*/ 312896 h 4886325"/>
              <a:gd name="connsiteX21" fmla="*/ 313063 w 3667125"/>
              <a:gd name="connsiteY21" fmla="*/ 76676 h 4886325"/>
              <a:gd name="connsiteX22" fmla="*/ 236863 w 3667125"/>
              <a:gd name="connsiteY22" fmla="*/ 8096 h 4886325"/>
              <a:gd name="connsiteX23" fmla="*/ 83510 w 3667125"/>
              <a:gd name="connsiteY23" fmla="*/ 7144 h 4886325"/>
              <a:gd name="connsiteX24" fmla="*/ 7310 w 3667125"/>
              <a:gd name="connsiteY24" fmla="*/ 88106 h 4886325"/>
              <a:gd name="connsiteX25" fmla="*/ 1540835 w 3667125"/>
              <a:gd name="connsiteY25" fmla="*/ 2443639 h 4886325"/>
              <a:gd name="connsiteX26" fmla="*/ 7310 w 3667125"/>
              <a:gd name="connsiteY26" fmla="*/ 4802981 h 4886325"/>
              <a:gd name="connsiteX27" fmla="*/ 3245810 w 3667125"/>
              <a:gd name="connsiteY27" fmla="*/ 616744 h 4886325"/>
              <a:gd name="connsiteX28" fmla="*/ 2956250 w 3667125"/>
              <a:gd name="connsiteY28" fmla="*/ 1226344 h 4886325"/>
              <a:gd name="connsiteX29" fmla="*/ 721685 w 3667125"/>
              <a:gd name="connsiteY29" fmla="*/ 1226344 h 4886325"/>
              <a:gd name="connsiteX30" fmla="*/ 431173 w 3667125"/>
              <a:gd name="connsiteY30" fmla="*/ 616744 h 4886325"/>
              <a:gd name="connsiteX31" fmla="*/ 3245810 w 3667125"/>
              <a:gd name="connsiteY31" fmla="*/ 616744 h 4886325"/>
              <a:gd name="connsiteX32" fmla="*/ 1836110 w 3667125"/>
              <a:gd name="connsiteY32" fmla="*/ 2268379 h 4886325"/>
              <a:gd name="connsiteX33" fmla="*/ 942665 w 3667125"/>
              <a:gd name="connsiteY33" fmla="*/ 1531144 h 4886325"/>
              <a:gd name="connsiteX34" fmla="*/ 2734318 w 3667125"/>
              <a:gd name="connsiteY34" fmla="*/ 1531144 h 4886325"/>
              <a:gd name="connsiteX35" fmla="*/ 1836110 w 3667125"/>
              <a:gd name="connsiteY35" fmla="*/ 2268379 h 4886325"/>
              <a:gd name="connsiteX36" fmla="*/ 426410 w 3667125"/>
              <a:gd name="connsiteY36" fmla="*/ 4274344 h 4886325"/>
              <a:gd name="connsiteX37" fmla="*/ 715970 w 3667125"/>
              <a:gd name="connsiteY37" fmla="*/ 3664744 h 4886325"/>
              <a:gd name="connsiteX38" fmla="*/ 2949583 w 3667125"/>
              <a:gd name="connsiteY38" fmla="*/ 3664744 h 4886325"/>
              <a:gd name="connsiteX39" fmla="*/ 3241048 w 3667125"/>
              <a:gd name="connsiteY39" fmla="*/ 4274344 h 4886325"/>
              <a:gd name="connsiteX40" fmla="*/ 426410 w 3667125"/>
              <a:gd name="connsiteY40" fmla="*/ 42743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67125" h="4886325">
                <a:moveTo>
                  <a:pt x="7310" y="4802981"/>
                </a:moveTo>
                <a:cubicBezTo>
                  <a:pt x="4453" y="4846797"/>
                  <a:pt x="38743" y="4883944"/>
                  <a:pt x="83510" y="4883944"/>
                </a:cubicBezTo>
                <a:lnTo>
                  <a:pt x="236863" y="4883944"/>
                </a:lnTo>
                <a:cubicBezTo>
                  <a:pt x="276868" y="4883944"/>
                  <a:pt x="310205" y="4854416"/>
                  <a:pt x="313063" y="4814412"/>
                </a:cubicBezTo>
                <a:cubicBezTo>
                  <a:pt x="316873" y="4761072"/>
                  <a:pt x="326398" y="4680109"/>
                  <a:pt x="346400" y="4579144"/>
                </a:cubicBezTo>
                <a:lnTo>
                  <a:pt x="3323915" y="4579144"/>
                </a:lnTo>
                <a:cubicBezTo>
                  <a:pt x="3344870" y="4681062"/>
                  <a:pt x="3355348" y="4762976"/>
                  <a:pt x="3359158" y="4815364"/>
                </a:cubicBezTo>
                <a:cubicBezTo>
                  <a:pt x="3362968" y="4854416"/>
                  <a:pt x="3395353" y="4883944"/>
                  <a:pt x="3435358" y="4883944"/>
                </a:cubicBezTo>
                <a:lnTo>
                  <a:pt x="3588710" y="4883944"/>
                </a:lnTo>
                <a:cubicBezTo>
                  <a:pt x="3633478" y="4883944"/>
                  <a:pt x="3667768" y="4846797"/>
                  <a:pt x="3664910" y="4802981"/>
                </a:cubicBezTo>
                <a:cubicBezTo>
                  <a:pt x="3643003" y="4502944"/>
                  <a:pt x="3488698" y="3450431"/>
                  <a:pt x="2405705" y="2632234"/>
                </a:cubicBezTo>
                <a:cubicBezTo>
                  <a:pt x="2317123" y="2692241"/>
                  <a:pt x="2222825" y="2750344"/>
                  <a:pt x="2123765" y="2806541"/>
                </a:cubicBezTo>
                <a:cubicBezTo>
                  <a:pt x="2371415" y="2981801"/>
                  <a:pt x="2567630" y="3170396"/>
                  <a:pt x="2725745" y="3360896"/>
                </a:cubicBezTo>
                <a:lnTo>
                  <a:pt x="937903" y="3360896"/>
                </a:lnTo>
                <a:cubicBezTo>
                  <a:pt x="1167455" y="3086576"/>
                  <a:pt x="1480828" y="2813209"/>
                  <a:pt x="1909453" y="2579846"/>
                </a:cubicBezTo>
                <a:cubicBezTo>
                  <a:pt x="3444883" y="1743551"/>
                  <a:pt x="3640145" y="430054"/>
                  <a:pt x="3664910" y="88106"/>
                </a:cubicBezTo>
                <a:cubicBezTo>
                  <a:pt x="3667768" y="44291"/>
                  <a:pt x="3633478" y="7144"/>
                  <a:pt x="3588710" y="7144"/>
                </a:cubicBezTo>
                <a:lnTo>
                  <a:pt x="3435358" y="7144"/>
                </a:lnTo>
                <a:cubicBezTo>
                  <a:pt x="3395353" y="7144"/>
                  <a:pt x="3362015" y="36671"/>
                  <a:pt x="3359158" y="76676"/>
                </a:cubicBezTo>
                <a:cubicBezTo>
                  <a:pt x="3355348" y="130016"/>
                  <a:pt x="3345823" y="211931"/>
                  <a:pt x="3325820" y="312896"/>
                </a:cubicBezTo>
                <a:lnTo>
                  <a:pt x="348305" y="312896"/>
                </a:lnTo>
                <a:cubicBezTo>
                  <a:pt x="327350" y="210979"/>
                  <a:pt x="317825" y="129064"/>
                  <a:pt x="313063" y="76676"/>
                </a:cubicBezTo>
                <a:cubicBezTo>
                  <a:pt x="309253" y="37624"/>
                  <a:pt x="276868" y="8096"/>
                  <a:pt x="236863" y="8096"/>
                </a:cubicBezTo>
                <a:lnTo>
                  <a:pt x="83510" y="7144"/>
                </a:lnTo>
                <a:cubicBezTo>
                  <a:pt x="39695" y="7144"/>
                  <a:pt x="4453" y="44291"/>
                  <a:pt x="7310" y="88106"/>
                </a:cubicBezTo>
                <a:cubicBezTo>
                  <a:pt x="31123" y="411956"/>
                  <a:pt x="214003" y="1607344"/>
                  <a:pt x="1540835" y="2443639"/>
                </a:cubicBezTo>
                <a:cubicBezTo>
                  <a:pt x="210193" y="3279934"/>
                  <a:pt x="31123" y="4479131"/>
                  <a:pt x="7310" y="4802981"/>
                </a:cubicBezTo>
                <a:close/>
                <a:moveTo>
                  <a:pt x="3245810" y="616744"/>
                </a:moveTo>
                <a:cubicBezTo>
                  <a:pt x="3185803" y="799624"/>
                  <a:pt x="3094363" y="1009174"/>
                  <a:pt x="2956250" y="1226344"/>
                </a:cubicBezTo>
                <a:lnTo>
                  <a:pt x="721685" y="1226344"/>
                </a:lnTo>
                <a:cubicBezTo>
                  <a:pt x="584525" y="1008221"/>
                  <a:pt x="492133" y="799624"/>
                  <a:pt x="431173" y="616744"/>
                </a:cubicBezTo>
                <a:lnTo>
                  <a:pt x="3245810" y="616744"/>
                </a:lnTo>
                <a:close/>
                <a:moveTo>
                  <a:pt x="1836110" y="2268379"/>
                </a:moveTo>
                <a:cubicBezTo>
                  <a:pt x="1448443" y="2046446"/>
                  <a:pt x="1157930" y="1790224"/>
                  <a:pt x="942665" y="1531144"/>
                </a:cubicBezTo>
                <a:lnTo>
                  <a:pt x="2734318" y="1531144"/>
                </a:lnTo>
                <a:cubicBezTo>
                  <a:pt x="2518100" y="1789271"/>
                  <a:pt x="2225683" y="2044541"/>
                  <a:pt x="1836110" y="2268379"/>
                </a:cubicBezTo>
                <a:close/>
                <a:moveTo>
                  <a:pt x="426410" y="4274344"/>
                </a:moveTo>
                <a:cubicBezTo>
                  <a:pt x="486418" y="4091464"/>
                  <a:pt x="577858" y="3882866"/>
                  <a:pt x="715970" y="3664744"/>
                </a:cubicBezTo>
                <a:lnTo>
                  <a:pt x="2949583" y="3664744"/>
                </a:lnTo>
                <a:cubicBezTo>
                  <a:pt x="3087695" y="3882866"/>
                  <a:pt x="3180088" y="4092416"/>
                  <a:pt x="3241048" y="4274344"/>
                </a:cubicBezTo>
                <a:lnTo>
                  <a:pt x="426410" y="4274344"/>
                </a:lnTo>
                <a:close/>
              </a:path>
            </a:pathLst>
          </a:custGeom>
          <a:solidFill>
            <a:schemeClr val="tx2"/>
          </a:solidFill>
          <a:ln w="9525" cap="flat">
            <a:noFill/>
            <a:prstDash val="solid"/>
            <a:miter/>
          </a:ln>
        </p:spPr>
        <p:txBody>
          <a:bodyPr rtlCol="0" anchor="ctr"/>
          <a:lstStyle/>
          <a:p>
            <a:endParaRPr lang="nl-NL">
              <a:latin typeface="+mj-lt"/>
            </a:endParaRPr>
          </a:p>
        </p:txBody>
      </p:sp>
      <p:sp>
        <p:nvSpPr>
          <p:cNvPr id="86" name="Graphic 32">
            <a:extLst>
              <a:ext uri="{FF2B5EF4-FFF2-40B4-BE49-F238E27FC236}">
                <a16:creationId xmlns:a16="http://schemas.microsoft.com/office/drawing/2014/main" id="{20EDE2D2-139D-D14F-9DC6-FB2D3A480D5B}"/>
              </a:ext>
            </a:extLst>
          </p:cNvPr>
          <p:cNvSpPr/>
          <p:nvPr/>
        </p:nvSpPr>
        <p:spPr>
          <a:xfrm>
            <a:off x="3647333" y="5673047"/>
            <a:ext cx="384740" cy="288742"/>
          </a:xfrm>
          <a:custGeom>
            <a:avLst/>
            <a:gdLst>
              <a:gd name="connsiteX0" fmla="*/ 4807744 w 4886325"/>
              <a:gd name="connsiteY0" fmla="*/ 3359944 h 3667125"/>
              <a:gd name="connsiteX1" fmla="*/ 311944 w 4886325"/>
              <a:gd name="connsiteY1" fmla="*/ 3359944 h 3667125"/>
              <a:gd name="connsiteX2" fmla="*/ 311944 w 4886325"/>
              <a:gd name="connsiteY2" fmla="*/ 83344 h 3667125"/>
              <a:gd name="connsiteX3" fmla="*/ 235744 w 4886325"/>
              <a:gd name="connsiteY3" fmla="*/ 7144 h 3667125"/>
              <a:gd name="connsiteX4" fmla="*/ 83344 w 4886325"/>
              <a:gd name="connsiteY4" fmla="*/ 7144 h 3667125"/>
              <a:gd name="connsiteX5" fmla="*/ 7144 w 4886325"/>
              <a:gd name="connsiteY5" fmla="*/ 83344 h 3667125"/>
              <a:gd name="connsiteX6" fmla="*/ 7144 w 4886325"/>
              <a:gd name="connsiteY6" fmla="*/ 3512344 h 3667125"/>
              <a:gd name="connsiteX7" fmla="*/ 159544 w 4886325"/>
              <a:gd name="connsiteY7" fmla="*/ 3664744 h 3667125"/>
              <a:gd name="connsiteX8" fmla="*/ 4807744 w 4886325"/>
              <a:gd name="connsiteY8" fmla="*/ 3664744 h 3667125"/>
              <a:gd name="connsiteX9" fmla="*/ 4883944 w 4886325"/>
              <a:gd name="connsiteY9" fmla="*/ 3588544 h 3667125"/>
              <a:gd name="connsiteX10" fmla="*/ 4883944 w 4886325"/>
              <a:gd name="connsiteY10" fmla="*/ 3436144 h 3667125"/>
              <a:gd name="connsiteX11" fmla="*/ 4807744 w 4886325"/>
              <a:gd name="connsiteY11" fmla="*/ 3359944 h 3667125"/>
              <a:gd name="connsiteX12" fmla="*/ 943832 w 4886325"/>
              <a:gd name="connsiteY12" fmla="*/ 1902905 h 3667125"/>
              <a:gd name="connsiteX13" fmla="*/ 943832 w 4886325"/>
              <a:gd name="connsiteY13" fmla="*/ 2010632 h 3667125"/>
              <a:gd name="connsiteX14" fmla="*/ 1051560 w 4886325"/>
              <a:gd name="connsiteY14" fmla="*/ 2118360 h 3667125"/>
              <a:gd name="connsiteX15" fmla="*/ 1159288 w 4886325"/>
              <a:gd name="connsiteY15" fmla="*/ 2118360 h 3667125"/>
              <a:gd name="connsiteX16" fmla="*/ 1851660 w 4886325"/>
              <a:gd name="connsiteY16" fmla="*/ 1432465 h 3667125"/>
              <a:gd name="connsiteX17" fmla="*/ 2658332 w 4886325"/>
              <a:gd name="connsiteY17" fmla="*/ 2239137 h 3667125"/>
              <a:gd name="connsiteX18" fmla="*/ 2873883 w 4886325"/>
              <a:gd name="connsiteY18" fmla="*/ 2239137 h 3667125"/>
              <a:gd name="connsiteX19" fmla="*/ 3764756 w 4886325"/>
              <a:gd name="connsiteY19" fmla="*/ 1348264 h 3667125"/>
              <a:gd name="connsiteX20" fmla="*/ 4184237 w 4886325"/>
              <a:gd name="connsiteY20" fmla="*/ 1767745 h 3667125"/>
              <a:gd name="connsiteX21" fmla="*/ 4346163 w 4886325"/>
              <a:gd name="connsiteY21" fmla="*/ 1835944 h 3667125"/>
              <a:gd name="connsiteX22" fmla="*/ 4579144 w 4886325"/>
              <a:gd name="connsiteY22" fmla="*/ 1604105 h 3667125"/>
              <a:gd name="connsiteX23" fmla="*/ 4579144 w 4886325"/>
              <a:gd name="connsiteY23" fmla="*/ 466154 h 3667125"/>
              <a:gd name="connsiteX24" fmla="*/ 4424934 w 4886325"/>
              <a:gd name="connsiteY24" fmla="*/ 311944 h 3667125"/>
              <a:gd name="connsiteX25" fmla="*/ 3286982 w 4886325"/>
              <a:gd name="connsiteY25" fmla="*/ 311944 h 3667125"/>
              <a:gd name="connsiteX26" fmla="*/ 3123438 w 4886325"/>
              <a:gd name="connsiteY26" fmla="*/ 706850 h 3667125"/>
              <a:gd name="connsiteX27" fmla="*/ 3549301 w 4886325"/>
              <a:gd name="connsiteY27" fmla="*/ 1132713 h 3667125"/>
              <a:gd name="connsiteX28" fmla="*/ 2766155 w 4886325"/>
              <a:gd name="connsiteY28" fmla="*/ 1915859 h 3667125"/>
              <a:gd name="connsiteX29" fmla="*/ 1960055 w 4886325"/>
              <a:gd name="connsiteY29" fmla="*/ 1109758 h 3667125"/>
              <a:gd name="connsiteX30" fmla="*/ 1745075 w 4886325"/>
              <a:gd name="connsiteY30" fmla="*/ 1109282 h 3667125"/>
              <a:gd name="connsiteX31" fmla="*/ 943832 w 4886325"/>
              <a:gd name="connsiteY31" fmla="*/ 1902905 h 3667125"/>
              <a:gd name="connsiteX32" fmla="*/ 3464338 w 4886325"/>
              <a:gd name="connsiteY32" fmla="*/ 616744 h 3667125"/>
              <a:gd name="connsiteX33" fmla="*/ 4274344 w 4886325"/>
              <a:gd name="connsiteY33" fmla="*/ 616744 h 3667125"/>
              <a:gd name="connsiteX34" fmla="*/ 4274344 w 4886325"/>
              <a:gd name="connsiteY34" fmla="*/ 1426750 h 3667125"/>
              <a:gd name="connsiteX35" fmla="*/ 3464338 w 4886325"/>
              <a:gd name="connsiteY35" fmla="*/ 6167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86325" h="3667125">
                <a:moveTo>
                  <a:pt x="4807744" y="3359944"/>
                </a:moveTo>
                <a:lnTo>
                  <a:pt x="311944" y="3359944"/>
                </a:lnTo>
                <a:lnTo>
                  <a:pt x="311944" y="83344"/>
                </a:lnTo>
                <a:cubicBezTo>
                  <a:pt x="311944" y="41243"/>
                  <a:pt x="277844" y="7144"/>
                  <a:pt x="235744" y="7144"/>
                </a:cubicBezTo>
                <a:lnTo>
                  <a:pt x="83344" y="7144"/>
                </a:lnTo>
                <a:cubicBezTo>
                  <a:pt x="41243" y="7144"/>
                  <a:pt x="7144" y="41243"/>
                  <a:pt x="7144" y="83344"/>
                </a:cubicBezTo>
                <a:lnTo>
                  <a:pt x="7144" y="3512344"/>
                </a:lnTo>
                <a:cubicBezTo>
                  <a:pt x="7144" y="3596545"/>
                  <a:pt x="75343" y="3664744"/>
                  <a:pt x="159544" y="3664744"/>
                </a:cubicBezTo>
                <a:lnTo>
                  <a:pt x="4807744" y="3664744"/>
                </a:lnTo>
                <a:cubicBezTo>
                  <a:pt x="4849845" y="3664744"/>
                  <a:pt x="4883944" y="3630645"/>
                  <a:pt x="4883944" y="3588544"/>
                </a:cubicBezTo>
                <a:lnTo>
                  <a:pt x="4883944" y="3436144"/>
                </a:lnTo>
                <a:cubicBezTo>
                  <a:pt x="4883944" y="3394043"/>
                  <a:pt x="4849845" y="3359944"/>
                  <a:pt x="4807744" y="3359944"/>
                </a:cubicBezTo>
                <a:close/>
                <a:moveTo>
                  <a:pt x="943832" y="1902905"/>
                </a:moveTo>
                <a:cubicBezTo>
                  <a:pt x="914114" y="1932623"/>
                  <a:pt x="914114" y="1980914"/>
                  <a:pt x="943832" y="2010632"/>
                </a:cubicBezTo>
                <a:lnTo>
                  <a:pt x="1051560" y="2118360"/>
                </a:lnTo>
                <a:cubicBezTo>
                  <a:pt x="1081278" y="2148078"/>
                  <a:pt x="1129570" y="2148078"/>
                  <a:pt x="1159288" y="2118360"/>
                </a:cubicBezTo>
                <a:lnTo>
                  <a:pt x="1851660" y="1432465"/>
                </a:lnTo>
                <a:lnTo>
                  <a:pt x="2658332" y="2239137"/>
                </a:lnTo>
                <a:cubicBezTo>
                  <a:pt x="2717864" y="2298668"/>
                  <a:pt x="2814352" y="2298668"/>
                  <a:pt x="2873883" y="2239137"/>
                </a:cubicBezTo>
                <a:lnTo>
                  <a:pt x="3764756" y="1348264"/>
                </a:lnTo>
                <a:lnTo>
                  <a:pt x="4184237" y="1767745"/>
                </a:lnTo>
                <a:cubicBezTo>
                  <a:pt x="4231386" y="1814893"/>
                  <a:pt x="4289298" y="1835944"/>
                  <a:pt x="4346163" y="1835944"/>
                </a:cubicBezTo>
                <a:cubicBezTo>
                  <a:pt x="4465034" y="1835944"/>
                  <a:pt x="4579144" y="1743551"/>
                  <a:pt x="4579144" y="1604105"/>
                </a:cubicBezTo>
                <a:lnTo>
                  <a:pt x="4579144" y="466154"/>
                </a:lnTo>
                <a:cubicBezTo>
                  <a:pt x="4579144" y="381000"/>
                  <a:pt x="4510088" y="311944"/>
                  <a:pt x="4424934" y="311944"/>
                </a:cubicBezTo>
                <a:lnTo>
                  <a:pt x="3286982" y="311944"/>
                </a:lnTo>
                <a:cubicBezTo>
                  <a:pt x="3080861" y="311944"/>
                  <a:pt x="2977706" y="561118"/>
                  <a:pt x="3123438" y="706850"/>
                </a:cubicBezTo>
                <a:lnTo>
                  <a:pt x="3549301" y="1132713"/>
                </a:lnTo>
                <a:lnTo>
                  <a:pt x="2766155" y="1915859"/>
                </a:lnTo>
                <a:lnTo>
                  <a:pt x="1960055" y="1109758"/>
                </a:lnTo>
                <a:cubicBezTo>
                  <a:pt x="1900714" y="1050417"/>
                  <a:pt x="1804607" y="1050227"/>
                  <a:pt x="1745075" y="1109282"/>
                </a:cubicBezTo>
                <a:lnTo>
                  <a:pt x="943832" y="1902905"/>
                </a:lnTo>
                <a:close/>
                <a:moveTo>
                  <a:pt x="3464338" y="616744"/>
                </a:moveTo>
                <a:lnTo>
                  <a:pt x="4274344" y="616744"/>
                </a:lnTo>
                <a:lnTo>
                  <a:pt x="4274344" y="1426750"/>
                </a:lnTo>
                <a:lnTo>
                  <a:pt x="3464338" y="616744"/>
                </a:lnTo>
                <a:close/>
              </a:path>
            </a:pathLst>
          </a:custGeom>
          <a:solidFill>
            <a:schemeClr val="tx2"/>
          </a:solidFill>
          <a:ln w="9525" cap="flat">
            <a:noFill/>
            <a:prstDash val="solid"/>
            <a:miter/>
          </a:ln>
        </p:spPr>
        <p:txBody>
          <a:bodyPr rtlCol="0" anchor="ctr"/>
          <a:lstStyle/>
          <a:p>
            <a:endParaRPr lang="nl-NL">
              <a:latin typeface="+mj-lt"/>
            </a:endParaRPr>
          </a:p>
        </p:txBody>
      </p:sp>
      <p:sp>
        <p:nvSpPr>
          <p:cNvPr id="87" name="Graphic 23">
            <a:extLst>
              <a:ext uri="{FF2B5EF4-FFF2-40B4-BE49-F238E27FC236}">
                <a16:creationId xmlns:a16="http://schemas.microsoft.com/office/drawing/2014/main" id="{F48C5683-F951-4A46-B21A-403779B682C2}"/>
              </a:ext>
            </a:extLst>
          </p:cNvPr>
          <p:cNvSpPr/>
          <p:nvPr/>
        </p:nvSpPr>
        <p:spPr>
          <a:xfrm>
            <a:off x="1621080" y="4687156"/>
            <a:ext cx="496426" cy="347730"/>
          </a:xfrm>
          <a:custGeom>
            <a:avLst/>
            <a:gdLst>
              <a:gd name="connsiteX0" fmla="*/ 2744629 w 6105525"/>
              <a:gd name="connsiteY0" fmla="*/ 2089309 h 4276725"/>
              <a:gd name="connsiteX1" fmla="*/ 2848451 w 6105525"/>
              <a:gd name="connsiteY1" fmla="*/ 1803559 h 4276725"/>
              <a:gd name="connsiteX2" fmla="*/ 2292191 w 6105525"/>
              <a:gd name="connsiteY2" fmla="*/ 1072991 h 4276725"/>
              <a:gd name="connsiteX3" fmla="*/ 3054191 w 6105525"/>
              <a:gd name="connsiteY3" fmla="*/ 310991 h 4276725"/>
              <a:gd name="connsiteX4" fmla="*/ 3784759 w 6105525"/>
              <a:gd name="connsiteY4" fmla="*/ 867251 h 4276725"/>
              <a:gd name="connsiteX5" fmla="*/ 4070509 w 6105525"/>
              <a:gd name="connsiteY5" fmla="*/ 763429 h 4276725"/>
              <a:gd name="connsiteX6" fmla="*/ 3055144 w 6105525"/>
              <a:gd name="connsiteY6" fmla="*/ 7144 h 4276725"/>
              <a:gd name="connsiteX7" fmla="*/ 1988344 w 6105525"/>
              <a:gd name="connsiteY7" fmla="*/ 1073944 h 4276725"/>
              <a:gd name="connsiteX8" fmla="*/ 2744629 w 6105525"/>
              <a:gd name="connsiteY8" fmla="*/ 2089309 h 4276725"/>
              <a:gd name="connsiteX9" fmla="*/ 921544 w 6105525"/>
              <a:gd name="connsiteY9" fmla="*/ 1835944 h 4276725"/>
              <a:gd name="connsiteX10" fmla="*/ 1683544 w 6105525"/>
              <a:gd name="connsiteY10" fmla="*/ 1073944 h 4276725"/>
              <a:gd name="connsiteX11" fmla="*/ 921544 w 6105525"/>
              <a:gd name="connsiteY11" fmla="*/ 311944 h 4276725"/>
              <a:gd name="connsiteX12" fmla="*/ 159544 w 6105525"/>
              <a:gd name="connsiteY12" fmla="*/ 1073944 h 4276725"/>
              <a:gd name="connsiteX13" fmla="*/ 921544 w 6105525"/>
              <a:gd name="connsiteY13" fmla="*/ 1835944 h 4276725"/>
              <a:gd name="connsiteX14" fmla="*/ 921544 w 6105525"/>
              <a:gd name="connsiteY14" fmla="*/ 616744 h 4276725"/>
              <a:gd name="connsiteX15" fmla="*/ 1378744 w 6105525"/>
              <a:gd name="connsiteY15" fmla="*/ 1073944 h 4276725"/>
              <a:gd name="connsiteX16" fmla="*/ 921544 w 6105525"/>
              <a:gd name="connsiteY16" fmla="*/ 1531144 h 4276725"/>
              <a:gd name="connsiteX17" fmla="*/ 464344 w 6105525"/>
              <a:gd name="connsiteY17" fmla="*/ 1073944 h 4276725"/>
              <a:gd name="connsiteX18" fmla="*/ 921544 w 6105525"/>
              <a:gd name="connsiteY18" fmla="*/ 616744 h 4276725"/>
              <a:gd name="connsiteX19" fmla="*/ 1503521 w 6105525"/>
              <a:gd name="connsiteY19" fmla="*/ 2263616 h 4276725"/>
              <a:gd name="connsiteX20" fmla="*/ 1112044 w 6105525"/>
              <a:gd name="connsiteY20" fmla="*/ 2140744 h 4276725"/>
              <a:gd name="connsiteX21" fmla="*/ 731044 w 6105525"/>
              <a:gd name="connsiteY21" fmla="*/ 2140744 h 4276725"/>
              <a:gd name="connsiteX22" fmla="*/ 7144 w 6105525"/>
              <a:gd name="connsiteY22" fmla="*/ 2902744 h 4276725"/>
              <a:gd name="connsiteX23" fmla="*/ 159544 w 6105525"/>
              <a:gd name="connsiteY23" fmla="*/ 3055144 h 4276725"/>
              <a:gd name="connsiteX24" fmla="*/ 311944 w 6105525"/>
              <a:gd name="connsiteY24" fmla="*/ 2902744 h 4276725"/>
              <a:gd name="connsiteX25" fmla="*/ 731044 w 6105525"/>
              <a:gd name="connsiteY25" fmla="*/ 2445544 h 4276725"/>
              <a:gd name="connsiteX26" fmla="*/ 1112044 w 6105525"/>
              <a:gd name="connsiteY26" fmla="*/ 2445544 h 4276725"/>
              <a:gd name="connsiteX27" fmla="*/ 1261586 w 6105525"/>
              <a:gd name="connsiteY27" fmla="*/ 2476976 h 4276725"/>
              <a:gd name="connsiteX28" fmla="*/ 1503521 w 6105525"/>
              <a:gd name="connsiteY28" fmla="*/ 2263616 h 4276725"/>
              <a:gd name="connsiteX29" fmla="*/ 1683544 w 6105525"/>
              <a:gd name="connsiteY29" fmla="*/ 3969544 h 4276725"/>
              <a:gd name="connsiteX30" fmla="*/ 1531144 w 6105525"/>
              <a:gd name="connsiteY30" fmla="*/ 3817144 h 4276725"/>
              <a:gd name="connsiteX31" fmla="*/ 1531144 w 6105525"/>
              <a:gd name="connsiteY31" fmla="*/ 3390424 h 4276725"/>
              <a:gd name="connsiteX32" fmla="*/ 1665446 w 6105525"/>
              <a:gd name="connsiteY32" fmla="*/ 2948464 h 4276725"/>
              <a:gd name="connsiteX33" fmla="*/ 2291239 w 6105525"/>
              <a:gd name="connsiteY33" fmla="*/ 2636044 h 4276725"/>
              <a:gd name="connsiteX34" fmla="*/ 2678906 w 6105525"/>
              <a:gd name="connsiteY34" fmla="*/ 2704624 h 4276725"/>
              <a:gd name="connsiteX35" fmla="*/ 2684621 w 6105525"/>
              <a:gd name="connsiteY35" fmla="*/ 2394109 h 4276725"/>
              <a:gd name="connsiteX36" fmla="*/ 2291239 w 6105525"/>
              <a:gd name="connsiteY36" fmla="*/ 2331244 h 4276725"/>
              <a:gd name="connsiteX37" fmla="*/ 1412081 w 6105525"/>
              <a:gd name="connsiteY37" fmla="*/ 2777966 h 4276725"/>
              <a:gd name="connsiteX38" fmla="*/ 1225391 w 6105525"/>
              <a:gd name="connsiteY38" fmla="*/ 3390424 h 4276725"/>
              <a:gd name="connsiteX39" fmla="*/ 1225391 w 6105525"/>
              <a:gd name="connsiteY39" fmla="*/ 3817144 h 4276725"/>
              <a:gd name="connsiteX40" fmla="*/ 1682591 w 6105525"/>
              <a:gd name="connsiteY40" fmla="*/ 4274344 h 4276725"/>
              <a:gd name="connsiteX41" fmla="*/ 3673316 w 6105525"/>
              <a:gd name="connsiteY41" fmla="*/ 4274344 h 4276725"/>
              <a:gd name="connsiteX42" fmla="*/ 3258979 w 6105525"/>
              <a:gd name="connsiteY42" fmla="*/ 3969544 h 4276725"/>
              <a:gd name="connsiteX43" fmla="*/ 1683544 w 6105525"/>
              <a:gd name="connsiteY43" fmla="*/ 3969544 h 4276725"/>
              <a:gd name="connsiteX44" fmla="*/ 4579144 w 6105525"/>
              <a:gd name="connsiteY44" fmla="*/ 1983581 h 4276725"/>
              <a:gd name="connsiteX45" fmla="*/ 3964781 w 6105525"/>
              <a:gd name="connsiteY45" fmla="*/ 2597944 h 4276725"/>
              <a:gd name="connsiteX46" fmla="*/ 4579144 w 6105525"/>
              <a:gd name="connsiteY46" fmla="*/ 3212306 h 4276725"/>
              <a:gd name="connsiteX47" fmla="*/ 5193506 w 6105525"/>
              <a:gd name="connsiteY47" fmla="*/ 2597944 h 4276725"/>
              <a:gd name="connsiteX48" fmla="*/ 4579144 w 6105525"/>
              <a:gd name="connsiteY48" fmla="*/ 1983581 h 4276725"/>
              <a:gd name="connsiteX49" fmla="*/ 4579144 w 6105525"/>
              <a:gd name="connsiteY49" fmla="*/ 2907506 h 4276725"/>
              <a:gd name="connsiteX50" fmla="*/ 4269581 w 6105525"/>
              <a:gd name="connsiteY50" fmla="*/ 2597944 h 4276725"/>
              <a:gd name="connsiteX51" fmla="*/ 4579144 w 6105525"/>
              <a:gd name="connsiteY51" fmla="*/ 2288381 h 4276725"/>
              <a:gd name="connsiteX52" fmla="*/ 4888706 w 6105525"/>
              <a:gd name="connsiteY52" fmla="*/ 2597944 h 4276725"/>
              <a:gd name="connsiteX53" fmla="*/ 4579144 w 6105525"/>
              <a:gd name="connsiteY53" fmla="*/ 2907506 h 4276725"/>
              <a:gd name="connsiteX54" fmla="*/ 5991701 w 6105525"/>
              <a:gd name="connsiteY54" fmla="*/ 2810351 h 4276725"/>
              <a:gd name="connsiteX55" fmla="*/ 5834539 w 6105525"/>
              <a:gd name="connsiteY55" fmla="*/ 2719864 h 4276725"/>
              <a:gd name="connsiteX56" fmla="*/ 5834539 w 6105525"/>
              <a:gd name="connsiteY56" fmla="*/ 2476024 h 4276725"/>
              <a:gd name="connsiteX57" fmla="*/ 5992654 w 6105525"/>
              <a:gd name="connsiteY57" fmla="*/ 2385536 h 4276725"/>
              <a:gd name="connsiteX58" fmla="*/ 6092667 w 6105525"/>
              <a:gd name="connsiteY58" fmla="*/ 2128361 h 4276725"/>
              <a:gd name="connsiteX59" fmla="*/ 5743099 w 6105525"/>
              <a:gd name="connsiteY59" fmla="*/ 1523524 h 4276725"/>
              <a:gd name="connsiteX60" fmla="*/ 5468779 w 6105525"/>
              <a:gd name="connsiteY60" fmla="*/ 1481614 h 4276725"/>
              <a:gd name="connsiteX61" fmla="*/ 5311617 w 6105525"/>
              <a:gd name="connsiteY61" fmla="*/ 1572101 h 4276725"/>
              <a:gd name="connsiteX62" fmla="*/ 5100162 w 6105525"/>
              <a:gd name="connsiteY62" fmla="*/ 1450181 h 4276725"/>
              <a:gd name="connsiteX63" fmla="*/ 5100162 w 6105525"/>
              <a:gd name="connsiteY63" fmla="*/ 1269206 h 4276725"/>
              <a:gd name="connsiteX64" fmla="*/ 4926806 w 6105525"/>
              <a:gd name="connsiteY64" fmla="*/ 1052989 h 4276725"/>
              <a:gd name="connsiteX65" fmla="*/ 4228624 w 6105525"/>
              <a:gd name="connsiteY65" fmla="*/ 1052989 h 4276725"/>
              <a:gd name="connsiteX66" fmla="*/ 4055269 w 6105525"/>
              <a:gd name="connsiteY66" fmla="*/ 1269206 h 4276725"/>
              <a:gd name="connsiteX67" fmla="*/ 4055269 w 6105525"/>
              <a:gd name="connsiteY67" fmla="*/ 1450181 h 4276725"/>
              <a:gd name="connsiteX68" fmla="*/ 3843814 w 6105525"/>
              <a:gd name="connsiteY68" fmla="*/ 1572101 h 4276725"/>
              <a:gd name="connsiteX69" fmla="*/ 3686651 w 6105525"/>
              <a:gd name="connsiteY69" fmla="*/ 1481614 h 4276725"/>
              <a:gd name="connsiteX70" fmla="*/ 3413284 w 6105525"/>
              <a:gd name="connsiteY70" fmla="*/ 1523524 h 4276725"/>
              <a:gd name="connsiteX71" fmla="*/ 3063716 w 6105525"/>
              <a:gd name="connsiteY71" fmla="*/ 2127409 h 4276725"/>
              <a:gd name="connsiteX72" fmla="*/ 3164681 w 6105525"/>
              <a:gd name="connsiteY72" fmla="*/ 2386489 h 4276725"/>
              <a:gd name="connsiteX73" fmla="*/ 3321844 w 6105525"/>
              <a:gd name="connsiteY73" fmla="*/ 2476976 h 4276725"/>
              <a:gd name="connsiteX74" fmla="*/ 3321844 w 6105525"/>
              <a:gd name="connsiteY74" fmla="*/ 2720816 h 4276725"/>
              <a:gd name="connsiteX75" fmla="*/ 3163729 w 6105525"/>
              <a:gd name="connsiteY75" fmla="*/ 2811304 h 4276725"/>
              <a:gd name="connsiteX76" fmla="*/ 3063716 w 6105525"/>
              <a:gd name="connsiteY76" fmla="*/ 3069431 h 4276725"/>
              <a:gd name="connsiteX77" fmla="*/ 3413284 w 6105525"/>
              <a:gd name="connsiteY77" fmla="*/ 3674269 h 4276725"/>
              <a:gd name="connsiteX78" fmla="*/ 3687604 w 6105525"/>
              <a:gd name="connsiteY78" fmla="*/ 3716179 h 4276725"/>
              <a:gd name="connsiteX79" fmla="*/ 3844766 w 6105525"/>
              <a:gd name="connsiteY79" fmla="*/ 3625691 h 4276725"/>
              <a:gd name="connsiteX80" fmla="*/ 4056221 w 6105525"/>
              <a:gd name="connsiteY80" fmla="*/ 3747611 h 4276725"/>
              <a:gd name="connsiteX81" fmla="*/ 4056221 w 6105525"/>
              <a:gd name="connsiteY81" fmla="*/ 3928586 h 4276725"/>
              <a:gd name="connsiteX82" fmla="*/ 4229576 w 6105525"/>
              <a:gd name="connsiteY82" fmla="*/ 4144804 h 4276725"/>
              <a:gd name="connsiteX83" fmla="*/ 4578191 w 6105525"/>
              <a:gd name="connsiteY83" fmla="*/ 4182904 h 4276725"/>
              <a:gd name="connsiteX84" fmla="*/ 4926806 w 6105525"/>
              <a:gd name="connsiteY84" fmla="*/ 4144804 h 4276725"/>
              <a:gd name="connsiteX85" fmla="*/ 5100162 w 6105525"/>
              <a:gd name="connsiteY85" fmla="*/ 3928586 h 4276725"/>
              <a:gd name="connsiteX86" fmla="*/ 5100162 w 6105525"/>
              <a:gd name="connsiteY86" fmla="*/ 3747611 h 4276725"/>
              <a:gd name="connsiteX87" fmla="*/ 5311617 w 6105525"/>
              <a:gd name="connsiteY87" fmla="*/ 3625691 h 4276725"/>
              <a:gd name="connsiteX88" fmla="*/ 5468779 w 6105525"/>
              <a:gd name="connsiteY88" fmla="*/ 3716179 h 4276725"/>
              <a:gd name="connsiteX89" fmla="*/ 5742146 w 6105525"/>
              <a:gd name="connsiteY89" fmla="*/ 3674269 h 4276725"/>
              <a:gd name="connsiteX90" fmla="*/ 6091714 w 6105525"/>
              <a:gd name="connsiteY90" fmla="*/ 3070384 h 4276725"/>
              <a:gd name="connsiteX91" fmla="*/ 5991701 w 6105525"/>
              <a:gd name="connsiteY91" fmla="*/ 2810351 h 4276725"/>
              <a:gd name="connsiteX92" fmla="*/ 5500212 w 6105525"/>
              <a:gd name="connsiteY92" fmla="*/ 2878931 h 4276725"/>
              <a:gd name="connsiteX93" fmla="*/ 5780246 w 6105525"/>
              <a:gd name="connsiteY93" fmla="*/ 3040856 h 4276725"/>
              <a:gd name="connsiteX94" fmla="*/ 5563076 w 6105525"/>
              <a:gd name="connsiteY94" fmla="*/ 3417094 h 4276725"/>
              <a:gd name="connsiteX95" fmla="*/ 5283042 w 6105525"/>
              <a:gd name="connsiteY95" fmla="*/ 3255169 h 4276725"/>
              <a:gd name="connsiteX96" fmla="*/ 4796314 w 6105525"/>
              <a:gd name="connsiteY96" fmla="*/ 3536156 h 4276725"/>
              <a:gd name="connsiteX97" fmla="*/ 4796314 w 6105525"/>
              <a:gd name="connsiteY97" fmla="*/ 3860006 h 4276725"/>
              <a:gd name="connsiteX98" fmla="*/ 4361974 w 6105525"/>
              <a:gd name="connsiteY98" fmla="*/ 3860006 h 4276725"/>
              <a:gd name="connsiteX99" fmla="*/ 4361974 w 6105525"/>
              <a:gd name="connsiteY99" fmla="*/ 3536156 h 4276725"/>
              <a:gd name="connsiteX100" fmla="*/ 3875246 w 6105525"/>
              <a:gd name="connsiteY100" fmla="*/ 3255169 h 4276725"/>
              <a:gd name="connsiteX101" fmla="*/ 3595211 w 6105525"/>
              <a:gd name="connsiteY101" fmla="*/ 3417094 h 4276725"/>
              <a:gd name="connsiteX102" fmla="*/ 3378041 w 6105525"/>
              <a:gd name="connsiteY102" fmla="*/ 3040856 h 4276725"/>
              <a:gd name="connsiteX103" fmla="*/ 3658076 w 6105525"/>
              <a:gd name="connsiteY103" fmla="*/ 2878931 h 4276725"/>
              <a:gd name="connsiteX104" fmla="*/ 3658076 w 6105525"/>
              <a:gd name="connsiteY104" fmla="*/ 2316956 h 4276725"/>
              <a:gd name="connsiteX105" fmla="*/ 3378041 w 6105525"/>
              <a:gd name="connsiteY105" fmla="*/ 2155031 h 4276725"/>
              <a:gd name="connsiteX106" fmla="*/ 3595211 w 6105525"/>
              <a:gd name="connsiteY106" fmla="*/ 1778794 h 4276725"/>
              <a:gd name="connsiteX107" fmla="*/ 3875246 w 6105525"/>
              <a:gd name="connsiteY107" fmla="*/ 1940719 h 4276725"/>
              <a:gd name="connsiteX108" fmla="*/ 4361974 w 6105525"/>
              <a:gd name="connsiteY108" fmla="*/ 1659731 h 4276725"/>
              <a:gd name="connsiteX109" fmla="*/ 4361974 w 6105525"/>
              <a:gd name="connsiteY109" fmla="*/ 1335881 h 4276725"/>
              <a:gd name="connsiteX110" fmla="*/ 4796314 w 6105525"/>
              <a:gd name="connsiteY110" fmla="*/ 1335881 h 4276725"/>
              <a:gd name="connsiteX111" fmla="*/ 4796314 w 6105525"/>
              <a:gd name="connsiteY111" fmla="*/ 1659731 h 4276725"/>
              <a:gd name="connsiteX112" fmla="*/ 5283042 w 6105525"/>
              <a:gd name="connsiteY112" fmla="*/ 1940719 h 4276725"/>
              <a:gd name="connsiteX113" fmla="*/ 5563076 w 6105525"/>
              <a:gd name="connsiteY113" fmla="*/ 1778794 h 4276725"/>
              <a:gd name="connsiteX114" fmla="*/ 5780246 w 6105525"/>
              <a:gd name="connsiteY114" fmla="*/ 2155031 h 4276725"/>
              <a:gd name="connsiteX115" fmla="*/ 5500212 w 6105525"/>
              <a:gd name="connsiteY115" fmla="*/ 2316956 h 4276725"/>
              <a:gd name="connsiteX116" fmla="*/ 5500212 w 6105525"/>
              <a:gd name="connsiteY116" fmla="*/ 2878931 h 42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105525" h="4276725">
                <a:moveTo>
                  <a:pt x="2744629" y="2089309"/>
                </a:moveTo>
                <a:cubicBezTo>
                  <a:pt x="2772251" y="1990249"/>
                  <a:pt x="2806541" y="1894999"/>
                  <a:pt x="2848451" y="1803559"/>
                </a:cubicBezTo>
                <a:cubicBezTo>
                  <a:pt x="2528411" y="1713071"/>
                  <a:pt x="2292191" y="1421606"/>
                  <a:pt x="2292191" y="1072991"/>
                </a:cubicBezTo>
                <a:cubicBezTo>
                  <a:pt x="2292191" y="652939"/>
                  <a:pt x="2634139" y="310991"/>
                  <a:pt x="3054191" y="310991"/>
                </a:cubicBezTo>
                <a:cubicBezTo>
                  <a:pt x="3402806" y="310991"/>
                  <a:pt x="3693319" y="547211"/>
                  <a:pt x="3784759" y="867251"/>
                </a:cubicBezTo>
                <a:cubicBezTo>
                  <a:pt x="3876199" y="825341"/>
                  <a:pt x="3971449" y="790099"/>
                  <a:pt x="4070509" y="763429"/>
                </a:cubicBezTo>
                <a:cubicBezTo>
                  <a:pt x="3937159" y="327184"/>
                  <a:pt x="3535204" y="7144"/>
                  <a:pt x="3055144" y="7144"/>
                </a:cubicBezTo>
                <a:cubicBezTo>
                  <a:pt x="2465546" y="7144"/>
                  <a:pt x="1988344" y="484346"/>
                  <a:pt x="1988344" y="1073944"/>
                </a:cubicBezTo>
                <a:cubicBezTo>
                  <a:pt x="1988344" y="1554004"/>
                  <a:pt x="2308384" y="1955959"/>
                  <a:pt x="2744629" y="2089309"/>
                </a:cubicBezTo>
                <a:close/>
                <a:moveTo>
                  <a:pt x="921544" y="1835944"/>
                </a:moveTo>
                <a:cubicBezTo>
                  <a:pt x="1342549" y="1835944"/>
                  <a:pt x="1683544" y="1494949"/>
                  <a:pt x="1683544" y="1073944"/>
                </a:cubicBezTo>
                <a:cubicBezTo>
                  <a:pt x="1683544" y="652939"/>
                  <a:pt x="1342549" y="311944"/>
                  <a:pt x="921544" y="311944"/>
                </a:cubicBezTo>
                <a:cubicBezTo>
                  <a:pt x="500539" y="311944"/>
                  <a:pt x="159544" y="652939"/>
                  <a:pt x="159544" y="1073944"/>
                </a:cubicBezTo>
                <a:cubicBezTo>
                  <a:pt x="159544" y="1494949"/>
                  <a:pt x="500539" y="1835944"/>
                  <a:pt x="921544" y="1835944"/>
                </a:cubicBezTo>
                <a:close/>
                <a:moveTo>
                  <a:pt x="921544" y="616744"/>
                </a:moveTo>
                <a:cubicBezTo>
                  <a:pt x="1173956" y="616744"/>
                  <a:pt x="1378744" y="821531"/>
                  <a:pt x="1378744" y="1073944"/>
                </a:cubicBezTo>
                <a:cubicBezTo>
                  <a:pt x="1378744" y="1326356"/>
                  <a:pt x="1173956" y="1531144"/>
                  <a:pt x="921544" y="1531144"/>
                </a:cubicBezTo>
                <a:cubicBezTo>
                  <a:pt x="669131" y="1531144"/>
                  <a:pt x="464344" y="1326356"/>
                  <a:pt x="464344" y="1073944"/>
                </a:cubicBezTo>
                <a:cubicBezTo>
                  <a:pt x="464344" y="821531"/>
                  <a:pt x="669131" y="616744"/>
                  <a:pt x="921544" y="616744"/>
                </a:cubicBezTo>
                <a:close/>
                <a:moveTo>
                  <a:pt x="1503521" y="2263616"/>
                </a:moveTo>
                <a:cubicBezTo>
                  <a:pt x="1390174" y="2186464"/>
                  <a:pt x="1255871" y="2140744"/>
                  <a:pt x="1112044" y="2140744"/>
                </a:cubicBezTo>
                <a:lnTo>
                  <a:pt x="731044" y="2140744"/>
                </a:lnTo>
                <a:cubicBezTo>
                  <a:pt x="331946" y="2140744"/>
                  <a:pt x="7144" y="2482691"/>
                  <a:pt x="7144" y="2902744"/>
                </a:cubicBezTo>
                <a:cubicBezTo>
                  <a:pt x="7144" y="2986564"/>
                  <a:pt x="75724" y="3055144"/>
                  <a:pt x="159544" y="3055144"/>
                </a:cubicBezTo>
                <a:cubicBezTo>
                  <a:pt x="243364" y="3055144"/>
                  <a:pt x="311944" y="2986564"/>
                  <a:pt x="311944" y="2902744"/>
                </a:cubicBezTo>
                <a:cubicBezTo>
                  <a:pt x="311944" y="2650331"/>
                  <a:pt x="500539" y="2445544"/>
                  <a:pt x="731044" y="2445544"/>
                </a:cubicBezTo>
                <a:lnTo>
                  <a:pt x="1112044" y="2445544"/>
                </a:lnTo>
                <a:cubicBezTo>
                  <a:pt x="1164431" y="2445544"/>
                  <a:pt x="1214914" y="2456974"/>
                  <a:pt x="1261586" y="2476976"/>
                </a:cubicBezTo>
                <a:cubicBezTo>
                  <a:pt x="1333024" y="2396014"/>
                  <a:pt x="1414939" y="2324576"/>
                  <a:pt x="1503521" y="2263616"/>
                </a:cubicBezTo>
                <a:close/>
                <a:moveTo>
                  <a:pt x="1683544" y="3969544"/>
                </a:moveTo>
                <a:cubicBezTo>
                  <a:pt x="1599724" y="3969544"/>
                  <a:pt x="1531144" y="3900964"/>
                  <a:pt x="1531144" y="3817144"/>
                </a:cubicBezTo>
                <a:lnTo>
                  <a:pt x="1531144" y="3390424"/>
                </a:lnTo>
                <a:cubicBezTo>
                  <a:pt x="1531144" y="3232309"/>
                  <a:pt x="1577816" y="3078956"/>
                  <a:pt x="1665446" y="2948464"/>
                </a:cubicBezTo>
                <a:cubicBezTo>
                  <a:pt x="1796891" y="2753201"/>
                  <a:pt x="2031206" y="2636044"/>
                  <a:pt x="2291239" y="2636044"/>
                </a:cubicBezTo>
                <a:cubicBezTo>
                  <a:pt x="2427446" y="2636044"/>
                  <a:pt x="2470309" y="2658904"/>
                  <a:pt x="2678906" y="2704624"/>
                </a:cubicBezTo>
                <a:cubicBezTo>
                  <a:pt x="2677001" y="2668429"/>
                  <a:pt x="2665571" y="2576989"/>
                  <a:pt x="2684621" y="2394109"/>
                </a:cubicBezTo>
                <a:cubicBezTo>
                  <a:pt x="2529364" y="2353151"/>
                  <a:pt x="2433161" y="2331244"/>
                  <a:pt x="2291239" y="2331244"/>
                </a:cubicBezTo>
                <a:cubicBezTo>
                  <a:pt x="1945481" y="2331244"/>
                  <a:pt x="1609249" y="2485549"/>
                  <a:pt x="1412081" y="2777966"/>
                </a:cubicBezTo>
                <a:cubicBezTo>
                  <a:pt x="1293971" y="2953226"/>
                  <a:pt x="1225391" y="3163729"/>
                  <a:pt x="1225391" y="3390424"/>
                </a:cubicBezTo>
                <a:lnTo>
                  <a:pt x="1225391" y="3817144"/>
                </a:lnTo>
                <a:cubicBezTo>
                  <a:pt x="1225391" y="4069556"/>
                  <a:pt x="1430179" y="4274344"/>
                  <a:pt x="1682591" y="4274344"/>
                </a:cubicBezTo>
                <a:lnTo>
                  <a:pt x="3673316" y="4274344"/>
                </a:lnTo>
                <a:cubicBezTo>
                  <a:pt x="3520916" y="4192429"/>
                  <a:pt x="3381851" y="4088606"/>
                  <a:pt x="3258979" y="3969544"/>
                </a:cubicBezTo>
                <a:lnTo>
                  <a:pt x="1683544" y="3969544"/>
                </a:lnTo>
                <a:close/>
                <a:moveTo>
                  <a:pt x="4579144" y="1983581"/>
                </a:moveTo>
                <a:cubicBezTo>
                  <a:pt x="4240054" y="1983581"/>
                  <a:pt x="3964781" y="2259806"/>
                  <a:pt x="3964781" y="2597944"/>
                </a:cubicBezTo>
                <a:cubicBezTo>
                  <a:pt x="3964781" y="2936081"/>
                  <a:pt x="4240054" y="3212306"/>
                  <a:pt x="4579144" y="3212306"/>
                </a:cubicBezTo>
                <a:cubicBezTo>
                  <a:pt x="4918234" y="3212306"/>
                  <a:pt x="5193506" y="2936081"/>
                  <a:pt x="5193506" y="2597944"/>
                </a:cubicBezTo>
                <a:cubicBezTo>
                  <a:pt x="5193506" y="2259806"/>
                  <a:pt x="4918234" y="1983581"/>
                  <a:pt x="4579144" y="1983581"/>
                </a:cubicBezTo>
                <a:close/>
                <a:moveTo>
                  <a:pt x="4579144" y="2907506"/>
                </a:moveTo>
                <a:cubicBezTo>
                  <a:pt x="4408647" y="2907506"/>
                  <a:pt x="4269581" y="2768441"/>
                  <a:pt x="4269581" y="2597944"/>
                </a:cubicBezTo>
                <a:cubicBezTo>
                  <a:pt x="4269581" y="2427446"/>
                  <a:pt x="4408647" y="2288381"/>
                  <a:pt x="4579144" y="2288381"/>
                </a:cubicBezTo>
                <a:cubicBezTo>
                  <a:pt x="4749641" y="2288381"/>
                  <a:pt x="4888706" y="2427446"/>
                  <a:pt x="4888706" y="2597944"/>
                </a:cubicBezTo>
                <a:cubicBezTo>
                  <a:pt x="4888706" y="2768441"/>
                  <a:pt x="4749641" y="2907506"/>
                  <a:pt x="4579144" y="2907506"/>
                </a:cubicBezTo>
                <a:close/>
                <a:moveTo>
                  <a:pt x="5991701" y="2810351"/>
                </a:moveTo>
                <a:lnTo>
                  <a:pt x="5834539" y="2719864"/>
                </a:lnTo>
                <a:cubicBezTo>
                  <a:pt x="5842159" y="2638901"/>
                  <a:pt x="5842159" y="2556986"/>
                  <a:pt x="5834539" y="2476024"/>
                </a:cubicBezTo>
                <a:lnTo>
                  <a:pt x="5992654" y="2385536"/>
                </a:lnTo>
                <a:cubicBezTo>
                  <a:pt x="6083142" y="2333149"/>
                  <a:pt x="6124099" y="2226469"/>
                  <a:pt x="6092667" y="2128361"/>
                </a:cubicBezTo>
                <a:cubicBezTo>
                  <a:pt x="6024087" y="1905476"/>
                  <a:pt x="5903119" y="1695926"/>
                  <a:pt x="5743099" y="1523524"/>
                </a:cubicBezTo>
                <a:cubicBezTo>
                  <a:pt x="5672614" y="1446371"/>
                  <a:pt x="5559267" y="1429226"/>
                  <a:pt x="5468779" y="1481614"/>
                </a:cubicBezTo>
                <a:lnTo>
                  <a:pt x="5311617" y="1572101"/>
                </a:lnTo>
                <a:cubicBezTo>
                  <a:pt x="5244942" y="1524476"/>
                  <a:pt x="5174456" y="1483519"/>
                  <a:pt x="5100162" y="1450181"/>
                </a:cubicBezTo>
                <a:lnTo>
                  <a:pt x="5100162" y="1269206"/>
                </a:lnTo>
                <a:cubicBezTo>
                  <a:pt x="5100162" y="1164431"/>
                  <a:pt x="5028724" y="1075849"/>
                  <a:pt x="4926806" y="1052989"/>
                </a:cubicBezTo>
                <a:cubicBezTo>
                  <a:pt x="4699159" y="1001554"/>
                  <a:pt x="4457224" y="1001554"/>
                  <a:pt x="4228624" y="1052989"/>
                </a:cubicBezTo>
                <a:cubicBezTo>
                  <a:pt x="4126706" y="1075849"/>
                  <a:pt x="4055269" y="1165384"/>
                  <a:pt x="4055269" y="1269206"/>
                </a:cubicBezTo>
                <a:lnTo>
                  <a:pt x="4055269" y="1450181"/>
                </a:lnTo>
                <a:cubicBezTo>
                  <a:pt x="3980974" y="1483519"/>
                  <a:pt x="3909536" y="1524476"/>
                  <a:pt x="3843814" y="1572101"/>
                </a:cubicBezTo>
                <a:lnTo>
                  <a:pt x="3686651" y="1481614"/>
                </a:lnTo>
                <a:cubicBezTo>
                  <a:pt x="3596164" y="1429226"/>
                  <a:pt x="3483769" y="1446371"/>
                  <a:pt x="3413284" y="1523524"/>
                </a:cubicBezTo>
                <a:cubicBezTo>
                  <a:pt x="3253264" y="1695926"/>
                  <a:pt x="3133249" y="1905476"/>
                  <a:pt x="3063716" y="2127409"/>
                </a:cubicBezTo>
                <a:cubicBezTo>
                  <a:pt x="3032284" y="2226469"/>
                  <a:pt x="3075146" y="2335054"/>
                  <a:pt x="3164681" y="2386489"/>
                </a:cubicBezTo>
                <a:lnTo>
                  <a:pt x="3321844" y="2476976"/>
                </a:lnTo>
                <a:cubicBezTo>
                  <a:pt x="3314224" y="2557939"/>
                  <a:pt x="3314224" y="2639854"/>
                  <a:pt x="3321844" y="2720816"/>
                </a:cubicBezTo>
                <a:lnTo>
                  <a:pt x="3163729" y="2811304"/>
                </a:lnTo>
                <a:cubicBezTo>
                  <a:pt x="3075146" y="2862739"/>
                  <a:pt x="3032284" y="2972276"/>
                  <a:pt x="3063716" y="3069431"/>
                </a:cubicBezTo>
                <a:cubicBezTo>
                  <a:pt x="3133249" y="3292316"/>
                  <a:pt x="3253264" y="3501866"/>
                  <a:pt x="3413284" y="3674269"/>
                </a:cubicBezTo>
                <a:cubicBezTo>
                  <a:pt x="3483769" y="3750469"/>
                  <a:pt x="3596164" y="3767614"/>
                  <a:pt x="3687604" y="3716179"/>
                </a:cubicBezTo>
                <a:lnTo>
                  <a:pt x="3844766" y="3625691"/>
                </a:lnTo>
                <a:cubicBezTo>
                  <a:pt x="3911441" y="3673316"/>
                  <a:pt x="3981926" y="3714274"/>
                  <a:pt x="4056221" y="3747611"/>
                </a:cubicBezTo>
                <a:lnTo>
                  <a:pt x="4056221" y="3928586"/>
                </a:lnTo>
                <a:cubicBezTo>
                  <a:pt x="4056221" y="4033361"/>
                  <a:pt x="4127659" y="4121944"/>
                  <a:pt x="4229576" y="4144804"/>
                </a:cubicBezTo>
                <a:cubicBezTo>
                  <a:pt x="4343876" y="4170521"/>
                  <a:pt x="4461034" y="4182904"/>
                  <a:pt x="4578191" y="4182904"/>
                </a:cubicBezTo>
                <a:cubicBezTo>
                  <a:pt x="4695349" y="4182904"/>
                  <a:pt x="4813459" y="4170521"/>
                  <a:pt x="4926806" y="4144804"/>
                </a:cubicBezTo>
                <a:cubicBezTo>
                  <a:pt x="5028724" y="4121944"/>
                  <a:pt x="5100162" y="4032409"/>
                  <a:pt x="5100162" y="3928586"/>
                </a:cubicBezTo>
                <a:lnTo>
                  <a:pt x="5100162" y="3747611"/>
                </a:lnTo>
                <a:cubicBezTo>
                  <a:pt x="5174456" y="3714274"/>
                  <a:pt x="5244942" y="3673316"/>
                  <a:pt x="5311617" y="3625691"/>
                </a:cubicBezTo>
                <a:lnTo>
                  <a:pt x="5468779" y="3716179"/>
                </a:lnTo>
                <a:cubicBezTo>
                  <a:pt x="5558314" y="3767614"/>
                  <a:pt x="5671662" y="3750469"/>
                  <a:pt x="5742146" y="3674269"/>
                </a:cubicBezTo>
                <a:cubicBezTo>
                  <a:pt x="5902167" y="3501866"/>
                  <a:pt x="6022181" y="3292316"/>
                  <a:pt x="6091714" y="3070384"/>
                </a:cubicBezTo>
                <a:cubicBezTo>
                  <a:pt x="6124099" y="2971324"/>
                  <a:pt x="6081237" y="2861786"/>
                  <a:pt x="5991701" y="2810351"/>
                </a:cubicBezTo>
                <a:close/>
                <a:moveTo>
                  <a:pt x="5500212" y="2878931"/>
                </a:moveTo>
                <a:lnTo>
                  <a:pt x="5780246" y="3040856"/>
                </a:lnTo>
                <a:cubicBezTo>
                  <a:pt x="5729764" y="3177064"/>
                  <a:pt x="5656421" y="3305651"/>
                  <a:pt x="5563076" y="3417094"/>
                </a:cubicBezTo>
                <a:lnTo>
                  <a:pt x="5283042" y="3255169"/>
                </a:lnTo>
                <a:cubicBezTo>
                  <a:pt x="5079206" y="3429476"/>
                  <a:pt x="5049679" y="3446621"/>
                  <a:pt x="4796314" y="3536156"/>
                </a:cubicBezTo>
                <a:lnTo>
                  <a:pt x="4796314" y="3860006"/>
                </a:lnTo>
                <a:cubicBezTo>
                  <a:pt x="4652487" y="3884771"/>
                  <a:pt x="4504849" y="3884771"/>
                  <a:pt x="4361974" y="3860006"/>
                </a:cubicBezTo>
                <a:lnTo>
                  <a:pt x="4361974" y="3536156"/>
                </a:lnTo>
                <a:cubicBezTo>
                  <a:pt x="4105751" y="3445669"/>
                  <a:pt x="4074319" y="3424714"/>
                  <a:pt x="3875246" y="3255169"/>
                </a:cubicBezTo>
                <a:lnTo>
                  <a:pt x="3595211" y="3417094"/>
                </a:lnTo>
                <a:cubicBezTo>
                  <a:pt x="3501866" y="3304699"/>
                  <a:pt x="3427571" y="3177064"/>
                  <a:pt x="3378041" y="3040856"/>
                </a:cubicBezTo>
                <a:lnTo>
                  <a:pt x="3658076" y="2878931"/>
                </a:lnTo>
                <a:cubicBezTo>
                  <a:pt x="3611404" y="2623661"/>
                  <a:pt x="3608546" y="2587466"/>
                  <a:pt x="3658076" y="2316956"/>
                </a:cubicBezTo>
                <a:lnTo>
                  <a:pt x="3378041" y="2155031"/>
                </a:lnTo>
                <a:cubicBezTo>
                  <a:pt x="3427571" y="2018824"/>
                  <a:pt x="3501866" y="1891189"/>
                  <a:pt x="3595211" y="1778794"/>
                </a:cubicBezTo>
                <a:lnTo>
                  <a:pt x="3875246" y="1940719"/>
                </a:lnTo>
                <a:cubicBezTo>
                  <a:pt x="4079081" y="1766411"/>
                  <a:pt x="4108609" y="1749266"/>
                  <a:pt x="4361974" y="1659731"/>
                </a:cubicBezTo>
                <a:lnTo>
                  <a:pt x="4361974" y="1335881"/>
                </a:lnTo>
                <a:cubicBezTo>
                  <a:pt x="4505801" y="1312069"/>
                  <a:pt x="4654391" y="1312069"/>
                  <a:pt x="4796314" y="1335881"/>
                </a:cubicBezTo>
                <a:lnTo>
                  <a:pt x="4796314" y="1659731"/>
                </a:lnTo>
                <a:cubicBezTo>
                  <a:pt x="5051584" y="1750219"/>
                  <a:pt x="5083969" y="1770221"/>
                  <a:pt x="5283042" y="1940719"/>
                </a:cubicBezTo>
                <a:lnTo>
                  <a:pt x="5563076" y="1778794"/>
                </a:lnTo>
                <a:cubicBezTo>
                  <a:pt x="5656421" y="1891189"/>
                  <a:pt x="5730717" y="2018824"/>
                  <a:pt x="5780246" y="2155031"/>
                </a:cubicBezTo>
                <a:lnTo>
                  <a:pt x="5500212" y="2316956"/>
                </a:lnTo>
                <a:cubicBezTo>
                  <a:pt x="5546884" y="2572226"/>
                  <a:pt x="5549742" y="2608421"/>
                  <a:pt x="5500212" y="2878931"/>
                </a:cubicBezTo>
                <a:close/>
              </a:path>
            </a:pathLst>
          </a:custGeom>
          <a:solidFill>
            <a:schemeClr val="tx2"/>
          </a:solidFill>
          <a:ln w="9525" cap="flat">
            <a:noFill/>
            <a:prstDash val="solid"/>
            <a:miter/>
          </a:ln>
        </p:spPr>
        <p:txBody>
          <a:bodyPr rtlCol="0" anchor="ctr"/>
          <a:lstStyle/>
          <a:p>
            <a:endParaRPr lang="nl-NL">
              <a:latin typeface="+mj-lt"/>
            </a:endParaRPr>
          </a:p>
        </p:txBody>
      </p:sp>
      <p:sp>
        <p:nvSpPr>
          <p:cNvPr id="90" name="Graphic 54">
            <a:extLst>
              <a:ext uri="{FF2B5EF4-FFF2-40B4-BE49-F238E27FC236}">
                <a16:creationId xmlns:a16="http://schemas.microsoft.com/office/drawing/2014/main" id="{E9AC10C0-7567-EF4E-BFDA-49E4B315CD92}"/>
              </a:ext>
            </a:extLst>
          </p:cNvPr>
          <p:cNvSpPr/>
          <p:nvPr/>
        </p:nvSpPr>
        <p:spPr>
          <a:xfrm>
            <a:off x="1608893" y="2099311"/>
            <a:ext cx="443193" cy="354691"/>
          </a:xfrm>
          <a:custGeom>
            <a:avLst/>
            <a:gdLst>
              <a:gd name="connsiteX0" fmla="*/ 5798344 w 6105525"/>
              <a:gd name="connsiteY0" fmla="*/ 1226344 h 4886325"/>
              <a:gd name="connsiteX1" fmla="*/ 3969544 w 6105525"/>
              <a:gd name="connsiteY1" fmla="*/ 1226344 h 4886325"/>
              <a:gd name="connsiteX2" fmla="*/ 3664744 w 6105525"/>
              <a:gd name="connsiteY2" fmla="*/ 1531144 h 4886325"/>
              <a:gd name="connsiteX3" fmla="*/ 3664744 w 6105525"/>
              <a:gd name="connsiteY3" fmla="*/ 4579144 h 4886325"/>
              <a:gd name="connsiteX4" fmla="*/ 3969544 w 6105525"/>
              <a:gd name="connsiteY4" fmla="*/ 4883944 h 4886325"/>
              <a:gd name="connsiteX5" fmla="*/ 5798344 w 6105525"/>
              <a:gd name="connsiteY5" fmla="*/ 4883944 h 4886325"/>
              <a:gd name="connsiteX6" fmla="*/ 6103144 w 6105525"/>
              <a:gd name="connsiteY6" fmla="*/ 4579144 h 4886325"/>
              <a:gd name="connsiteX7" fmla="*/ 6103144 w 6105525"/>
              <a:gd name="connsiteY7" fmla="*/ 1531144 h 4886325"/>
              <a:gd name="connsiteX8" fmla="*/ 5798344 w 6105525"/>
              <a:gd name="connsiteY8" fmla="*/ 1226344 h 4886325"/>
              <a:gd name="connsiteX9" fmla="*/ 5798344 w 6105525"/>
              <a:gd name="connsiteY9" fmla="*/ 4579144 h 4886325"/>
              <a:gd name="connsiteX10" fmla="*/ 3969544 w 6105525"/>
              <a:gd name="connsiteY10" fmla="*/ 4579144 h 4886325"/>
              <a:gd name="connsiteX11" fmla="*/ 3969544 w 6105525"/>
              <a:gd name="connsiteY11" fmla="*/ 1531144 h 4886325"/>
              <a:gd name="connsiteX12" fmla="*/ 5798344 w 6105525"/>
              <a:gd name="connsiteY12" fmla="*/ 1531144 h 4886325"/>
              <a:gd name="connsiteX13" fmla="*/ 921544 w 6105525"/>
              <a:gd name="connsiteY13" fmla="*/ 311944 h 4886325"/>
              <a:gd name="connsiteX14" fmla="*/ 4579144 w 6105525"/>
              <a:gd name="connsiteY14" fmla="*/ 311944 h 4886325"/>
              <a:gd name="connsiteX15" fmla="*/ 4579144 w 6105525"/>
              <a:gd name="connsiteY15" fmla="*/ 921544 h 4886325"/>
              <a:gd name="connsiteX16" fmla="*/ 4883944 w 6105525"/>
              <a:gd name="connsiteY16" fmla="*/ 921544 h 4886325"/>
              <a:gd name="connsiteX17" fmla="*/ 4883944 w 6105525"/>
              <a:gd name="connsiteY17" fmla="*/ 311944 h 4886325"/>
              <a:gd name="connsiteX18" fmla="*/ 4579144 w 6105525"/>
              <a:gd name="connsiteY18" fmla="*/ 7144 h 4886325"/>
              <a:gd name="connsiteX19" fmla="*/ 921544 w 6105525"/>
              <a:gd name="connsiteY19" fmla="*/ 7144 h 4886325"/>
              <a:gd name="connsiteX20" fmla="*/ 616744 w 6105525"/>
              <a:gd name="connsiteY20" fmla="*/ 311944 h 4886325"/>
              <a:gd name="connsiteX21" fmla="*/ 616744 w 6105525"/>
              <a:gd name="connsiteY21" fmla="*/ 2750344 h 4886325"/>
              <a:gd name="connsiteX22" fmla="*/ 159544 w 6105525"/>
              <a:gd name="connsiteY22" fmla="*/ 2750344 h 4886325"/>
              <a:gd name="connsiteX23" fmla="*/ 7144 w 6105525"/>
              <a:gd name="connsiteY23" fmla="*/ 2902744 h 4886325"/>
              <a:gd name="connsiteX24" fmla="*/ 7144 w 6105525"/>
              <a:gd name="connsiteY24" fmla="*/ 3055144 h 4886325"/>
              <a:gd name="connsiteX25" fmla="*/ 615887 w 6105525"/>
              <a:gd name="connsiteY25" fmla="*/ 3664744 h 4886325"/>
              <a:gd name="connsiteX26" fmla="*/ 3359944 w 6105525"/>
              <a:gd name="connsiteY26" fmla="*/ 3664744 h 4886325"/>
              <a:gd name="connsiteX27" fmla="*/ 3359944 w 6105525"/>
              <a:gd name="connsiteY27" fmla="*/ 3359944 h 4886325"/>
              <a:gd name="connsiteX28" fmla="*/ 615887 w 6105525"/>
              <a:gd name="connsiteY28" fmla="*/ 3359944 h 4886325"/>
              <a:gd name="connsiteX29" fmla="*/ 311944 w 6105525"/>
              <a:gd name="connsiteY29" fmla="*/ 3055144 h 4886325"/>
              <a:gd name="connsiteX30" fmla="*/ 3359944 w 6105525"/>
              <a:gd name="connsiteY30" fmla="*/ 3055144 h 4886325"/>
              <a:gd name="connsiteX31" fmla="*/ 3359944 w 6105525"/>
              <a:gd name="connsiteY31" fmla="*/ 2750344 h 4886325"/>
              <a:gd name="connsiteX32" fmla="*/ 921544 w 6105525"/>
              <a:gd name="connsiteY32" fmla="*/ 2750344 h 488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105525" h="4886325">
                <a:moveTo>
                  <a:pt x="5798344" y="1226344"/>
                </a:moveTo>
                <a:lnTo>
                  <a:pt x="3969544" y="1226344"/>
                </a:lnTo>
                <a:cubicBezTo>
                  <a:pt x="3801209" y="1226344"/>
                  <a:pt x="3664744" y="1362808"/>
                  <a:pt x="3664744" y="1531144"/>
                </a:cubicBezTo>
                <a:lnTo>
                  <a:pt x="3664744" y="4579144"/>
                </a:lnTo>
                <a:cubicBezTo>
                  <a:pt x="3664744" y="4747479"/>
                  <a:pt x="3801209" y="4883944"/>
                  <a:pt x="3969544" y="4883944"/>
                </a:cubicBezTo>
                <a:lnTo>
                  <a:pt x="5798344" y="4883944"/>
                </a:lnTo>
                <a:cubicBezTo>
                  <a:pt x="5966679" y="4883944"/>
                  <a:pt x="6103144" y="4747479"/>
                  <a:pt x="6103144" y="4579144"/>
                </a:cubicBezTo>
                <a:lnTo>
                  <a:pt x="6103144" y="1531144"/>
                </a:lnTo>
                <a:cubicBezTo>
                  <a:pt x="6103144" y="1362808"/>
                  <a:pt x="5966679" y="1226344"/>
                  <a:pt x="5798344" y="1226344"/>
                </a:cubicBezTo>
                <a:close/>
                <a:moveTo>
                  <a:pt x="5798344" y="4579144"/>
                </a:moveTo>
                <a:lnTo>
                  <a:pt x="3969544" y="4579144"/>
                </a:lnTo>
                <a:lnTo>
                  <a:pt x="3969544" y="1531144"/>
                </a:lnTo>
                <a:lnTo>
                  <a:pt x="5798344" y="1531144"/>
                </a:lnTo>
                <a:close/>
                <a:moveTo>
                  <a:pt x="921544" y="311944"/>
                </a:moveTo>
                <a:lnTo>
                  <a:pt x="4579144" y="311944"/>
                </a:lnTo>
                <a:lnTo>
                  <a:pt x="4579144" y="921544"/>
                </a:lnTo>
                <a:lnTo>
                  <a:pt x="4883944" y="921544"/>
                </a:lnTo>
                <a:lnTo>
                  <a:pt x="4883944" y="311944"/>
                </a:lnTo>
                <a:cubicBezTo>
                  <a:pt x="4883944" y="143607"/>
                  <a:pt x="4747479" y="7144"/>
                  <a:pt x="4579144" y="7144"/>
                </a:cubicBezTo>
                <a:lnTo>
                  <a:pt x="921544" y="7144"/>
                </a:lnTo>
                <a:cubicBezTo>
                  <a:pt x="753207" y="7144"/>
                  <a:pt x="616744" y="143607"/>
                  <a:pt x="616744" y="311944"/>
                </a:cubicBezTo>
                <a:lnTo>
                  <a:pt x="616744" y="2750344"/>
                </a:lnTo>
                <a:lnTo>
                  <a:pt x="159544" y="2750344"/>
                </a:lnTo>
                <a:cubicBezTo>
                  <a:pt x="75376" y="2750344"/>
                  <a:pt x="7144" y="2818571"/>
                  <a:pt x="7144" y="2902744"/>
                </a:cubicBezTo>
                <a:lnTo>
                  <a:pt x="7144" y="3055144"/>
                </a:lnTo>
                <a:cubicBezTo>
                  <a:pt x="7875" y="3391176"/>
                  <a:pt x="279853" y="3663544"/>
                  <a:pt x="615887" y="3664744"/>
                </a:cubicBezTo>
                <a:lnTo>
                  <a:pt x="3359944" y="3664744"/>
                </a:lnTo>
                <a:lnTo>
                  <a:pt x="3359944" y="3359944"/>
                </a:lnTo>
                <a:lnTo>
                  <a:pt x="615887" y="3359944"/>
                </a:lnTo>
                <a:cubicBezTo>
                  <a:pt x="447885" y="3359468"/>
                  <a:pt x="311943" y="3223146"/>
                  <a:pt x="311944" y="3055144"/>
                </a:cubicBezTo>
                <a:lnTo>
                  <a:pt x="3359944" y="3055144"/>
                </a:lnTo>
                <a:lnTo>
                  <a:pt x="3359944" y="2750344"/>
                </a:lnTo>
                <a:lnTo>
                  <a:pt x="921544" y="2750344"/>
                </a:lnTo>
                <a:close/>
              </a:path>
            </a:pathLst>
          </a:custGeom>
          <a:solidFill>
            <a:schemeClr val="tx2"/>
          </a:solidFill>
          <a:ln w="9525" cap="flat">
            <a:noFill/>
            <a:prstDash val="solid"/>
            <a:miter/>
          </a:ln>
        </p:spPr>
        <p:txBody>
          <a:bodyPr rtlCol="0" anchor="ctr"/>
          <a:lstStyle/>
          <a:p>
            <a:endParaRPr lang="nl-NL">
              <a:latin typeface="+mj-lt"/>
            </a:endParaRPr>
          </a:p>
        </p:txBody>
      </p:sp>
      <p:grpSp>
        <p:nvGrpSpPr>
          <p:cNvPr id="93" name="Group 92">
            <a:extLst>
              <a:ext uri="{FF2B5EF4-FFF2-40B4-BE49-F238E27FC236}">
                <a16:creationId xmlns:a16="http://schemas.microsoft.com/office/drawing/2014/main" id="{23B710CF-4CB5-4746-A342-9FCE22ADAAFB}"/>
              </a:ext>
            </a:extLst>
          </p:cNvPr>
          <p:cNvGrpSpPr/>
          <p:nvPr/>
        </p:nvGrpSpPr>
        <p:grpSpPr>
          <a:xfrm>
            <a:off x="277607" y="6301740"/>
            <a:ext cx="1248738" cy="451349"/>
            <a:chOff x="277607" y="6301740"/>
            <a:chExt cx="1248738" cy="451349"/>
          </a:xfrm>
        </p:grpSpPr>
        <p:sp>
          <p:nvSpPr>
            <p:cNvPr id="94" name="Rounded Rectangle 93">
              <a:extLst>
                <a:ext uri="{FF2B5EF4-FFF2-40B4-BE49-F238E27FC236}">
                  <a16:creationId xmlns:a16="http://schemas.microsoft.com/office/drawing/2014/main" id="{80AB9B01-6A23-F640-B199-4A485ADA6DAC}"/>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Graphic 94" descr="Beginning with solid fill">
              <a:hlinkClick r:id="rId3" action="ppaction://hlinksldjump"/>
              <a:extLst>
                <a:ext uri="{FF2B5EF4-FFF2-40B4-BE49-F238E27FC236}">
                  <a16:creationId xmlns:a16="http://schemas.microsoft.com/office/drawing/2014/main" id="{5119E071-EB8C-CD40-858B-F1F1AF5993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96" name="TextBox 95">
              <a:hlinkClick r:id="rId3" action="ppaction://hlinksldjump"/>
              <a:extLst>
                <a:ext uri="{FF2B5EF4-FFF2-40B4-BE49-F238E27FC236}">
                  <a16:creationId xmlns:a16="http://schemas.microsoft.com/office/drawing/2014/main" id="{337C8BDA-1AC7-C14F-9EE6-C5F95C066B1D}"/>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110" name="Round Same-side Corner of Rectangle 109">
            <a:extLst>
              <a:ext uri="{FF2B5EF4-FFF2-40B4-BE49-F238E27FC236}">
                <a16:creationId xmlns:a16="http://schemas.microsoft.com/office/drawing/2014/main" id="{8F0115E1-FFBB-1D46-B7CD-1C47631313C4}"/>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 Same-side Corner of Rectangle 121">
            <a:extLst>
              <a:ext uri="{FF2B5EF4-FFF2-40B4-BE49-F238E27FC236}">
                <a16:creationId xmlns:a16="http://schemas.microsoft.com/office/drawing/2014/main" id="{753B750E-A0FE-1D44-9742-6913CBC29658}"/>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B4E8D369-618C-A144-84C8-0F7AED0324C4}"/>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113" name="TextBox 112">
            <a:extLst>
              <a:ext uri="{FF2B5EF4-FFF2-40B4-BE49-F238E27FC236}">
                <a16:creationId xmlns:a16="http://schemas.microsoft.com/office/drawing/2014/main" id="{A9CDE048-5EB9-8C4C-8DB4-2E368C9B8FCB}"/>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114" name="TextBox 113">
            <a:extLst>
              <a:ext uri="{FF2B5EF4-FFF2-40B4-BE49-F238E27FC236}">
                <a16:creationId xmlns:a16="http://schemas.microsoft.com/office/drawing/2014/main" id="{57D01060-0FD2-F140-A208-79B432CA0F2A}"/>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115" name="TextBox 114">
            <a:extLst>
              <a:ext uri="{FF2B5EF4-FFF2-40B4-BE49-F238E27FC236}">
                <a16:creationId xmlns:a16="http://schemas.microsoft.com/office/drawing/2014/main" id="{8605EA64-9B63-0340-B190-80AFF16EC4F0}"/>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120" name="Straight Connector 119">
            <a:extLst>
              <a:ext uri="{FF2B5EF4-FFF2-40B4-BE49-F238E27FC236}">
                <a16:creationId xmlns:a16="http://schemas.microsoft.com/office/drawing/2014/main" id="{8B0CEBC0-0930-6548-A0F4-04C1CF88E296}"/>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CFC79B7-E32F-F24E-83D9-25D4040D3A9E}"/>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9CDF076-D04D-0946-99D2-0FA7501AD162}"/>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video game&#10;&#10;Description automatically generated with medium confidence">
            <a:extLst>
              <a:ext uri="{FF2B5EF4-FFF2-40B4-BE49-F238E27FC236}">
                <a16:creationId xmlns:a16="http://schemas.microsoft.com/office/drawing/2014/main" id="{9601B3D3-FF3E-47B4-62F9-A26B0669F416}"/>
              </a:ext>
            </a:extLst>
          </p:cNvPr>
          <p:cNvPicPr>
            <a:picLocks noChangeAspect="1"/>
          </p:cNvPicPr>
          <p:nvPr/>
        </p:nvPicPr>
        <p:blipFill>
          <a:blip r:embed="rId10"/>
          <a:stretch>
            <a:fillRect/>
          </a:stretch>
        </p:blipFill>
        <p:spPr>
          <a:xfrm>
            <a:off x="9213650" y="240676"/>
            <a:ext cx="2662049" cy="460453"/>
          </a:xfrm>
          <a:prstGeom prst="rect">
            <a:avLst/>
          </a:prstGeom>
        </p:spPr>
      </p:pic>
    </p:spTree>
    <p:extLst>
      <p:ext uri="{BB962C8B-B14F-4D97-AF65-F5344CB8AC3E}">
        <p14:creationId xmlns:p14="http://schemas.microsoft.com/office/powerpoint/2010/main" val="2669364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FB8DBC-380D-AF45-87F1-11BB8ADA73AE}"/>
              </a:ext>
            </a:extLst>
          </p:cNvPr>
          <p:cNvSpPr txBox="1">
            <a:spLocks/>
          </p:cNvSpPr>
          <p:nvPr/>
        </p:nvSpPr>
        <p:spPr>
          <a:xfrm>
            <a:off x="506939" y="545778"/>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solidFill>
                  <a:schemeClr val="tx2"/>
                </a:solidFill>
                <a:latin typeface="+mj-lt"/>
                <a:cs typeface="Gotham Bold" pitchFamily="2" charset="0"/>
              </a:rPr>
              <a:t>Increase value with Cisco </a:t>
            </a:r>
          </a:p>
        </p:txBody>
      </p:sp>
      <p:sp>
        <p:nvSpPr>
          <p:cNvPr id="2" name="Up Arrow 1">
            <a:extLst>
              <a:ext uri="{FF2B5EF4-FFF2-40B4-BE49-F238E27FC236}">
                <a16:creationId xmlns:a16="http://schemas.microsoft.com/office/drawing/2014/main" id="{825657BD-C285-E541-9302-58E8FA7E5A5E}"/>
              </a:ext>
            </a:extLst>
          </p:cNvPr>
          <p:cNvSpPr/>
          <p:nvPr/>
        </p:nvSpPr>
        <p:spPr>
          <a:xfrm>
            <a:off x="1070311" y="1236579"/>
            <a:ext cx="1490156" cy="5395774"/>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4" name="Title 1">
            <a:extLst>
              <a:ext uri="{FF2B5EF4-FFF2-40B4-BE49-F238E27FC236}">
                <a16:creationId xmlns:a16="http://schemas.microsoft.com/office/drawing/2014/main" id="{D3E6DFEA-BD6B-CD41-BC54-05D466EC1C2B}"/>
              </a:ext>
            </a:extLst>
          </p:cNvPr>
          <p:cNvSpPr txBox="1">
            <a:spLocks/>
          </p:cNvSpPr>
          <p:nvPr/>
        </p:nvSpPr>
        <p:spPr>
          <a:xfrm>
            <a:off x="1669794" y="1977656"/>
            <a:ext cx="276999" cy="4410400"/>
          </a:xfrm>
          <a:prstGeom prst="rect">
            <a:avLst/>
          </a:prstGeom>
        </p:spPr>
        <p:txBody>
          <a:bodyPr vert="vert270"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gn="ctr">
              <a:lnSpc>
                <a:spcPct val="100000"/>
              </a:lnSpc>
            </a:pPr>
            <a:r>
              <a:rPr lang="en-GB" sz="1800" b="0" dirty="0">
                <a:solidFill>
                  <a:schemeClr val="bg1"/>
                </a:solidFill>
                <a:latin typeface="+mj-lt"/>
                <a:cs typeface="Gotham Medium" pitchFamily="2" charset="0"/>
              </a:rPr>
              <a:t>Incremental value</a:t>
            </a:r>
          </a:p>
        </p:txBody>
      </p:sp>
      <p:sp>
        <p:nvSpPr>
          <p:cNvPr id="57" name="Up Arrow 56">
            <a:extLst>
              <a:ext uri="{FF2B5EF4-FFF2-40B4-BE49-F238E27FC236}">
                <a16:creationId xmlns:a16="http://schemas.microsoft.com/office/drawing/2014/main" id="{3C72EEC6-C3A3-C74E-AEB8-558DC482C3FF}"/>
              </a:ext>
            </a:extLst>
          </p:cNvPr>
          <p:cNvSpPr/>
          <p:nvPr/>
        </p:nvSpPr>
        <p:spPr>
          <a:xfrm>
            <a:off x="9791014" y="1790109"/>
            <a:ext cx="291871" cy="385255"/>
          </a:xfrm>
          <a:prstGeom prst="upArrow">
            <a:avLst/>
          </a:prstGeom>
          <a:solidFill>
            <a:srgbClr val="F09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Up Arrow 58">
            <a:extLst>
              <a:ext uri="{FF2B5EF4-FFF2-40B4-BE49-F238E27FC236}">
                <a16:creationId xmlns:a16="http://schemas.microsoft.com/office/drawing/2014/main" id="{CBA1AA8D-680C-C04C-8A76-3E597FEDA4E3}"/>
              </a:ext>
            </a:extLst>
          </p:cNvPr>
          <p:cNvSpPr/>
          <p:nvPr/>
        </p:nvSpPr>
        <p:spPr>
          <a:xfrm>
            <a:off x="6838855" y="1784414"/>
            <a:ext cx="291871" cy="385255"/>
          </a:xfrm>
          <a:prstGeom prst="upArrow">
            <a:avLst/>
          </a:prstGeom>
          <a:solidFill>
            <a:srgbClr val="21A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 name="Rounded Rectangle 7">
            <a:extLst>
              <a:ext uri="{FF2B5EF4-FFF2-40B4-BE49-F238E27FC236}">
                <a16:creationId xmlns:a16="http://schemas.microsoft.com/office/drawing/2014/main" id="{856BF4EB-A077-4048-9DAC-108ABDC82318}"/>
              </a:ext>
            </a:extLst>
          </p:cNvPr>
          <p:cNvSpPr/>
          <p:nvPr/>
        </p:nvSpPr>
        <p:spPr>
          <a:xfrm>
            <a:off x="3257297" y="3301238"/>
            <a:ext cx="6223988" cy="942580"/>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ounded Rectangle 10">
            <a:extLst>
              <a:ext uri="{FF2B5EF4-FFF2-40B4-BE49-F238E27FC236}">
                <a16:creationId xmlns:a16="http://schemas.microsoft.com/office/drawing/2014/main" id="{EA506C26-147E-7C45-9653-6DBA9B6D5D68}"/>
              </a:ext>
            </a:extLst>
          </p:cNvPr>
          <p:cNvSpPr/>
          <p:nvPr/>
        </p:nvSpPr>
        <p:spPr>
          <a:xfrm>
            <a:off x="4895010" y="985034"/>
            <a:ext cx="3283702" cy="807765"/>
          </a:xfrm>
          <a:prstGeom prst="roundRect">
            <a:avLst/>
          </a:prstGeom>
          <a:solidFill>
            <a:srgbClr val="21A5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ounded Rectangle 11">
            <a:extLst>
              <a:ext uri="{FF2B5EF4-FFF2-40B4-BE49-F238E27FC236}">
                <a16:creationId xmlns:a16="http://schemas.microsoft.com/office/drawing/2014/main" id="{DB44BF26-2D37-5149-A074-B08A218C92EA}"/>
              </a:ext>
            </a:extLst>
          </p:cNvPr>
          <p:cNvSpPr/>
          <p:nvPr/>
        </p:nvSpPr>
        <p:spPr>
          <a:xfrm>
            <a:off x="4877430" y="2108487"/>
            <a:ext cx="3306644" cy="807765"/>
          </a:xfrm>
          <a:prstGeom prst="roundRect">
            <a:avLst/>
          </a:prstGeom>
          <a:solidFill>
            <a:srgbClr val="21A58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ounded Rectangle 12">
            <a:extLst>
              <a:ext uri="{FF2B5EF4-FFF2-40B4-BE49-F238E27FC236}">
                <a16:creationId xmlns:a16="http://schemas.microsoft.com/office/drawing/2014/main" id="{6596E9C2-FBBF-B641-A1B4-C0A5749C3A2E}"/>
              </a:ext>
            </a:extLst>
          </p:cNvPr>
          <p:cNvSpPr/>
          <p:nvPr/>
        </p:nvSpPr>
        <p:spPr>
          <a:xfrm>
            <a:off x="8295671" y="985035"/>
            <a:ext cx="3105881" cy="807765"/>
          </a:xfrm>
          <a:prstGeom prst="roundRect">
            <a:avLst/>
          </a:prstGeom>
          <a:solidFill>
            <a:srgbClr val="F09D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ounded Rectangle 13">
            <a:extLst>
              <a:ext uri="{FF2B5EF4-FFF2-40B4-BE49-F238E27FC236}">
                <a16:creationId xmlns:a16="http://schemas.microsoft.com/office/drawing/2014/main" id="{50D9ADC5-6088-5442-8B99-BB6FB9FFC602}"/>
              </a:ext>
            </a:extLst>
          </p:cNvPr>
          <p:cNvSpPr/>
          <p:nvPr/>
        </p:nvSpPr>
        <p:spPr>
          <a:xfrm>
            <a:off x="8291720" y="2102436"/>
            <a:ext cx="3105880" cy="791229"/>
          </a:xfrm>
          <a:prstGeom prst="roundRect">
            <a:avLst/>
          </a:prstGeom>
          <a:solidFill>
            <a:srgbClr val="F09D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TextBox 15">
            <a:extLst>
              <a:ext uri="{FF2B5EF4-FFF2-40B4-BE49-F238E27FC236}">
                <a16:creationId xmlns:a16="http://schemas.microsoft.com/office/drawing/2014/main" id="{668660CA-46FE-E345-8B8B-C419699399A3}"/>
              </a:ext>
            </a:extLst>
          </p:cNvPr>
          <p:cNvSpPr txBox="1"/>
          <p:nvPr/>
        </p:nvSpPr>
        <p:spPr>
          <a:xfrm>
            <a:off x="4286880" y="3493444"/>
            <a:ext cx="4104985" cy="338554"/>
          </a:xfrm>
          <a:prstGeom prst="rect">
            <a:avLst/>
          </a:prstGeom>
          <a:noFill/>
        </p:spPr>
        <p:txBody>
          <a:bodyPr wrap="square" rtlCol="0">
            <a:spAutoFit/>
          </a:bodyPr>
          <a:lstStyle/>
          <a:p>
            <a:r>
              <a:rPr lang="en-US" sz="1600" b="1" dirty="0">
                <a:solidFill>
                  <a:schemeClr val="bg1"/>
                </a:solidFill>
                <a:latin typeface="+mj-lt"/>
                <a:cs typeface="Gotham Bold" pitchFamily="2" charset="0"/>
              </a:rPr>
              <a:t>Solution Support</a:t>
            </a:r>
            <a:r>
              <a:rPr lang="en-US" sz="1600" b="1" baseline="30000" dirty="0">
                <a:solidFill>
                  <a:schemeClr val="bg1"/>
                </a:solidFill>
                <a:latin typeface="+mj-lt"/>
                <a:cs typeface="Gotham Bold" pitchFamily="2" charset="0"/>
              </a:rPr>
              <a:t>1</a:t>
            </a:r>
          </a:p>
        </p:txBody>
      </p:sp>
      <p:sp>
        <p:nvSpPr>
          <p:cNvPr id="17" name="TextBox 16">
            <a:extLst>
              <a:ext uri="{FF2B5EF4-FFF2-40B4-BE49-F238E27FC236}">
                <a16:creationId xmlns:a16="http://schemas.microsoft.com/office/drawing/2014/main" id="{0E7990AC-7F82-4746-81AF-91919FE8390D}"/>
              </a:ext>
            </a:extLst>
          </p:cNvPr>
          <p:cNvSpPr txBox="1"/>
          <p:nvPr/>
        </p:nvSpPr>
        <p:spPr>
          <a:xfrm>
            <a:off x="4286879" y="3769496"/>
            <a:ext cx="4991069" cy="276999"/>
          </a:xfrm>
          <a:prstGeom prst="rect">
            <a:avLst/>
          </a:prstGeom>
          <a:noFill/>
        </p:spPr>
        <p:txBody>
          <a:bodyPr wrap="square" rtlCol="0">
            <a:spAutoFit/>
          </a:bodyPr>
          <a:lstStyle/>
          <a:p>
            <a:r>
              <a:rPr lang="en-US" sz="1200" dirty="0">
                <a:solidFill>
                  <a:schemeClr val="bg1"/>
                </a:solidFill>
                <a:latin typeface="+mj-lt"/>
                <a:cs typeface="Gotham Book" pitchFamily="2" charset="0"/>
              </a:rPr>
              <a:t>Addresses both hardware and software in solution environments</a:t>
            </a:r>
            <a:endParaRPr lang="en-US" sz="1200" baseline="30000" dirty="0">
              <a:solidFill>
                <a:schemeClr val="bg1"/>
              </a:solidFill>
              <a:latin typeface="+mj-lt"/>
              <a:cs typeface="Gotham Book" pitchFamily="2" charset="0"/>
            </a:endParaRPr>
          </a:p>
        </p:txBody>
      </p:sp>
      <p:sp>
        <p:nvSpPr>
          <p:cNvPr id="18" name="Oval 17">
            <a:extLst>
              <a:ext uri="{FF2B5EF4-FFF2-40B4-BE49-F238E27FC236}">
                <a16:creationId xmlns:a16="http://schemas.microsoft.com/office/drawing/2014/main" id="{8D78EB20-513C-EA45-9E0F-35898213A489}"/>
              </a:ext>
            </a:extLst>
          </p:cNvPr>
          <p:cNvSpPr/>
          <p:nvPr/>
        </p:nvSpPr>
        <p:spPr>
          <a:xfrm>
            <a:off x="3433880" y="3395012"/>
            <a:ext cx="753512" cy="753512"/>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 name="Rounded Rectangle 21">
            <a:extLst>
              <a:ext uri="{FF2B5EF4-FFF2-40B4-BE49-F238E27FC236}">
                <a16:creationId xmlns:a16="http://schemas.microsoft.com/office/drawing/2014/main" id="{6494AA68-4EDA-7042-B001-E615171FBECE}"/>
              </a:ext>
            </a:extLst>
          </p:cNvPr>
          <p:cNvSpPr/>
          <p:nvPr/>
        </p:nvSpPr>
        <p:spPr>
          <a:xfrm>
            <a:off x="2325006" y="4583934"/>
            <a:ext cx="4104984" cy="942580"/>
          </a:xfrm>
          <a:prstGeom prst="round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TextBox 22">
            <a:extLst>
              <a:ext uri="{FF2B5EF4-FFF2-40B4-BE49-F238E27FC236}">
                <a16:creationId xmlns:a16="http://schemas.microsoft.com/office/drawing/2014/main" id="{5C938F86-06ED-5C41-AF7E-51C070690F29}"/>
              </a:ext>
            </a:extLst>
          </p:cNvPr>
          <p:cNvSpPr txBox="1"/>
          <p:nvPr/>
        </p:nvSpPr>
        <p:spPr>
          <a:xfrm>
            <a:off x="3169838" y="4782277"/>
            <a:ext cx="3218656" cy="338554"/>
          </a:xfrm>
          <a:prstGeom prst="rect">
            <a:avLst/>
          </a:prstGeom>
          <a:noFill/>
        </p:spPr>
        <p:txBody>
          <a:bodyPr wrap="square" rtlCol="0">
            <a:spAutoFit/>
          </a:bodyPr>
          <a:lstStyle/>
          <a:p>
            <a:r>
              <a:rPr lang="en-US" sz="1600" b="1" dirty="0">
                <a:solidFill>
                  <a:schemeClr val="bg1"/>
                </a:solidFill>
                <a:latin typeface="+mj-lt"/>
                <a:cs typeface="Gotham Bold" pitchFamily="2" charset="0"/>
              </a:rPr>
              <a:t>Smart Net Total Care (SNTC)</a:t>
            </a:r>
            <a:endParaRPr lang="en-US" sz="1600" b="1" baseline="30000" dirty="0">
              <a:solidFill>
                <a:schemeClr val="bg1"/>
              </a:solidFill>
              <a:latin typeface="+mj-lt"/>
              <a:cs typeface="Gotham Bold" pitchFamily="2" charset="0"/>
            </a:endParaRPr>
          </a:p>
        </p:txBody>
      </p:sp>
      <p:sp>
        <p:nvSpPr>
          <p:cNvPr id="24" name="TextBox 23">
            <a:extLst>
              <a:ext uri="{FF2B5EF4-FFF2-40B4-BE49-F238E27FC236}">
                <a16:creationId xmlns:a16="http://schemas.microsoft.com/office/drawing/2014/main" id="{875B4BB1-827F-C141-A94F-BB66FF31F715}"/>
              </a:ext>
            </a:extLst>
          </p:cNvPr>
          <p:cNvSpPr txBox="1"/>
          <p:nvPr/>
        </p:nvSpPr>
        <p:spPr>
          <a:xfrm>
            <a:off x="3178327" y="5064129"/>
            <a:ext cx="3210167" cy="276999"/>
          </a:xfrm>
          <a:prstGeom prst="rect">
            <a:avLst/>
          </a:prstGeom>
          <a:noFill/>
        </p:spPr>
        <p:txBody>
          <a:bodyPr wrap="square" rtlCol="0">
            <a:spAutoFit/>
          </a:bodyPr>
          <a:lstStyle/>
          <a:p>
            <a:r>
              <a:rPr lang="en-US" sz="1200" dirty="0">
                <a:solidFill>
                  <a:schemeClr val="bg1"/>
                </a:solidFill>
                <a:latin typeface="+mj-lt"/>
                <a:cs typeface="Gotham Book" pitchFamily="2" charset="0"/>
              </a:rPr>
              <a:t>(flexible RMA options available)</a:t>
            </a:r>
            <a:endParaRPr lang="en-US" sz="1200" baseline="30000" dirty="0">
              <a:solidFill>
                <a:schemeClr val="bg1"/>
              </a:solidFill>
              <a:latin typeface="+mj-lt"/>
              <a:cs typeface="Gotham Book" pitchFamily="2" charset="0"/>
            </a:endParaRPr>
          </a:p>
        </p:txBody>
      </p:sp>
      <p:sp>
        <p:nvSpPr>
          <p:cNvPr id="25" name="Oval 24">
            <a:extLst>
              <a:ext uri="{FF2B5EF4-FFF2-40B4-BE49-F238E27FC236}">
                <a16:creationId xmlns:a16="http://schemas.microsoft.com/office/drawing/2014/main" id="{E210AD44-528B-4C49-A1E6-71090476AFDE}"/>
              </a:ext>
            </a:extLst>
          </p:cNvPr>
          <p:cNvSpPr/>
          <p:nvPr/>
        </p:nvSpPr>
        <p:spPr>
          <a:xfrm>
            <a:off x="2509296" y="4744636"/>
            <a:ext cx="627768" cy="627769"/>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a:extLst>
              <a:ext uri="{FF2B5EF4-FFF2-40B4-BE49-F238E27FC236}">
                <a16:creationId xmlns:a16="http://schemas.microsoft.com/office/drawing/2014/main" id="{9E767A06-1623-094B-A89F-3781EAE38D07}"/>
              </a:ext>
            </a:extLst>
          </p:cNvPr>
          <p:cNvSpPr/>
          <p:nvPr/>
        </p:nvSpPr>
        <p:spPr>
          <a:xfrm>
            <a:off x="6737496" y="4583934"/>
            <a:ext cx="4016502" cy="942579"/>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TextBox 30">
            <a:extLst>
              <a:ext uri="{FF2B5EF4-FFF2-40B4-BE49-F238E27FC236}">
                <a16:creationId xmlns:a16="http://schemas.microsoft.com/office/drawing/2014/main" id="{4B11A8E8-463B-EA4D-8CC2-E4C27876CD61}"/>
              </a:ext>
            </a:extLst>
          </p:cNvPr>
          <p:cNvSpPr txBox="1"/>
          <p:nvPr/>
        </p:nvSpPr>
        <p:spPr>
          <a:xfrm>
            <a:off x="7561847" y="4904978"/>
            <a:ext cx="3167681" cy="307777"/>
          </a:xfrm>
          <a:prstGeom prst="rect">
            <a:avLst/>
          </a:prstGeom>
          <a:noFill/>
        </p:spPr>
        <p:txBody>
          <a:bodyPr wrap="square" rtlCol="0">
            <a:spAutoFit/>
          </a:bodyPr>
          <a:lstStyle/>
          <a:p>
            <a:r>
              <a:rPr lang="en-US" sz="1400" b="1" dirty="0">
                <a:solidFill>
                  <a:schemeClr val="bg1"/>
                </a:solidFill>
                <a:latin typeface="+mj-lt"/>
                <a:cs typeface="Gotham Bold" pitchFamily="2" charset="0"/>
              </a:rPr>
              <a:t>Software Support Basic (SWSS)</a:t>
            </a:r>
            <a:endParaRPr lang="en-US" sz="1400" b="1" baseline="30000" dirty="0">
              <a:solidFill>
                <a:schemeClr val="bg1"/>
              </a:solidFill>
              <a:latin typeface="+mj-lt"/>
              <a:cs typeface="Gotham Bold" pitchFamily="2" charset="0"/>
            </a:endParaRPr>
          </a:p>
        </p:txBody>
      </p:sp>
      <p:sp>
        <p:nvSpPr>
          <p:cNvPr id="33" name="Oval 32">
            <a:extLst>
              <a:ext uri="{FF2B5EF4-FFF2-40B4-BE49-F238E27FC236}">
                <a16:creationId xmlns:a16="http://schemas.microsoft.com/office/drawing/2014/main" id="{A85F5855-2744-7C49-A01C-BA3723DA9505}"/>
              </a:ext>
            </a:extLst>
          </p:cNvPr>
          <p:cNvSpPr/>
          <p:nvPr/>
        </p:nvSpPr>
        <p:spPr>
          <a:xfrm>
            <a:off x="6920157" y="4738684"/>
            <a:ext cx="624509" cy="624509"/>
          </a:xfrm>
          <a:prstGeom prst="ellipse">
            <a:avLst/>
          </a:prstGeom>
          <a:solidFill>
            <a:schemeClr val="tx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TextBox 35">
            <a:extLst>
              <a:ext uri="{FF2B5EF4-FFF2-40B4-BE49-F238E27FC236}">
                <a16:creationId xmlns:a16="http://schemas.microsoft.com/office/drawing/2014/main" id="{4F07BDDE-EF7C-8642-B925-2190E21225C5}"/>
              </a:ext>
            </a:extLst>
          </p:cNvPr>
          <p:cNvSpPr txBox="1"/>
          <p:nvPr/>
        </p:nvSpPr>
        <p:spPr>
          <a:xfrm>
            <a:off x="5011969" y="1064146"/>
            <a:ext cx="3128651" cy="338554"/>
          </a:xfrm>
          <a:prstGeom prst="rect">
            <a:avLst/>
          </a:prstGeom>
          <a:noFill/>
        </p:spPr>
        <p:txBody>
          <a:bodyPr wrap="square" rtlCol="0">
            <a:spAutoFit/>
          </a:bodyPr>
          <a:lstStyle/>
          <a:p>
            <a:r>
              <a:rPr lang="en-US" sz="1600" b="1" dirty="0">
                <a:solidFill>
                  <a:schemeClr val="bg1"/>
                </a:solidFill>
                <a:latin typeface="+mj-lt"/>
                <a:cs typeface="Gotham Bold" pitchFamily="2" charset="0"/>
              </a:rPr>
              <a:t>Software Support Premium</a:t>
            </a:r>
            <a:r>
              <a:rPr lang="en-US" sz="1600" b="1" baseline="30000" dirty="0">
                <a:solidFill>
                  <a:schemeClr val="bg1"/>
                </a:solidFill>
                <a:latin typeface="+mj-lt"/>
                <a:cs typeface="Gotham Bold" pitchFamily="2" charset="0"/>
              </a:rPr>
              <a:t>2</a:t>
            </a:r>
          </a:p>
        </p:txBody>
      </p:sp>
      <p:sp>
        <p:nvSpPr>
          <p:cNvPr id="37" name="TextBox 36">
            <a:extLst>
              <a:ext uri="{FF2B5EF4-FFF2-40B4-BE49-F238E27FC236}">
                <a16:creationId xmlns:a16="http://schemas.microsoft.com/office/drawing/2014/main" id="{10890398-7051-A94E-9DC8-88E405B6BDF7}"/>
              </a:ext>
            </a:extLst>
          </p:cNvPr>
          <p:cNvSpPr txBox="1"/>
          <p:nvPr/>
        </p:nvSpPr>
        <p:spPr>
          <a:xfrm>
            <a:off x="5011969" y="1356768"/>
            <a:ext cx="1695759" cy="287493"/>
          </a:xfrm>
          <a:prstGeom prst="rect">
            <a:avLst/>
          </a:prstGeom>
          <a:noFill/>
        </p:spPr>
        <p:txBody>
          <a:bodyPr wrap="square" rtlCol="0">
            <a:spAutoFit/>
          </a:bodyPr>
          <a:lstStyle/>
          <a:p>
            <a:r>
              <a:rPr lang="en-US" sz="1200" dirty="0">
                <a:solidFill>
                  <a:schemeClr val="bg1"/>
                </a:solidFill>
                <a:latin typeface="+mj-lt"/>
                <a:cs typeface="Gotham Book" pitchFamily="2" charset="0"/>
              </a:rPr>
              <a:t>(Collaboration)</a:t>
            </a:r>
            <a:endParaRPr lang="en-US" sz="1200" baseline="30000" dirty="0">
              <a:solidFill>
                <a:schemeClr val="bg1"/>
              </a:solidFill>
              <a:latin typeface="+mj-lt"/>
              <a:cs typeface="Gotham Book" pitchFamily="2" charset="0"/>
            </a:endParaRPr>
          </a:p>
        </p:txBody>
      </p:sp>
      <p:sp>
        <p:nvSpPr>
          <p:cNvPr id="38" name="TextBox 37">
            <a:extLst>
              <a:ext uri="{FF2B5EF4-FFF2-40B4-BE49-F238E27FC236}">
                <a16:creationId xmlns:a16="http://schemas.microsoft.com/office/drawing/2014/main" id="{8CE9CCF0-A90D-9D45-831E-2C636B0AE550}"/>
              </a:ext>
            </a:extLst>
          </p:cNvPr>
          <p:cNvSpPr txBox="1"/>
          <p:nvPr/>
        </p:nvSpPr>
        <p:spPr>
          <a:xfrm>
            <a:off x="8343767" y="1058102"/>
            <a:ext cx="3009687" cy="338554"/>
          </a:xfrm>
          <a:prstGeom prst="rect">
            <a:avLst/>
          </a:prstGeom>
          <a:noFill/>
        </p:spPr>
        <p:txBody>
          <a:bodyPr wrap="square" rtlCol="0">
            <a:spAutoFit/>
          </a:bodyPr>
          <a:lstStyle/>
          <a:p>
            <a:r>
              <a:rPr lang="en-US" sz="1600" b="1" dirty="0">
                <a:solidFill>
                  <a:schemeClr val="bg1"/>
                </a:solidFill>
                <a:latin typeface="+mj-lt"/>
                <a:cs typeface="Gotham Bold" pitchFamily="2" charset="0"/>
              </a:rPr>
              <a:t>Software Support Premium</a:t>
            </a:r>
            <a:endParaRPr lang="en-US" sz="1600" b="1" baseline="30000" dirty="0">
              <a:solidFill>
                <a:schemeClr val="bg1"/>
              </a:solidFill>
              <a:latin typeface="+mj-lt"/>
              <a:cs typeface="Gotham Bold" pitchFamily="2" charset="0"/>
            </a:endParaRPr>
          </a:p>
        </p:txBody>
      </p:sp>
      <p:sp>
        <p:nvSpPr>
          <p:cNvPr id="39" name="TextBox 38">
            <a:extLst>
              <a:ext uri="{FF2B5EF4-FFF2-40B4-BE49-F238E27FC236}">
                <a16:creationId xmlns:a16="http://schemas.microsoft.com/office/drawing/2014/main" id="{81E7E8FA-795A-0240-8F8E-B83623763258}"/>
              </a:ext>
            </a:extLst>
          </p:cNvPr>
          <p:cNvSpPr txBox="1"/>
          <p:nvPr/>
        </p:nvSpPr>
        <p:spPr>
          <a:xfrm>
            <a:off x="8337554" y="1351571"/>
            <a:ext cx="1109050" cy="287493"/>
          </a:xfrm>
          <a:prstGeom prst="rect">
            <a:avLst/>
          </a:prstGeom>
          <a:noFill/>
        </p:spPr>
        <p:txBody>
          <a:bodyPr wrap="square" rtlCol="0">
            <a:spAutoFit/>
          </a:bodyPr>
          <a:lstStyle/>
          <a:p>
            <a:r>
              <a:rPr lang="en-US" sz="1200" dirty="0">
                <a:solidFill>
                  <a:schemeClr val="bg1"/>
                </a:solidFill>
                <a:latin typeface="+mj-lt"/>
                <a:cs typeface="Gotham Book" pitchFamily="2" charset="0"/>
              </a:rPr>
              <a:t>(Security)</a:t>
            </a:r>
            <a:endParaRPr lang="en-US" sz="1200" baseline="30000" dirty="0">
              <a:solidFill>
                <a:schemeClr val="bg1"/>
              </a:solidFill>
              <a:latin typeface="+mj-lt"/>
              <a:cs typeface="Gotham Book" pitchFamily="2" charset="0"/>
            </a:endParaRPr>
          </a:p>
        </p:txBody>
      </p:sp>
      <p:sp>
        <p:nvSpPr>
          <p:cNvPr id="40" name="TextBox 39">
            <a:extLst>
              <a:ext uri="{FF2B5EF4-FFF2-40B4-BE49-F238E27FC236}">
                <a16:creationId xmlns:a16="http://schemas.microsoft.com/office/drawing/2014/main" id="{17D88585-44E0-C240-A47E-541716127BCD}"/>
              </a:ext>
            </a:extLst>
          </p:cNvPr>
          <p:cNvSpPr txBox="1"/>
          <p:nvPr/>
        </p:nvSpPr>
        <p:spPr>
          <a:xfrm>
            <a:off x="4959879" y="2214961"/>
            <a:ext cx="3224195" cy="338554"/>
          </a:xfrm>
          <a:prstGeom prst="rect">
            <a:avLst/>
          </a:prstGeom>
          <a:noFill/>
        </p:spPr>
        <p:txBody>
          <a:bodyPr wrap="square" rtlCol="0">
            <a:spAutoFit/>
          </a:bodyPr>
          <a:lstStyle/>
          <a:p>
            <a:r>
              <a:rPr lang="en-US" sz="1600" b="1" dirty="0">
                <a:solidFill>
                  <a:schemeClr val="bg1"/>
                </a:solidFill>
                <a:latin typeface="+mj-lt"/>
                <a:cs typeface="Gotham Bold" pitchFamily="2" charset="0"/>
              </a:rPr>
              <a:t>Software Support Enhanced</a:t>
            </a:r>
            <a:r>
              <a:rPr lang="en-US" sz="1600" b="1" baseline="30000" dirty="0">
                <a:solidFill>
                  <a:schemeClr val="bg1"/>
                </a:solidFill>
                <a:latin typeface="+mj-lt"/>
                <a:cs typeface="Gotham Bold" pitchFamily="2" charset="0"/>
              </a:rPr>
              <a:t>2</a:t>
            </a:r>
          </a:p>
        </p:txBody>
      </p:sp>
      <p:sp>
        <p:nvSpPr>
          <p:cNvPr id="42" name="TextBox 41">
            <a:extLst>
              <a:ext uri="{FF2B5EF4-FFF2-40B4-BE49-F238E27FC236}">
                <a16:creationId xmlns:a16="http://schemas.microsoft.com/office/drawing/2014/main" id="{7BF4C774-C428-E94A-BCD7-2348B37C3396}"/>
              </a:ext>
            </a:extLst>
          </p:cNvPr>
          <p:cNvSpPr txBox="1"/>
          <p:nvPr/>
        </p:nvSpPr>
        <p:spPr>
          <a:xfrm>
            <a:off x="8331406" y="2217591"/>
            <a:ext cx="3105879" cy="338554"/>
          </a:xfrm>
          <a:prstGeom prst="rect">
            <a:avLst/>
          </a:prstGeom>
          <a:noFill/>
        </p:spPr>
        <p:txBody>
          <a:bodyPr wrap="square" rtlCol="0">
            <a:spAutoFit/>
          </a:bodyPr>
          <a:lstStyle/>
          <a:p>
            <a:r>
              <a:rPr lang="en-US" sz="1600" b="1" dirty="0">
                <a:solidFill>
                  <a:schemeClr val="bg1"/>
                </a:solidFill>
                <a:latin typeface="+mj-lt"/>
                <a:cs typeface="Gotham Bold" pitchFamily="2" charset="0"/>
              </a:rPr>
              <a:t>Software Support Enhanced</a:t>
            </a:r>
            <a:endParaRPr lang="en-US" sz="1600" b="1" baseline="30000" dirty="0">
              <a:solidFill>
                <a:schemeClr val="bg1"/>
              </a:solidFill>
              <a:latin typeface="+mj-lt"/>
              <a:cs typeface="Gotham Bold" pitchFamily="2" charset="0"/>
            </a:endParaRPr>
          </a:p>
        </p:txBody>
      </p:sp>
      <p:sp>
        <p:nvSpPr>
          <p:cNvPr id="43" name="TextBox 42">
            <a:extLst>
              <a:ext uri="{FF2B5EF4-FFF2-40B4-BE49-F238E27FC236}">
                <a16:creationId xmlns:a16="http://schemas.microsoft.com/office/drawing/2014/main" id="{67F05B15-1766-644C-AF47-6F7C5BD85B28}"/>
              </a:ext>
            </a:extLst>
          </p:cNvPr>
          <p:cNvSpPr txBox="1"/>
          <p:nvPr/>
        </p:nvSpPr>
        <p:spPr>
          <a:xfrm>
            <a:off x="8331405" y="2518602"/>
            <a:ext cx="1120039" cy="287493"/>
          </a:xfrm>
          <a:prstGeom prst="rect">
            <a:avLst/>
          </a:prstGeom>
          <a:noFill/>
        </p:spPr>
        <p:txBody>
          <a:bodyPr wrap="square" rtlCol="0">
            <a:spAutoFit/>
          </a:bodyPr>
          <a:lstStyle/>
          <a:p>
            <a:r>
              <a:rPr lang="en-US" sz="1200" dirty="0">
                <a:solidFill>
                  <a:schemeClr val="bg1"/>
                </a:solidFill>
                <a:latin typeface="+mj-lt"/>
                <a:cs typeface="Gotham Book" pitchFamily="2" charset="0"/>
              </a:rPr>
              <a:t>(Security)</a:t>
            </a:r>
            <a:endParaRPr lang="en-US" sz="1200" baseline="30000" dirty="0">
              <a:solidFill>
                <a:schemeClr val="bg1"/>
              </a:solidFill>
              <a:latin typeface="+mj-lt"/>
              <a:cs typeface="Gotham Book" pitchFamily="2" charset="0"/>
            </a:endParaRPr>
          </a:p>
        </p:txBody>
      </p:sp>
      <p:sp>
        <p:nvSpPr>
          <p:cNvPr id="45" name="Graphic 363">
            <a:extLst>
              <a:ext uri="{FF2B5EF4-FFF2-40B4-BE49-F238E27FC236}">
                <a16:creationId xmlns:a16="http://schemas.microsoft.com/office/drawing/2014/main" id="{630E7273-5237-3C4E-8AEE-0D32B89CA5BF}"/>
              </a:ext>
            </a:extLst>
          </p:cNvPr>
          <p:cNvSpPr/>
          <p:nvPr/>
        </p:nvSpPr>
        <p:spPr>
          <a:xfrm>
            <a:off x="3561864" y="3522996"/>
            <a:ext cx="497545" cy="497545"/>
          </a:xfrm>
          <a:custGeom>
            <a:avLst/>
            <a:gdLst>
              <a:gd name="connsiteX0" fmla="*/ 4731544 w 4733925"/>
              <a:gd name="connsiteY0" fmla="*/ 2369344 h 4733925"/>
              <a:gd name="connsiteX1" fmla="*/ 2369344 w 4733925"/>
              <a:gd name="connsiteY1" fmla="*/ 4731544 h 4733925"/>
              <a:gd name="connsiteX2" fmla="*/ 7144 w 4733925"/>
              <a:gd name="connsiteY2" fmla="*/ 2369344 h 4733925"/>
              <a:gd name="connsiteX3" fmla="*/ 2369344 w 4733925"/>
              <a:gd name="connsiteY3" fmla="*/ 7144 h 4733925"/>
              <a:gd name="connsiteX4" fmla="*/ 4731544 w 4733925"/>
              <a:gd name="connsiteY4" fmla="*/ 2369344 h 4733925"/>
              <a:gd name="connsiteX5" fmla="*/ 2096110 w 4733925"/>
              <a:gd name="connsiteY5" fmla="*/ 3620110 h 4733925"/>
              <a:gd name="connsiteX6" fmla="*/ 3848710 w 4733925"/>
              <a:gd name="connsiteY6" fmla="*/ 1867510 h 4733925"/>
              <a:gd name="connsiteX7" fmla="*/ 3848710 w 4733925"/>
              <a:gd name="connsiteY7" fmla="*/ 1651987 h 4733925"/>
              <a:gd name="connsiteX8" fmla="*/ 3633188 w 4733925"/>
              <a:gd name="connsiteY8" fmla="*/ 1436465 h 4733925"/>
              <a:gd name="connsiteX9" fmla="*/ 3417656 w 4733925"/>
              <a:gd name="connsiteY9" fmla="*/ 1436465 h 4733925"/>
              <a:gd name="connsiteX10" fmla="*/ 1988344 w 4733925"/>
              <a:gd name="connsiteY10" fmla="*/ 2865768 h 4733925"/>
              <a:gd name="connsiteX11" fmla="*/ 1321032 w 4733925"/>
              <a:gd name="connsiteY11" fmla="*/ 2198456 h 4733925"/>
              <a:gd name="connsiteX12" fmla="*/ 1105500 w 4733925"/>
              <a:gd name="connsiteY12" fmla="*/ 2198456 h 4733925"/>
              <a:gd name="connsiteX13" fmla="*/ 889978 w 4733925"/>
              <a:gd name="connsiteY13" fmla="*/ 2413978 h 4733925"/>
              <a:gd name="connsiteX14" fmla="*/ 889978 w 4733925"/>
              <a:gd name="connsiteY14" fmla="*/ 2629500 h 4733925"/>
              <a:gd name="connsiteX15" fmla="*/ 1880578 w 4733925"/>
              <a:gd name="connsiteY15" fmla="*/ 3620100 h 4733925"/>
              <a:gd name="connsiteX16" fmla="*/ 2096110 w 4733925"/>
              <a:gd name="connsiteY16" fmla="*/ 3620110 h 473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33925" h="4733925">
                <a:moveTo>
                  <a:pt x="4731544" y="2369344"/>
                </a:moveTo>
                <a:cubicBezTo>
                  <a:pt x="4731544" y="3673955"/>
                  <a:pt x="3673955" y="4731544"/>
                  <a:pt x="2369344" y="4731544"/>
                </a:cubicBezTo>
                <a:cubicBezTo>
                  <a:pt x="1064733" y="4731544"/>
                  <a:pt x="7144" y="3673955"/>
                  <a:pt x="7144" y="2369344"/>
                </a:cubicBezTo>
                <a:cubicBezTo>
                  <a:pt x="7144" y="1064733"/>
                  <a:pt x="1064733" y="7144"/>
                  <a:pt x="2369344" y="7144"/>
                </a:cubicBezTo>
                <a:cubicBezTo>
                  <a:pt x="3673955" y="7144"/>
                  <a:pt x="4731544" y="1064733"/>
                  <a:pt x="4731544" y="2369344"/>
                </a:cubicBezTo>
                <a:close/>
                <a:moveTo>
                  <a:pt x="2096110" y="3620110"/>
                </a:moveTo>
                <a:lnTo>
                  <a:pt x="3848710" y="1867510"/>
                </a:lnTo>
                <a:cubicBezTo>
                  <a:pt x="3908222" y="1807997"/>
                  <a:pt x="3908222" y="1711500"/>
                  <a:pt x="3848710" y="1651987"/>
                </a:cubicBezTo>
                <a:lnTo>
                  <a:pt x="3633188" y="1436465"/>
                </a:lnTo>
                <a:cubicBezTo>
                  <a:pt x="3573675" y="1376944"/>
                  <a:pt x="3477178" y="1376944"/>
                  <a:pt x="3417656" y="1436465"/>
                </a:cubicBezTo>
                <a:lnTo>
                  <a:pt x="1988344" y="2865768"/>
                </a:lnTo>
                <a:lnTo>
                  <a:pt x="1321032" y="2198456"/>
                </a:lnTo>
                <a:cubicBezTo>
                  <a:pt x="1261520" y="2138944"/>
                  <a:pt x="1165022" y="2138944"/>
                  <a:pt x="1105500" y="2198456"/>
                </a:cubicBezTo>
                <a:lnTo>
                  <a:pt x="889978" y="2413978"/>
                </a:lnTo>
                <a:cubicBezTo>
                  <a:pt x="830466" y="2473490"/>
                  <a:pt x="830466" y="2569988"/>
                  <a:pt x="889978" y="2629500"/>
                </a:cubicBezTo>
                <a:lnTo>
                  <a:pt x="1880578" y="3620100"/>
                </a:lnTo>
                <a:cubicBezTo>
                  <a:pt x="1940100" y="3679622"/>
                  <a:pt x="2036588" y="3679622"/>
                  <a:pt x="2096110" y="3620110"/>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47" name="Graphic 715">
            <a:extLst>
              <a:ext uri="{FF2B5EF4-FFF2-40B4-BE49-F238E27FC236}">
                <a16:creationId xmlns:a16="http://schemas.microsoft.com/office/drawing/2014/main" id="{8C49E8D5-DC89-E64F-9111-7AC7FF3D5E96}"/>
              </a:ext>
            </a:extLst>
          </p:cNvPr>
          <p:cNvSpPr/>
          <p:nvPr/>
        </p:nvSpPr>
        <p:spPr>
          <a:xfrm>
            <a:off x="2659910" y="4927384"/>
            <a:ext cx="344612" cy="258627"/>
          </a:xfrm>
          <a:custGeom>
            <a:avLst/>
            <a:gdLst>
              <a:gd name="connsiteX0" fmla="*/ 3177064 w 4886325"/>
              <a:gd name="connsiteY0" fmla="*/ 2445544 h 3667125"/>
              <a:gd name="connsiteX1" fmla="*/ 3542824 w 4886325"/>
              <a:gd name="connsiteY1" fmla="*/ 2445544 h 3667125"/>
              <a:gd name="connsiteX2" fmla="*/ 3664744 w 4886325"/>
              <a:gd name="connsiteY2" fmla="*/ 2323624 h 3667125"/>
              <a:gd name="connsiteX3" fmla="*/ 3664744 w 4886325"/>
              <a:gd name="connsiteY3" fmla="*/ 1043464 h 3667125"/>
              <a:gd name="connsiteX4" fmla="*/ 3542824 w 4886325"/>
              <a:gd name="connsiteY4" fmla="*/ 921544 h 3667125"/>
              <a:gd name="connsiteX5" fmla="*/ 3177064 w 4886325"/>
              <a:gd name="connsiteY5" fmla="*/ 921544 h 3667125"/>
              <a:gd name="connsiteX6" fmla="*/ 3055144 w 4886325"/>
              <a:gd name="connsiteY6" fmla="*/ 1043464 h 3667125"/>
              <a:gd name="connsiteX7" fmla="*/ 3055144 w 4886325"/>
              <a:gd name="connsiteY7" fmla="*/ 2323624 h 3667125"/>
              <a:gd name="connsiteX8" fmla="*/ 3177064 w 4886325"/>
              <a:gd name="connsiteY8" fmla="*/ 2445544 h 3667125"/>
              <a:gd name="connsiteX9" fmla="*/ 4091464 w 4886325"/>
              <a:gd name="connsiteY9" fmla="*/ 2445544 h 3667125"/>
              <a:gd name="connsiteX10" fmla="*/ 4457224 w 4886325"/>
              <a:gd name="connsiteY10" fmla="*/ 2445544 h 3667125"/>
              <a:gd name="connsiteX11" fmla="*/ 4579144 w 4886325"/>
              <a:gd name="connsiteY11" fmla="*/ 2323624 h 3667125"/>
              <a:gd name="connsiteX12" fmla="*/ 4579144 w 4886325"/>
              <a:gd name="connsiteY12" fmla="*/ 129064 h 3667125"/>
              <a:gd name="connsiteX13" fmla="*/ 4457224 w 4886325"/>
              <a:gd name="connsiteY13" fmla="*/ 7144 h 3667125"/>
              <a:gd name="connsiteX14" fmla="*/ 4091464 w 4886325"/>
              <a:gd name="connsiteY14" fmla="*/ 7144 h 3667125"/>
              <a:gd name="connsiteX15" fmla="*/ 3969544 w 4886325"/>
              <a:gd name="connsiteY15" fmla="*/ 129064 h 3667125"/>
              <a:gd name="connsiteX16" fmla="*/ 3969544 w 4886325"/>
              <a:gd name="connsiteY16" fmla="*/ 2323624 h 3667125"/>
              <a:gd name="connsiteX17" fmla="*/ 4091464 w 4886325"/>
              <a:gd name="connsiteY17" fmla="*/ 2445544 h 3667125"/>
              <a:gd name="connsiteX18" fmla="*/ 1348264 w 4886325"/>
              <a:gd name="connsiteY18" fmla="*/ 2445544 h 3667125"/>
              <a:gd name="connsiteX19" fmla="*/ 1714024 w 4886325"/>
              <a:gd name="connsiteY19" fmla="*/ 2445544 h 3667125"/>
              <a:gd name="connsiteX20" fmla="*/ 1835944 w 4886325"/>
              <a:gd name="connsiteY20" fmla="*/ 2323624 h 3667125"/>
              <a:gd name="connsiteX21" fmla="*/ 1835944 w 4886325"/>
              <a:gd name="connsiteY21" fmla="*/ 1653064 h 3667125"/>
              <a:gd name="connsiteX22" fmla="*/ 1714024 w 4886325"/>
              <a:gd name="connsiteY22" fmla="*/ 1531144 h 3667125"/>
              <a:gd name="connsiteX23" fmla="*/ 1348264 w 4886325"/>
              <a:gd name="connsiteY23" fmla="*/ 1531144 h 3667125"/>
              <a:gd name="connsiteX24" fmla="*/ 1226344 w 4886325"/>
              <a:gd name="connsiteY24" fmla="*/ 1653064 h 3667125"/>
              <a:gd name="connsiteX25" fmla="*/ 1226344 w 4886325"/>
              <a:gd name="connsiteY25" fmla="*/ 2323624 h 3667125"/>
              <a:gd name="connsiteX26" fmla="*/ 1348264 w 4886325"/>
              <a:gd name="connsiteY26" fmla="*/ 2445544 h 3667125"/>
              <a:gd name="connsiteX27" fmla="*/ 2262664 w 4886325"/>
              <a:gd name="connsiteY27" fmla="*/ 2445544 h 3667125"/>
              <a:gd name="connsiteX28" fmla="*/ 2628424 w 4886325"/>
              <a:gd name="connsiteY28" fmla="*/ 2445544 h 3667125"/>
              <a:gd name="connsiteX29" fmla="*/ 2750344 w 4886325"/>
              <a:gd name="connsiteY29" fmla="*/ 2323624 h 3667125"/>
              <a:gd name="connsiteX30" fmla="*/ 2750344 w 4886325"/>
              <a:gd name="connsiteY30" fmla="*/ 433864 h 3667125"/>
              <a:gd name="connsiteX31" fmla="*/ 2628424 w 4886325"/>
              <a:gd name="connsiteY31" fmla="*/ 311944 h 3667125"/>
              <a:gd name="connsiteX32" fmla="*/ 2262664 w 4886325"/>
              <a:gd name="connsiteY32" fmla="*/ 311944 h 3667125"/>
              <a:gd name="connsiteX33" fmla="*/ 2140744 w 4886325"/>
              <a:gd name="connsiteY33" fmla="*/ 433864 h 3667125"/>
              <a:gd name="connsiteX34" fmla="*/ 2140744 w 4886325"/>
              <a:gd name="connsiteY34" fmla="*/ 2323624 h 3667125"/>
              <a:gd name="connsiteX35" fmla="*/ 2262664 w 4886325"/>
              <a:gd name="connsiteY35" fmla="*/ 2445544 h 3667125"/>
              <a:gd name="connsiteX36" fmla="*/ 4731544 w 4886325"/>
              <a:gd name="connsiteY36" fmla="*/ 3055144 h 3667125"/>
              <a:gd name="connsiteX37" fmla="*/ 616744 w 4886325"/>
              <a:gd name="connsiteY37" fmla="*/ 3055144 h 3667125"/>
              <a:gd name="connsiteX38" fmla="*/ 616744 w 4886325"/>
              <a:gd name="connsiteY38" fmla="*/ 159544 h 3667125"/>
              <a:gd name="connsiteX39" fmla="*/ 464344 w 4886325"/>
              <a:gd name="connsiteY39" fmla="*/ 7144 h 3667125"/>
              <a:gd name="connsiteX40" fmla="*/ 159544 w 4886325"/>
              <a:gd name="connsiteY40" fmla="*/ 7144 h 3667125"/>
              <a:gd name="connsiteX41" fmla="*/ 7144 w 4886325"/>
              <a:gd name="connsiteY41" fmla="*/ 159544 h 3667125"/>
              <a:gd name="connsiteX42" fmla="*/ 7144 w 4886325"/>
              <a:gd name="connsiteY42" fmla="*/ 3359944 h 3667125"/>
              <a:gd name="connsiteX43" fmla="*/ 311944 w 4886325"/>
              <a:gd name="connsiteY43" fmla="*/ 3664744 h 3667125"/>
              <a:gd name="connsiteX44" fmla="*/ 4731544 w 4886325"/>
              <a:gd name="connsiteY44" fmla="*/ 3664744 h 3667125"/>
              <a:gd name="connsiteX45" fmla="*/ 4883944 w 4886325"/>
              <a:gd name="connsiteY45" fmla="*/ 3512344 h 3667125"/>
              <a:gd name="connsiteX46" fmla="*/ 4883944 w 4886325"/>
              <a:gd name="connsiteY46" fmla="*/ 3207544 h 3667125"/>
              <a:gd name="connsiteX47" fmla="*/ 4731544 w 4886325"/>
              <a:gd name="connsiteY47" fmla="*/ 30551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886325" h="3667125">
                <a:moveTo>
                  <a:pt x="3177064" y="2445544"/>
                </a:moveTo>
                <a:lnTo>
                  <a:pt x="3542824" y="2445544"/>
                </a:lnTo>
                <a:cubicBezTo>
                  <a:pt x="3603784" y="2445544"/>
                  <a:pt x="3664744" y="2384584"/>
                  <a:pt x="3664744" y="2323624"/>
                </a:cubicBezTo>
                <a:lnTo>
                  <a:pt x="3664744" y="1043464"/>
                </a:lnTo>
                <a:cubicBezTo>
                  <a:pt x="3664744" y="982504"/>
                  <a:pt x="3603784" y="921544"/>
                  <a:pt x="3542824" y="921544"/>
                </a:cubicBezTo>
                <a:lnTo>
                  <a:pt x="3177064" y="921544"/>
                </a:lnTo>
                <a:cubicBezTo>
                  <a:pt x="3116104" y="921544"/>
                  <a:pt x="3055144" y="982504"/>
                  <a:pt x="3055144" y="1043464"/>
                </a:cubicBezTo>
                <a:lnTo>
                  <a:pt x="3055144" y="2323624"/>
                </a:lnTo>
                <a:cubicBezTo>
                  <a:pt x="3055144" y="2384584"/>
                  <a:pt x="3116104" y="2445544"/>
                  <a:pt x="3177064" y="2445544"/>
                </a:cubicBezTo>
                <a:close/>
                <a:moveTo>
                  <a:pt x="4091464" y="2445544"/>
                </a:moveTo>
                <a:lnTo>
                  <a:pt x="4457224" y="2445544"/>
                </a:lnTo>
                <a:cubicBezTo>
                  <a:pt x="4518184" y="2445544"/>
                  <a:pt x="4579144" y="2384584"/>
                  <a:pt x="4579144" y="2323624"/>
                </a:cubicBezTo>
                <a:lnTo>
                  <a:pt x="4579144" y="129064"/>
                </a:lnTo>
                <a:cubicBezTo>
                  <a:pt x="4579144" y="68104"/>
                  <a:pt x="4518184" y="7144"/>
                  <a:pt x="4457224" y="7144"/>
                </a:cubicBezTo>
                <a:lnTo>
                  <a:pt x="4091464" y="7144"/>
                </a:lnTo>
                <a:cubicBezTo>
                  <a:pt x="4030504" y="7144"/>
                  <a:pt x="3969544" y="68104"/>
                  <a:pt x="3969544" y="129064"/>
                </a:cubicBezTo>
                <a:lnTo>
                  <a:pt x="3969544" y="2323624"/>
                </a:lnTo>
                <a:cubicBezTo>
                  <a:pt x="3969544" y="2384584"/>
                  <a:pt x="4030504" y="2445544"/>
                  <a:pt x="4091464" y="2445544"/>
                </a:cubicBezTo>
                <a:close/>
                <a:moveTo>
                  <a:pt x="1348264" y="2445544"/>
                </a:moveTo>
                <a:lnTo>
                  <a:pt x="1714024" y="2445544"/>
                </a:lnTo>
                <a:cubicBezTo>
                  <a:pt x="1774984" y="2445544"/>
                  <a:pt x="1835944" y="2384584"/>
                  <a:pt x="1835944" y="2323624"/>
                </a:cubicBezTo>
                <a:lnTo>
                  <a:pt x="1835944" y="1653064"/>
                </a:lnTo>
                <a:cubicBezTo>
                  <a:pt x="1835944" y="1592104"/>
                  <a:pt x="1774984" y="1531144"/>
                  <a:pt x="1714024" y="1531144"/>
                </a:cubicBezTo>
                <a:lnTo>
                  <a:pt x="1348264" y="1531144"/>
                </a:lnTo>
                <a:cubicBezTo>
                  <a:pt x="1287304" y="1531144"/>
                  <a:pt x="1226344" y="1592104"/>
                  <a:pt x="1226344" y="1653064"/>
                </a:cubicBezTo>
                <a:lnTo>
                  <a:pt x="1226344" y="2323624"/>
                </a:lnTo>
                <a:cubicBezTo>
                  <a:pt x="1226344" y="2384584"/>
                  <a:pt x="1287304" y="2445544"/>
                  <a:pt x="1348264" y="2445544"/>
                </a:cubicBezTo>
                <a:close/>
                <a:moveTo>
                  <a:pt x="2262664" y="2445544"/>
                </a:moveTo>
                <a:lnTo>
                  <a:pt x="2628424" y="2445544"/>
                </a:lnTo>
                <a:cubicBezTo>
                  <a:pt x="2689384" y="2445544"/>
                  <a:pt x="2750344" y="2384584"/>
                  <a:pt x="2750344" y="2323624"/>
                </a:cubicBezTo>
                <a:lnTo>
                  <a:pt x="2750344" y="433864"/>
                </a:lnTo>
                <a:cubicBezTo>
                  <a:pt x="2750344" y="372904"/>
                  <a:pt x="2689384" y="311944"/>
                  <a:pt x="2628424" y="311944"/>
                </a:cubicBezTo>
                <a:lnTo>
                  <a:pt x="2262664" y="311944"/>
                </a:lnTo>
                <a:cubicBezTo>
                  <a:pt x="2201704" y="311944"/>
                  <a:pt x="2140744" y="372904"/>
                  <a:pt x="2140744" y="433864"/>
                </a:cubicBezTo>
                <a:lnTo>
                  <a:pt x="2140744" y="2323624"/>
                </a:lnTo>
                <a:cubicBezTo>
                  <a:pt x="2140744" y="2384584"/>
                  <a:pt x="2201704" y="2445544"/>
                  <a:pt x="2262664" y="2445544"/>
                </a:cubicBezTo>
                <a:close/>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48" name="Graphic 29">
            <a:extLst>
              <a:ext uri="{FF2B5EF4-FFF2-40B4-BE49-F238E27FC236}">
                <a16:creationId xmlns:a16="http://schemas.microsoft.com/office/drawing/2014/main" id="{CEF44A2C-D114-E846-BC7C-299092516E1F}"/>
              </a:ext>
            </a:extLst>
          </p:cNvPr>
          <p:cNvSpPr/>
          <p:nvPr/>
        </p:nvSpPr>
        <p:spPr>
          <a:xfrm>
            <a:off x="7059606" y="4904978"/>
            <a:ext cx="382412" cy="286995"/>
          </a:xfrm>
          <a:custGeom>
            <a:avLst/>
            <a:gdLst>
              <a:gd name="connsiteX0" fmla="*/ 4731544 w 4886325"/>
              <a:gd name="connsiteY0" fmla="*/ 3055144 h 3667125"/>
              <a:gd name="connsiteX1" fmla="*/ 616744 w 4886325"/>
              <a:gd name="connsiteY1" fmla="*/ 3055144 h 3667125"/>
              <a:gd name="connsiteX2" fmla="*/ 616744 w 4886325"/>
              <a:gd name="connsiteY2" fmla="*/ 159544 h 3667125"/>
              <a:gd name="connsiteX3" fmla="*/ 464344 w 4886325"/>
              <a:gd name="connsiteY3" fmla="*/ 7144 h 3667125"/>
              <a:gd name="connsiteX4" fmla="*/ 159544 w 4886325"/>
              <a:gd name="connsiteY4" fmla="*/ 7144 h 3667125"/>
              <a:gd name="connsiteX5" fmla="*/ 7144 w 4886325"/>
              <a:gd name="connsiteY5" fmla="*/ 159544 h 3667125"/>
              <a:gd name="connsiteX6" fmla="*/ 7144 w 4886325"/>
              <a:gd name="connsiteY6" fmla="*/ 3359944 h 3667125"/>
              <a:gd name="connsiteX7" fmla="*/ 311944 w 4886325"/>
              <a:gd name="connsiteY7" fmla="*/ 3664744 h 3667125"/>
              <a:gd name="connsiteX8" fmla="*/ 4731544 w 4886325"/>
              <a:gd name="connsiteY8" fmla="*/ 3664744 h 3667125"/>
              <a:gd name="connsiteX9" fmla="*/ 4883944 w 4886325"/>
              <a:gd name="connsiteY9" fmla="*/ 3512344 h 3667125"/>
              <a:gd name="connsiteX10" fmla="*/ 4883944 w 4886325"/>
              <a:gd name="connsiteY10" fmla="*/ 3207544 h 3667125"/>
              <a:gd name="connsiteX11" fmla="*/ 4731544 w 4886325"/>
              <a:gd name="connsiteY11" fmla="*/ 3055144 h 3667125"/>
              <a:gd name="connsiteX12" fmla="*/ 4426744 w 4886325"/>
              <a:gd name="connsiteY12" fmla="*/ 311944 h 3667125"/>
              <a:gd name="connsiteX13" fmla="*/ 3302222 w 4886325"/>
              <a:gd name="connsiteY13" fmla="*/ 311944 h 3667125"/>
              <a:gd name="connsiteX14" fmla="*/ 3140583 w 4886325"/>
              <a:gd name="connsiteY14" fmla="*/ 702183 h 3667125"/>
              <a:gd name="connsiteX15" fmla="*/ 3449193 w 4886325"/>
              <a:gd name="connsiteY15" fmla="*/ 1010793 h 3667125"/>
              <a:gd name="connsiteX16" fmla="*/ 2750344 w 4886325"/>
              <a:gd name="connsiteY16" fmla="*/ 1709738 h 3667125"/>
              <a:gd name="connsiteX17" fmla="*/ 2051495 w 4886325"/>
              <a:gd name="connsiteY17" fmla="*/ 1010888 h 3667125"/>
              <a:gd name="connsiteX18" fmla="*/ 1620488 w 4886325"/>
              <a:gd name="connsiteY18" fmla="*/ 1010888 h 3667125"/>
              <a:gd name="connsiteX19" fmla="*/ 966216 w 4886325"/>
              <a:gd name="connsiteY19" fmla="*/ 1665161 h 3667125"/>
              <a:gd name="connsiteX20" fmla="*/ 966216 w 4886325"/>
              <a:gd name="connsiteY20" fmla="*/ 1880711 h 3667125"/>
              <a:gd name="connsiteX21" fmla="*/ 1181672 w 4886325"/>
              <a:gd name="connsiteY21" fmla="*/ 2096167 h 3667125"/>
              <a:gd name="connsiteX22" fmla="*/ 1397222 w 4886325"/>
              <a:gd name="connsiteY22" fmla="*/ 2096167 h 3667125"/>
              <a:gd name="connsiteX23" fmla="*/ 1835944 w 4886325"/>
              <a:gd name="connsiteY23" fmla="*/ 1657350 h 3667125"/>
              <a:gd name="connsiteX24" fmla="*/ 2534793 w 4886325"/>
              <a:gd name="connsiteY24" fmla="*/ 2356199 h 3667125"/>
              <a:gd name="connsiteX25" fmla="*/ 2965799 w 4886325"/>
              <a:gd name="connsiteY25" fmla="*/ 2356199 h 3667125"/>
              <a:gd name="connsiteX26" fmla="*/ 3880199 w 4886325"/>
              <a:gd name="connsiteY26" fmla="*/ 1441799 h 3667125"/>
              <a:gd name="connsiteX27" fmla="*/ 4188809 w 4886325"/>
              <a:gd name="connsiteY27" fmla="*/ 1750409 h 3667125"/>
              <a:gd name="connsiteX28" fmla="*/ 4579049 w 4886325"/>
              <a:gd name="connsiteY28" fmla="*/ 1588770 h 3667125"/>
              <a:gd name="connsiteX29" fmla="*/ 4579049 w 4886325"/>
              <a:gd name="connsiteY29" fmla="*/ 464344 h 3667125"/>
              <a:gd name="connsiteX30" fmla="*/ 4426744 w 4886325"/>
              <a:gd name="connsiteY30" fmla="*/ 311944 h 366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886325" h="3667125">
                <a:moveTo>
                  <a:pt x="4731544" y="3055144"/>
                </a:moveTo>
                <a:lnTo>
                  <a:pt x="616744" y="3055144"/>
                </a:lnTo>
                <a:lnTo>
                  <a:pt x="616744" y="159544"/>
                </a:lnTo>
                <a:cubicBezTo>
                  <a:pt x="616744" y="75343"/>
                  <a:pt x="548545" y="7144"/>
                  <a:pt x="464344" y="7144"/>
                </a:cubicBezTo>
                <a:lnTo>
                  <a:pt x="159544" y="7144"/>
                </a:lnTo>
                <a:cubicBezTo>
                  <a:pt x="75343" y="7144"/>
                  <a:pt x="7144" y="75343"/>
                  <a:pt x="7144" y="159544"/>
                </a:cubicBezTo>
                <a:lnTo>
                  <a:pt x="7144" y="3359944"/>
                </a:lnTo>
                <a:cubicBezTo>
                  <a:pt x="7144" y="3528251"/>
                  <a:pt x="143637" y="3664744"/>
                  <a:pt x="311944" y="3664744"/>
                </a:cubicBezTo>
                <a:lnTo>
                  <a:pt x="4731544" y="3664744"/>
                </a:lnTo>
                <a:cubicBezTo>
                  <a:pt x="4815745" y="3664744"/>
                  <a:pt x="4883944" y="3596545"/>
                  <a:pt x="4883944" y="3512344"/>
                </a:cubicBezTo>
                <a:lnTo>
                  <a:pt x="4883944" y="3207544"/>
                </a:lnTo>
                <a:cubicBezTo>
                  <a:pt x="4883944" y="3123343"/>
                  <a:pt x="4815745" y="3055144"/>
                  <a:pt x="4731544" y="3055144"/>
                </a:cubicBezTo>
                <a:close/>
                <a:moveTo>
                  <a:pt x="4426744" y="311944"/>
                </a:moveTo>
                <a:lnTo>
                  <a:pt x="3302222" y="311944"/>
                </a:lnTo>
                <a:cubicBezTo>
                  <a:pt x="3098578" y="311944"/>
                  <a:pt x="2996565" y="558165"/>
                  <a:pt x="3140583" y="702183"/>
                </a:cubicBezTo>
                <a:lnTo>
                  <a:pt x="3449193" y="1010793"/>
                </a:lnTo>
                <a:lnTo>
                  <a:pt x="2750344" y="1709738"/>
                </a:lnTo>
                <a:lnTo>
                  <a:pt x="2051495" y="1010888"/>
                </a:lnTo>
                <a:cubicBezTo>
                  <a:pt x="1932432" y="891826"/>
                  <a:pt x="1739456" y="891826"/>
                  <a:pt x="1620488" y="1010888"/>
                </a:cubicBezTo>
                <a:lnTo>
                  <a:pt x="966216" y="1665161"/>
                </a:lnTo>
                <a:cubicBezTo>
                  <a:pt x="906685" y="1724692"/>
                  <a:pt x="906685" y="1821180"/>
                  <a:pt x="966216" y="1880711"/>
                </a:cubicBezTo>
                <a:lnTo>
                  <a:pt x="1181672" y="2096167"/>
                </a:lnTo>
                <a:cubicBezTo>
                  <a:pt x="1241203" y="2155698"/>
                  <a:pt x="1337691" y="2155698"/>
                  <a:pt x="1397222" y="2096167"/>
                </a:cubicBezTo>
                <a:lnTo>
                  <a:pt x="1835944" y="1657350"/>
                </a:lnTo>
                <a:lnTo>
                  <a:pt x="2534793" y="2356199"/>
                </a:lnTo>
                <a:cubicBezTo>
                  <a:pt x="2653856" y="2475262"/>
                  <a:pt x="2846832" y="2475262"/>
                  <a:pt x="2965799" y="2356199"/>
                </a:cubicBezTo>
                <a:lnTo>
                  <a:pt x="3880199" y="1441799"/>
                </a:lnTo>
                <a:lnTo>
                  <a:pt x="4188809" y="1750409"/>
                </a:lnTo>
                <a:cubicBezTo>
                  <a:pt x="4332828" y="1894427"/>
                  <a:pt x="4579049" y="1792414"/>
                  <a:pt x="4579049" y="1588770"/>
                </a:cubicBezTo>
                <a:lnTo>
                  <a:pt x="4579049" y="464344"/>
                </a:lnTo>
                <a:cubicBezTo>
                  <a:pt x="4579144" y="380143"/>
                  <a:pt x="4510945" y="311944"/>
                  <a:pt x="4426744" y="311944"/>
                </a:cubicBezTo>
                <a:close/>
              </a:path>
            </a:pathLst>
          </a:custGeom>
          <a:solidFill>
            <a:schemeClr val="bg1"/>
          </a:solidFill>
          <a:ln w="9525" cap="flat">
            <a:noFill/>
            <a:prstDash val="solid"/>
            <a:miter/>
          </a:ln>
        </p:spPr>
        <p:txBody>
          <a:bodyPr rtlCol="0" anchor="ctr"/>
          <a:lstStyle/>
          <a:p>
            <a:endParaRPr lang="nl-NL">
              <a:latin typeface="+mj-lt"/>
            </a:endParaRPr>
          </a:p>
        </p:txBody>
      </p:sp>
      <p:sp>
        <p:nvSpPr>
          <p:cNvPr id="50" name="TextBox 49">
            <a:extLst>
              <a:ext uri="{FF2B5EF4-FFF2-40B4-BE49-F238E27FC236}">
                <a16:creationId xmlns:a16="http://schemas.microsoft.com/office/drawing/2014/main" id="{169B1E49-1D3D-584F-89C7-5B4B13F8218A}"/>
              </a:ext>
            </a:extLst>
          </p:cNvPr>
          <p:cNvSpPr txBox="1"/>
          <p:nvPr/>
        </p:nvSpPr>
        <p:spPr>
          <a:xfrm>
            <a:off x="2325006" y="5577361"/>
            <a:ext cx="4104984" cy="261610"/>
          </a:xfrm>
          <a:prstGeom prst="rect">
            <a:avLst/>
          </a:prstGeom>
          <a:noFill/>
        </p:spPr>
        <p:txBody>
          <a:bodyPr wrap="square" rtlCol="0">
            <a:spAutoFit/>
          </a:bodyPr>
          <a:lstStyle/>
          <a:p>
            <a:pPr algn="ctr"/>
            <a:r>
              <a:rPr lang="en-US" sz="1100" b="1" dirty="0">
                <a:solidFill>
                  <a:schemeClr val="accent1"/>
                </a:solidFill>
                <a:latin typeface="+mj-lt"/>
                <a:cs typeface="Gotham Bold" pitchFamily="2" charset="0"/>
              </a:rPr>
              <a:t>Hardware offers</a:t>
            </a:r>
            <a:endParaRPr lang="en-US" sz="1100" b="1" baseline="30000" dirty="0">
              <a:solidFill>
                <a:schemeClr val="accent1"/>
              </a:solidFill>
              <a:latin typeface="+mj-lt"/>
              <a:cs typeface="Gotham Bold" pitchFamily="2" charset="0"/>
            </a:endParaRPr>
          </a:p>
        </p:txBody>
      </p:sp>
      <p:sp>
        <p:nvSpPr>
          <p:cNvPr id="51" name="TextBox 50">
            <a:extLst>
              <a:ext uri="{FF2B5EF4-FFF2-40B4-BE49-F238E27FC236}">
                <a16:creationId xmlns:a16="http://schemas.microsoft.com/office/drawing/2014/main" id="{3B626462-B4C1-C049-B52E-7C797E62B627}"/>
              </a:ext>
            </a:extLst>
          </p:cNvPr>
          <p:cNvSpPr txBox="1"/>
          <p:nvPr/>
        </p:nvSpPr>
        <p:spPr>
          <a:xfrm>
            <a:off x="6737495" y="5569465"/>
            <a:ext cx="3992033" cy="261610"/>
          </a:xfrm>
          <a:prstGeom prst="rect">
            <a:avLst/>
          </a:prstGeom>
          <a:noFill/>
        </p:spPr>
        <p:txBody>
          <a:bodyPr wrap="square" rtlCol="0">
            <a:spAutoFit/>
          </a:bodyPr>
          <a:lstStyle/>
          <a:p>
            <a:pPr algn="ctr"/>
            <a:r>
              <a:rPr lang="en-US" sz="1100" b="1" dirty="0">
                <a:solidFill>
                  <a:schemeClr val="accent1"/>
                </a:solidFill>
                <a:latin typeface="+mj-lt"/>
                <a:cs typeface="Gotham Bold" pitchFamily="2" charset="0"/>
              </a:rPr>
              <a:t>Software offers</a:t>
            </a:r>
            <a:endParaRPr lang="en-US" sz="1100" b="1" baseline="30000" dirty="0">
              <a:solidFill>
                <a:schemeClr val="accent1"/>
              </a:solidFill>
              <a:latin typeface="+mj-lt"/>
              <a:cs typeface="Gotham Bold" pitchFamily="2" charset="0"/>
            </a:endParaRPr>
          </a:p>
        </p:txBody>
      </p:sp>
      <p:sp>
        <p:nvSpPr>
          <p:cNvPr id="52" name="Up Arrow 51">
            <a:extLst>
              <a:ext uri="{FF2B5EF4-FFF2-40B4-BE49-F238E27FC236}">
                <a16:creationId xmlns:a16="http://schemas.microsoft.com/office/drawing/2014/main" id="{2E705EDF-06D5-B041-8C92-313B1A7B4774}"/>
              </a:ext>
            </a:extLst>
          </p:cNvPr>
          <p:cNvSpPr/>
          <p:nvPr/>
        </p:nvSpPr>
        <p:spPr>
          <a:xfrm>
            <a:off x="4744466" y="4246781"/>
            <a:ext cx="291871" cy="385255"/>
          </a:xfrm>
          <a:prstGeom prst="up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Up Arrow 52">
            <a:extLst>
              <a:ext uri="{FF2B5EF4-FFF2-40B4-BE49-F238E27FC236}">
                <a16:creationId xmlns:a16="http://schemas.microsoft.com/office/drawing/2014/main" id="{D432FB0D-DF4A-CD4F-8D52-15ABB02423D8}"/>
              </a:ext>
            </a:extLst>
          </p:cNvPr>
          <p:cNvSpPr/>
          <p:nvPr/>
        </p:nvSpPr>
        <p:spPr>
          <a:xfrm>
            <a:off x="6849690" y="4227532"/>
            <a:ext cx="291871" cy="385255"/>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6" name="Up Arrow 55">
            <a:extLst>
              <a:ext uri="{FF2B5EF4-FFF2-40B4-BE49-F238E27FC236}">
                <a16:creationId xmlns:a16="http://schemas.microsoft.com/office/drawing/2014/main" id="{89402254-B01F-104D-9E25-2E7BC92EA2AE}"/>
              </a:ext>
            </a:extLst>
          </p:cNvPr>
          <p:cNvSpPr/>
          <p:nvPr/>
        </p:nvSpPr>
        <p:spPr>
          <a:xfrm>
            <a:off x="9791014" y="2909712"/>
            <a:ext cx="291871" cy="2072897"/>
          </a:xfrm>
          <a:prstGeom prst="up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8" name="Up Arrow 57">
            <a:extLst>
              <a:ext uri="{FF2B5EF4-FFF2-40B4-BE49-F238E27FC236}">
                <a16:creationId xmlns:a16="http://schemas.microsoft.com/office/drawing/2014/main" id="{261E10B9-8D60-8C47-AB38-EC4DA5803063}"/>
              </a:ext>
            </a:extLst>
          </p:cNvPr>
          <p:cNvSpPr/>
          <p:nvPr/>
        </p:nvSpPr>
        <p:spPr>
          <a:xfrm>
            <a:off x="6838855" y="2910959"/>
            <a:ext cx="291871" cy="568847"/>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TextBox 6">
            <a:extLst>
              <a:ext uri="{FF2B5EF4-FFF2-40B4-BE49-F238E27FC236}">
                <a16:creationId xmlns:a16="http://schemas.microsoft.com/office/drawing/2014/main" id="{435C067C-8444-C44C-9401-81AA8691A200}"/>
              </a:ext>
            </a:extLst>
          </p:cNvPr>
          <p:cNvSpPr txBox="1"/>
          <p:nvPr/>
        </p:nvSpPr>
        <p:spPr>
          <a:xfrm>
            <a:off x="2509296" y="6148063"/>
            <a:ext cx="7961598" cy="415498"/>
          </a:xfrm>
          <a:prstGeom prst="rect">
            <a:avLst/>
          </a:prstGeom>
          <a:noFill/>
        </p:spPr>
        <p:txBody>
          <a:bodyPr wrap="square" rtlCol="0">
            <a:spAutoFit/>
          </a:bodyPr>
          <a:lstStyle/>
          <a:p>
            <a:r>
              <a:rPr lang="en-ZA" sz="1000" dirty="0">
                <a:solidFill>
                  <a:schemeClr val="tx2"/>
                </a:solidFill>
                <a:latin typeface="+mj-lt"/>
                <a:cs typeface="Gotham Book" pitchFamily="2" charset="0"/>
              </a:rPr>
              <a:t>1. Purchase of Solution Support includes SNTC or SWSS</a:t>
            </a:r>
            <a:br>
              <a:rPr lang="en-ZA" sz="1000" dirty="0">
                <a:solidFill>
                  <a:schemeClr val="tx2"/>
                </a:solidFill>
                <a:latin typeface="+mj-lt"/>
                <a:cs typeface="Gotham Book" pitchFamily="2" charset="0"/>
              </a:rPr>
            </a:br>
            <a:r>
              <a:rPr lang="en-ZA" sz="1000" dirty="0">
                <a:solidFill>
                  <a:schemeClr val="tx2"/>
                </a:solidFill>
                <a:latin typeface="+mj-lt"/>
                <a:cs typeface="Gotham Book" pitchFamily="2" charset="0"/>
              </a:rPr>
              <a:t>2. Purchase of Software Support for Collaboration, Enhanced and Premium levels, includes Solution Support</a:t>
            </a:r>
            <a:endParaRPr lang="en-US" sz="1000" dirty="0">
              <a:solidFill>
                <a:schemeClr val="tx2"/>
              </a:solidFill>
              <a:latin typeface="+mj-lt"/>
              <a:cs typeface="Gotham Book" pitchFamily="2" charset="0"/>
            </a:endParaRPr>
          </a:p>
        </p:txBody>
      </p:sp>
      <p:sp>
        <p:nvSpPr>
          <p:cNvPr id="69" name="TextBox 68">
            <a:extLst>
              <a:ext uri="{FF2B5EF4-FFF2-40B4-BE49-F238E27FC236}">
                <a16:creationId xmlns:a16="http://schemas.microsoft.com/office/drawing/2014/main" id="{8AC4FA34-E73C-F941-BBB1-50814F6627CE}"/>
              </a:ext>
            </a:extLst>
          </p:cNvPr>
          <p:cNvSpPr txBox="1"/>
          <p:nvPr/>
        </p:nvSpPr>
        <p:spPr>
          <a:xfrm>
            <a:off x="4985075" y="2513215"/>
            <a:ext cx="1695759" cy="287493"/>
          </a:xfrm>
          <a:prstGeom prst="rect">
            <a:avLst/>
          </a:prstGeom>
          <a:noFill/>
        </p:spPr>
        <p:txBody>
          <a:bodyPr wrap="square" rtlCol="0">
            <a:spAutoFit/>
          </a:bodyPr>
          <a:lstStyle/>
          <a:p>
            <a:r>
              <a:rPr lang="en-US" sz="1200" dirty="0">
                <a:solidFill>
                  <a:schemeClr val="bg1"/>
                </a:solidFill>
                <a:latin typeface="+mj-lt"/>
                <a:cs typeface="Gotham Book" pitchFamily="2" charset="0"/>
              </a:rPr>
              <a:t>(Collaboration)</a:t>
            </a:r>
            <a:endParaRPr lang="en-US" sz="1200" baseline="30000" dirty="0">
              <a:solidFill>
                <a:schemeClr val="bg1"/>
              </a:solidFill>
              <a:latin typeface="+mj-lt"/>
              <a:cs typeface="Gotham Book" pitchFamily="2" charset="0"/>
            </a:endParaRPr>
          </a:p>
        </p:txBody>
      </p:sp>
      <p:grpSp>
        <p:nvGrpSpPr>
          <p:cNvPr id="61" name="Group 60">
            <a:extLst>
              <a:ext uri="{FF2B5EF4-FFF2-40B4-BE49-F238E27FC236}">
                <a16:creationId xmlns:a16="http://schemas.microsoft.com/office/drawing/2014/main" id="{C0BA87F2-7668-D741-832E-1552259FFCEB}"/>
              </a:ext>
            </a:extLst>
          </p:cNvPr>
          <p:cNvGrpSpPr/>
          <p:nvPr/>
        </p:nvGrpSpPr>
        <p:grpSpPr>
          <a:xfrm>
            <a:off x="277607" y="6301740"/>
            <a:ext cx="1248738" cy="451349"/>
            <a:chOff x="277607" y="6301740"/>
            <a:chExt cx="1248738" cy="451349"/>
          </a:xfrm>
        </p:grpSpPr>
        <p:sp>
          <p:nvSpPr>
            <p:cNvPr id="62" name="Rounded Rectangle 61">
              <a:extLst>
                <a:ext uri="{FF2B5EF4-FFF2-40B4-BE49-F238E27FC236}">
                  <a16:creationId xmlns:a16="http://schemas.microsoft.com/office/drawing/2014/main" id="{32D94F04-958E-5349-BAEA-B985610BD436}"/>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descr="Beginning with solid fill">
              <a:hlinkClick r:id="rId3" action="ppaction://hlinksldjump"/>
              <a:extLst>
                <a:ext uri="{FF2B5EF4-FFF2-40B4-BE49-F238E27FC236}">
                  <a16:creationId xmlns:a16="http://schemas.microsoft.com/office/drawing/2014/main" id="{570D6ABA-2EE6-0447-8E7E-B0EAF99CBD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64" name="TextBox 63">
              <a:hlinkClick r:id="rId3" action="ppaction://hlinksldjump"/>
              <a:extLst>
                <a:ext uri="{FF2B5EF4-FFF2-40B4-BE49-F238E27FC236}">
                  <a16:creationId xmlns:a16="http://schemas.microsoft.com/office/drawing/2014/main" id="{3D090592-3219-E64E-A723-1C6581C55E58}"/>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79" name="Round Same-side Corner of Rectangle 78">
            <a:extLst>
              <a:ext uri="{FF2B5EF4-FFF2-40B4-BE49-F238E27FC236}">
                <a16:creationId xmlns:a16="http://schemas.microsoft.com/office/drawing/2014/main" id="{221A2EC0-728A-EB43-A748-3EC148807DB4}"/>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 Same-side Corner of Rectangle 90">
            <a:extLst>
              <a:ext uri="{FF2B5EF4-FFF2-40B4-BE49-F238E27FC236}">
                <a16:creationId xmlns:a16="http://schemas.microsoft.com/office/drawing/2014/main" id="{BAD638E3-F96A-F746-AFF6-944AABB699E8}"/>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FF0B37A-5C6C-EE40-A5D6-65C7D597F4A4}"/>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82" name="TextBox 81">
            <a:extLst>
              <a:ext uri="{FF2B5EF4-FFF2-40B4-BE49-F238E27FC236}">
                <a16:creationId xmlns:a16="http://schemas.microsoft.com/office/drawing/2014/main" id="{7B2A669B-AF88-BC43-8603-E826C17EB6C9}"/>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83" name="TextBox 82">
            <a:extLst>
              <a:ext uri="{FF2B5EF4-FFF2-40B4-BE49-F238E27FC236}">
                <a16:creationId xmlns:a16="http://schemas.microsoft.com/office/drawing/2014/main" id="{45570ED7-D742-BC4D-A993-05D732F2B4CB}"/>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84" name="TextBox 83">
            <a:extLst>
              <a:ext uri="{FF2B5EF4-FFF2-40B4-BE49-F238E27FC236}">
                <a16:creationId xmlns:a16="http://schemas.microsoft.com/office/drawing/2014/main" id="{131FC50F-DDE5-5847-8930-36077781DF79}"/>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89" name="Straight Connector 88">
            <a:extLst>
              <a:ext uri="{FF2B5EF4-FFF2-40B4-BE49-F238E27FC236}">
                <a16:creationId xmlns:a16="http://schemas.microsoft.com/office/drawing/2014/main" id="{4D5263CE-B06B-9F41-A8B5-DEE573AC9513}"/>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456E079-D8AB-BC4C-A953-94A16D5B45EB}"/>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descr="A screenshot of a video game&#10;&#10;Description automatically generated with medium confidence">
            <a:extLst>
              <a:ext uri="{FF2B5EF4-FFF2-40B4-BE49-F238E27FC236}">
                <a16:creationId xmlns:a16="http://schemas.microsoft.com/office/drawing/2014/main" id="{EFDD7B89-C6FF-A0DE-3BD0-2E0717E3D32C}"/>
              </a:ext>
            </a:extLst>
          </p:cNvPr>
          <p:cNvPicPr>
            <a:picLocks noChangeAspect="1"/>
          </p:cNvPicPr>
          <p:nvPr/>
        </p:nvPicPr>
        <p:blipFill>
          <a:blip r:embed="rId10"/>
          <a:stretch>
            <a:fillRect/>
          </a:stretch>
        </p:blipFill>
        <p:spPr>
          <a:xfrm>
            <a:off x="9446604" y="257511"/>
            <a:ext cx="2662049" cy="460453"/>
          </a:xfrm>
          <a:prstGeom prst="rect">
            <a:avLst/>
          </a:prstGeom>
        </p:spPr>
      </p:pic>
      <p:sp>
        <p:nvSpPr>
          <p:cNvPr id="10" name="TextBox 9">
            <a:extLst>
              <a:ext uri="{FF2B5EF4-FFF2-40B4-BE49-F238E27FC236}">
                <a16:creationId xmlns:a16="http://schemas.microsoft.com/office/drawing/2014/main" id="{032D5A5E-9036-F67C-AF92-C50BFF14A720}"/>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7</a:t>
            </a:fld>
            <a:endParaRPr lang="en-US" dirty="0">
              <a:solidFill>
                <a:srgbClr val="0070C0"/>
              </a:solidFill>
            </a:endParaRPr>
          </a:p>
        </p:txBody>
      </p:sp>
    </p:spTree>
    <p:extLst>
      <p:ext uri="{BB962C8B-B14F-4D97-AF65-F5344CB8AC3E}">
        <p14:creationId xmlns:p14="http://schemas.microsoft.com/office/powerpoint/2010/main" val="301451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itle 2">
            <a:extLst>
              <a:ext uri="{FF2B5EF4-FFF2-40B4-BE49-F238E27FC236}">
                <a16:creationId xmlns:a16="http://schemas.microsoft.com/office/drawing/2014/main" id="{2121BE53-FB2D-4808-A638-A94040F89A84}"/>
              </a:ext>
            </a:extLst>
          </p:cNvPr>
          <p:cNvSpPr txBox="1">
            <a:spLocks/>
          </p:cNvSpPr>
          <p:nvPr/>
        </p:nvSpPr>
        <p:spPr>
          <a:xfrm>
            <a:off x="439880" y="1106346"/>
            <a:ext cx="5333599" cy="907540"/>
          </a:xfrm>
          <a:prstGeom prst="rect">
            <a:avLst/>
          </a:prstGeom>
        </p:spPr>
        <p:txBody>
          <a:bodyPr/>
          <a:lstStyle>
            <a:lvl1pPr algn="l" defTabSz="914400" rtl="0" eaLnBrk="1" latinLnBrk="0" hangingPunct="1">
              <a:lnSpc>
                <a:spcPct val="90000"/>
              </a:lnSpc>
              <a:spcBef>
                <a:spcPct val="0"/>
              </a:spcBef>
              <a:buNone/>
              <a:defRPr lang="en-US" sz="32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lvl="0">
              <a:lnSpc>
                <a:spcPct val="100000"/>
              </a:lnSpc>
              <a:defRPr/>
            </a:pPr>
            <a:r>
              <a:rPr lang="en-ZA" sz="1600" b="0" dirty="0">
                <a:latin typeface="+mj-lt"/>
                <a:cs typeface="Gotham Book" pitchFamily="2" charset="0"/>
              </a:rPr>
              <a:t>SNTC offers Cisco product support to help customers get the most out of their Cisco investments, plus smart capabilities that extend the value even further</a:t>
            </a:r>
            <a:endParaRPr kumimoji="0" lang="en-GB" sz="1600" b="0" u="none" strike="noStrike" kern="1200" cap="none" spc="0" normalizeH="0" noProof="0" dirty="0">
              <a:ln>
                <a:noFill/>
              </a:ln>
              <a:solidFill>
                <a:schemeClr val="accent1"/>
              </a:solidFill>
              <a:effectLst/>
              <a:uLnTx/>
              <a:uFillTx/>
              <a:latin typeface="+mj-lt"/>
              <a:cs typeface="Gotham Book" pitchFamily="2" charset="0"/>
            </a:endParaRPr>
          </a:p>
        </p:txBody>
      </p:sp>
      <p:sp>
        <p:nvSpPr>
          <p:cNvPr id="3" name="Oval 2">
            <a:extLst>
              <a:ext uri="{FF2B5EF4-FFF2-40B4-BE49-F238E27FC236}">
                <a16:creationId xmlns:a16="http://schemas.microsoft.com/office/drawing/2014/main" id="{29911380-A2A7-4895-8743-B8C3E447D0FB}"/>
              </a:ext>
            </a:extLst>
          </p:cNvPr>
          <p:cNvSpPr>
            <a:spLocks/>
          </p:cNvSpPr>
          <p:nvPr/>
        </p:nvSpPr>
        <p:spPr>
          <a:xfrm>
            <a:off x="1869358" y="2335604"/>
            <a:ext cx="1742521" cy="1742521"/>
          </a:xfrm>
          <a:prstGeom prst="ellipse">
            <a:avLst/>
          </a:prstGeom>
          <a:solidFill>
            <a:schemeClr val="tx2">
              <a:lumMod val="20000"/>
              <a:lumOff val="80000"/>
            </a:schemeClr>
          </a:solidFill>
          <a:ln w="38100">
            <a:solidFill>
              <a:srgbClr val="F2F2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Oval 58">
            <a:extLst>
              <a:ext uri="{FF2B5EF4-FFF2-40B4-BE49-F238E27FC236}">
                <a16:creationId xmlns:a16="http://schemas.microsoft.com/office/drawing/2014/main" id="{3CBA7A56-C06B-4997-8B13-3835C3558305}"/>
              </a:ext>
            </a:extLst>
          </p:cNvPr>
          <p:cNvSpPr>
            <a:spLocks noChangeAspect="1"/>
          </p:cNvSpPr>
          <p:nvPr/>
        </p:nvSpPr>
        <p:spPr>
          <a:xfrm>
            <a:off x="1869359" y="3613659"/>
            <a:ext cx="1742520" cy="1742521"/>
          </a:xfrm>
          <a:prstGeom prst="ellipse">
            <a:avLst/>
          </a:prstGeom>
          <a:solidFill>
            <a:schemeClr val="accent2"/>
          </a:solidFill>
          <a:ln w="38100">
            <a:solidFill>
              <a:srgbClr val="F2F2F2"/>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0" name="Oval 59">
            <a:extLst>
              <a:ext uri="{FF2B5EF4-FFF2-40B4-BE49-F238E27FC236}">
                <a16:creationId xmlns:a16="http://schemas.microsoft.com/office/drawing/2014/main" id="{8D53A336-3062-4270-8825-749E6F276AE6}"/>
              </a:ext>
            </a:extLst>
          </p:cNvPr>
          <p:cNvSpPr>
            <a:spLocks noChangeAspect="1"/>
          </p:cNvSpPr>
          <p:nvPr/>
        </p:nvSpPr>
        <p:spPr>
          <a:xfrm>
            <a:off x="1855192" y="4891714"/>
            <a:ext cx="1741587" cy="1742521"/>
          </a:xfrm>
          <a:prstGeom prst="ellipse">
            <a:avLst/>
          </a:prstGeom>
          <a:solidFill>
            <a:srgbClr val="25517B"/>
          </a:solidFill>
          <a:ln w="38100">
            <a:solidFill>
              <a:srgbClr val="F2F2F2"/>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9" name="Textfeld 10">
            <a:extLst>
              <a:ext uri="{FF2B5EF4-FFF2-40B4-BE49-F238E27FC236}">
                <a16:creationId xmlns:a16="http://schemas.microsoft.com/office/drawing/2014/main" id="{32B7147A-2A33-4653-8AB9-065D0C32BD2F}"/>
              </a:ext>
            </a:extLst>
          </p:cNvPr>
          <p:cNvSpPr txBox="1"/>
          <p:nvPr/>
        </p:nvSpPr>
        <p:spPr>
          <a:xfrm>
            <a:off x="2045731" y="2608635"/>
            <a:ext cx="1463030" cy="923330"/>
          </a:xfrm>
          <a:prstGeom prst="rect">
            <a:avLst/>
          </a:prstGeom>
          <a:noFill/>
        </p:spPr>
        <p:txBody>
          <a:bodyPr wrap="square" rtlCol="0">
            <a:spAutoFit/>
          </a:bodyPr>
          <a:lstStyle/>
          <a:p>
            <a:pPr algn="ctr"/>
            <a:r>
              <a:rPr lang="en-GB" sz="3200" b="1" dirty="0">
                <a:solidFill>
                  <a:schemeClr val="tx2"/>
                </a:solidFill>
                <a:latin typeface="+mj-lt"/>
                <a:cs typeface="Gotham Black" pitchFamily="2" charset="0"/>
              </a:rPr>
              <a:t>65% </a:t>
            </a:r>
            <a:r>
              <a:rPr lang="en-GB" sz="1100" dirty="0">
                <a:solidFill>
                  <a:schemeClr val="tx2"/>
                </a:solidFill>
                <a:latin typeface="+mj-lt"/>
                <a:cs typeface="Gotham Book" pitchFamily="2" charset="0"/>
              </a:rPr>
              <a:t>reduced security breach risk</a:t>
            </a:r>
            <a:endParaRPr lang="en-GB" sz="1200" dirty="0">
              <a:solidFill>
                <a:schemeClr val="tx2"/>
              </a:solidFill>
              <a:latin typeface="+mj-lt"/>
              <a:cs typeface="Gotham Book" pitchFamily="2" charset="0"/>
            </a:endParaRPr>
          </a:p>
        </p:txBody>
      </p:sp>
      <p:sp>
        <p:nvSpPr>
          <p:cNvPr id="41" name="Textfeld 12">
            <a:extLst>
              <a:ext uri="{FF2B5EF4-FFF2-40B4-BE49-F238E27FC236}">
                <a16:creationId xmlns:a16="http://schemas.microsoft.com/office/drawing/2014/main" id="{1F1D2C13-A0C6-4AE2-B089-F6C6D877C51E}"/>
              </a:ext>
            </a:extLst>
          </p:cNvPr>
          <p:cNvSpPr txBox="1"/>
          <p:nvPr/>
        </p:nvSpPr>
        <p:spPr>
          <a:xfrm>
            <a:off x="1997210" y="3855702"/>
            <a:ext cx="1486817" cy="754053"/>
          </a:xfrm>
          <a:prstGeom prst="rect">
            <a:avLst/>
          </a:prstGeom>
          <a:noFill/>
        </p:spPr>
        <p:txBody>
          <a:bodyPr wrap="square" rtlCol="0">
            <a:spAutoFit/>
          </a:bodyPr>
          <a:lstStyle/>
          <a:p>
            <a:pPr algn="ctr"/>
            <a:r>
              <a:rPr lang="en-GB" sz="3200" b="1" dirty="0">
                <a:solidFill>
                  <a:schemeClr val="bg1"/>
                </a:solidFill>
                <a:latin typeface="+mj-lt"/>
                <a:cs typeface="Gotham Black" pitchFamily="2" charset="0"/>
              </a:rPr>
              <a:t>75% </a:t>
            </a:r>
            <a:r>
              <a:rPr lang="en-US" sz="1100" dirty="0">
                <a:solidFill>
                  <a:schemeClr val="bg1"/>
                </a:solidFill>
                <a:latin typeface="+mj-lt"/>
                <a:cs typeface="Gotham Book" pitchFamily="2" charset="0"/>
              </a:rPr>
              <a:t>reduction of outages</a:t>
            </a:r>
            <a:endParaRPr lang="en-US" sz="1200" dirty="0">
              <a:solidFill>
                <a:schemeClr val="bg1"/>
              </a:solidFill>
              <a:latin typeface="+mj-lt"/>
              <a:cs typeface="Gotham Book" pitchFamily="2" charset="0"/>
            </a:endParaRPr>
          </a:p>
        </p:txBody>
      </p:sp>
      <p:sp>
        <p:nvSpPr>
          <p:cNvPr id="47" name="Textfeld 14">
            <a:extLst>
              <a:ext uri="{FF2B5EF4-FFF2-40B4-BE49-F238E27FC236}">
                <a16:creationId xmlns:a16="http://schemas.microsoft.com/office/drawing/2014/main" id="{A8CAB44B-3FDD-4343-876B-A205D04FEAD6}"/>
              </a:ext>
            </a:extLst>
          </p:cNvPr>
          <p:cNvSpPr txBox="1"/>
          <p:nvPr/>
        </p:nvSpPr>
        <p:spPr>
          <a:xfrm>
            <a:off x="1935344" y="5368042"/>
            <a:ext cx="1573417" cy="861774"/>
          </a:xfrm>
          <a:prstGeom prst="rect">
            <a:avLst/>
          </a:prstGeom>
          <a:noFill/>
        </p:spPr>
        <p:txBody>
          <a:bodyPr wrap="square" rtlCol="0">
            <a:spAutoFit/>
          </a:bodyPr>
          <a:lstStyle/>
          <a:p>
            <a:pPr algn="ctr"/>
            <a:r>
              <a:rPr lang="en-GB" sz="2800" b="1" dirty="0">
                <a:solidFill>
                  <a:schemeClr val="bg1"/>
                </a:solidFill>
                <a:latin typeface="+mj-lt"/>
                <a:cs typeface="Gotham Black" pitchFamily="2" charset="0"/>
              </a:rPr>
              <a:t>120% </a:t>
            </a:r>
          </a:p>
          <a:p>
            <a:pPr algn="ctr"/>
            <a:r>
              <a:rPr lang="en-US" sz="1100" dirty="0">
                <a:solidFill>
                  <a:schemeClr val="bg1"/>
                </a:solidFill>
                <a:latin typeface="+mj-lt"/>
                <a:cs typeface="Gotham Book" pitchFamily="2" charset="0"/>
              </a:rPr>
              <a:t>ROI over </a:t>
            </a:r>
          </a:p>
          <a:p>
            <a:pPr algn="ctr"/>
            <a:r>
              <a:rPr lang="en-US" sz="1100" dirty="0">
                <a:solidFill>
                  <a:schemeClr val="bg1"/>
                </a:solidFill>
                <a:latin typeface="+mj-lt"/>
                <a:cs typeface="Gotham Book" pitchFamily="2" charset="0"/>
              </a:rPr>
              <a:t>3 years</a:t>
            </a:r>
          </a:p>
        </p:txBody>
      </p:sp>
      <p:sp>
        <p:nvSpPr>
          <p:cNvPr id="42" name="Title 1">
            <a:extLst>
              <a:ext uri="{FF2B5EF4-FFF2-40B4-BE49-F238E27FC236}">
                <a16:creationId xmlns:a16="http://schemas.microsoft.com/office/drawing/2014/main" id="{F358D961-829E-5A41-A1C1-2191E93DD9AA}"/>
              </a:ext>
            </a:extLst>
          </p:cNvPr>
          <p:cNvSpPr txBox="1">
            <a:spLocks/>
          </p:cNvSpPr>
          <p:nvPr/>
        </p:nvSpPr>
        <p:spPr>
          <a:xfrm>
            <a:off x="570970" y="545377"/>
            <a:ext cx="4758341"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dirty="0">
                <a:solidFill>
                  <a:schemeClr val="tx2"/>
                </a:solidFill>
                <a:latin typeface="+mj-lt"/>
                <a:cs typeface="Gotham Bold" pitchFamily="2" charset="0"/>
              </a:rPr>
              <a:t>Why Smart Net Total Care? </a:t>
            </a:r>
          </a:p>
        </p:txBody>
      </p:sp>
      <p:sp>
        <p:nvSpPr>
          <p:cNvPr id="54" name="Rounded Rectangle 121">
            <a:extLst>
              <a:ext uri="{FF2B5EF4-FFF2-40B4-BE49-F238E27FC236}">
                <a16:creationId xmlns:a16="http://schemas.microsoft.com/office/drawing/2014/main" id="{4679A440-1A87-E940-A369-EAAE7F44070F}"/>
              </a:ext>
            </a:extLst>
          </p:cNvPr>
          <p:cNvSpPr/>
          <p:nvPr/>
        </p:nvSpPr>
        <p:spPr>
          <a:xfrm>
            <a:off x="6760088" y="2335604"/>
            <a:ext cx="2349796" cy="923554"/>
          </a:xfrm>
          <a:prstGeom prst="roundRect">
            <a:avLst/>
          </a:prstGeom>
          <a:solidFill>
            <a:srgbClr val="F09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7" name="object 17">
            <a:extLst>
              <a:ext uri="{FF2B5EF4-FFF2-40B4-BE49-F238E27FC236}">
                <a16:creationId xmlns:a16="http://schemas.microsoft.com/office/drawing/2014/main" id="{4AEA3EAC-CEBE-4846-8CE0-E6104232924F}"/>
              </a:ext>
            </a:extLst>
          </p:cNvPr>
          <p:cNvSpPr/>
          <p:nvPr/>
        </p:nvSpPr>
        <p:spPr>
          <a:xfrm>
            <a:off x="8238472" y="2434934"/>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71" name="Rounded Rectangle 121">
            <a:extLst>
              <a:ext uri="{FF2B5EF4-FFF2-40B4-BE49-F238E27FC236}">
                <a16:creationId xmlns:a16="http://schemas.microsoft.com/office/drawing/2014/main" id="{34381622-424F-6F40-8F88-B930508A35AC}"/>
              </a:ext>
            </a:extLst>
          </p:cNvPr>
          <p:cNvSpPr/>
          <p:nvPr/>
        </p:nvSpPr>
        <p:spPr>
          <a:xfrm>
            <a:off x="9297168" y="2335604"/>
            <a:ext cx="2349796" cy="923554"/>
          </a:xfrm>
          <a:prstGeom prst="roundRect">
            <a:avLst/>
          </a:prstGeom>
          <a:solidFill>
            <a:srgbClr val="9A34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3" name="object 17">
            <a:extLst>
              <a:ext uri="{FF2B5EF4-FFF2-40B4-BE49-F238E27FC236}">
                <a16:creationId xmlns:a16="http://schemas.microsoft.com/office/drawing/2014/main" id="{C3FD4B23-6B19-9F42-87EF-77B4DDFFCAB1}"/>
              </a:ext>
            </a:extLst>
          </p:cNvPr>
          <p:cNvSpPr/>
          <p:nvPr/>
        </p:nvSpPr>
        <p:spPr>
          <a:xfrm>
            <a:off x="10775552" y="2434934"/>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77" name="Rounded Rectangle 121">
            <a:extLst>
              <a:ext uri="{FF2B5EF4-FFF2-40B4-BE49-F238E27FC236}">
                <a16:creationId xmlns:a16="http://schemas.microsoft.com/office/drawing/2014/main" id="{A4147566-C87F-9441-BC73-B140638C3C98}"/>
              </a:ext>
            </a:extLst>
          </p:cNvPr>
          <p:cNvSpPr/>
          <p:nvPr/>
        </p:nvSpPr>
        <p:spPr>
          <a:xfrm>
            <a:off x="6760088" y="3544370"/>
            <a:ext cx="2349796" cy="923554"/>
          </a:xfrm>
          <a:prstGeom prst="roundRect">
            <a:avLst/>
          </a:prstGeom>
          <a:solidFill>
            <a:srgbClr val="21A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9" name="object 17">
            <a:extLst>
              <a:ext uri="{FF2B5EF4-FFF2-40B4-BE49-F238E27FC236}">
                <a16:creationId xmlns:a16="http://schemas.microsoft.com/office/drawing/2014/main" id="{A73E9F8D-B316-DA4C-B932-EFF5803CA6DC}"/>
              </a:ext>
            </a:extLst>
          </p:cNvPr>
          <p:cNvSpPr/>
          <p:nvPr/>
        </p:nvSpPr>
        <p:spPr>
          <a:xfrm>
            <a:off x="8238472" y="3643700"/>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83" name="Rounded Rectangle 121">
            <a:extLst>
              <a:ext uri="{FF2B5EF4-FFF2-40B4-BE49-F238E27FC236}">
                <a16:creationId xmlns:a16="http://schemas.microsoft.com/office/drawing/2014/main" id="{3A4CBC5C-78F1-B543-BD12-FC5A72C8427C}"/>
              </a:ext>
            </a:extLst>
          </p:cNvPr>
          <p:cNvSpPr/>
          <p:nvPr/>
        </p:nvSpPr>
        <p:spPr>
          <a:xfrm>
            <a:off x="9297168" y="3538419"/>
            <a:ext cx="2349796" cy="923554"/>
          </a:xfrm>
          <a:prstGeom prst="roundRect">
            <a:avLst/>
          </a:prstGeom>
          <a:solidFill>
            <a:srgbClr val="85C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object 17">
            <a:extLst>
              <a:ext uri="{FF2B5EF4-FFF2-40B4-BE49-F238E27FC236}">
                <a16:creationId xmlns:a16="http://schemas.microsoft.com/office/drawing/2014/main" id="{1075DCFA-98CC-6544-B24E-6D1A48E6C9F6}"/>
              </a:ext>
            </a:extLst>
          </p:cNvPr>
          <p:cNvSpPr/>
          <p:nvPr/>
        </p:nvSpPr>
        <p:spPr>
          <a:xfrm>
            <a:off x="10775552" y="3637749"/>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99" name="Rounded Rectangle 121">
            <a:extLst>
              <a:ext uri="{FF2B5EF4-FFF2-40B4-BE49-F238E27FC236}">
                <a16:creationId xmlns:a16="http://schemas.microsoft.com/office/drawing/2014/main" id="{BDA721BC-FF5F-7849-8E5E-7A340327896D}"/>
              </a:ext>
            </a:extLst>
          </p:cNvPr>
          <p:cNvSpPr/>
          <p:nvPr/>
        </p:nvSpPr>
        <p:spPr>
          <a:xfrm>
            <a:off x="6760088" y="4773925"/>
            <a:ext cx="2349796" cy="923554"/>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1" name="object 17">
            <a:extLst>
              <a:ext uri="{FF2B5EF4-FFF2-40B4-BE49-F238E27FC236}">
                <a16:creationId xmlns:a16="http://schemas.microsoft.com/office/drawing/2014/main" id="{C44F9C17-4575-7740-A120-FBB7C492D7AE}"/>
              </a:ext>
            </a:extLst>
          </p:cNvPr>
          <p:cNvSpPr/>
          <p:nvPr/>
        </p:nvSpPr>
        <p:spPr>
          <a:xfrm>
            <a:off x="8238472" y="4866380"/>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105" name="Rounded Rectangle 121">
            <a:extLst>
              <a:ext uri="{FF2B5EF4-FFF2-40B4-BE49-F238E27FC236}">
                <a16:creationId xmlns:a16="http://schemas.microsoft.com/office/drawing/2014/main" id="{0A36E7C3-96D5-2246-8B90-0EA648E979A7}"/>
              </a:ext>
            </a:extLst>
          </p:cNvPr>
          <p:cNvSpPr/>
          <p:nvPr/>
        </p:nvSpPr>
        <p:spPr>
          <a:xfrm>
            <a:off x="9297168" y="4753136"/>
            <a:ext cx="2349796" cy="923554"/>
          </a:xfrm>
          <a:prstGeom prst="roundRect">
            <a:avLst/>
          </a:prstGeom>
          <a:solidFill>
            <a:srgbClr val="85C1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7" name="object 17">
            <a:extLst>
              <a:ext uri="{FF2B5EF4-FFF2-40B4-BE49-F238E27FC236}">
                <a16:creationId xmlns:a16="http://schemas.microsoft.com/office/drawing/2014/main" id="{62FEBB95-06AA-5B49-9846-923BC5179DF0}"/>
              </a:ext>
            </a:extLst>
          </p:cNvPr>
          <p:cNvSpPr/>
          <p:nvPr/>
        </p:nvSpPr>
        <p:spPr>
          <a:xfrm>
            <a:off x="10775552" y="4838716"/>
            <a:ext cx="733838" cy="733838"/>
          </a:xfrm>
          <a:custGeom>
            <a:avLst/>
            <a:gdLst/>
            <a:ahLst/>
            <a:cxnLst/>
            <a:rect l="l" t="t" r="r" b="b"/>
            <a:pathLst>
              <a:path w="1134110" h="1134110">
                <a:moveTo>
                  <a:pt x="566883" y="1133766"/>
                </a:moveTo>
                <a:lnTo>
                  <a:pt x="615795" y="1131685"/>
                </a:lnTo>
                <a:lnTo>
                  <a:pt x="663553" y="1125556"/>
                </a:lnTo>
                <a:lnTo>
                  <a:pt x="709984" y="1115549"/>
                </a:lnTo>
                <a:lnTo>
                  <a:pt x="754921" y="1101834"/>
                </a:lnTo>
                <a:lnTo>
                  <a:pt x="798191" y="1084582"/>
                </a:lnTo>
                <a:lnTo>
                  <a:pt x="839625" y="1063962"/>
                </a:lnTo>
                <a:lnTo>
                  <a:pt x="879053" y="1040144"/>
                </a:lnTo>
                <a:lnTo>
                  <a:pt x="916305" y="1013300"/>
                </a:lnTo>
                <a:lnTo>
                  <a:pt x="951210" y="983598"/>
                </a:lnTo>
                <a:lnTo>
                  <a:pt x="983598" y="951210"/>
                </a:lnTo>
                <a:lnTo>
                  <a:pt x="1013300" y="916305"/>
                </a:lnTo>
                <a:lnTo>
                  <a:pt x="1040144" y="879053"/>
                </a:lnTo>
                <a:lnTo>
                  <a:pt x="1063962" y="839625"/>
                </a:lnTo>
                <a:lnTo>
                  <a:pt x="1084582" y="798191"/>
                </a:lnTo>
                <a:lnTo>
                  <a:pt x="1101834" y="754921"/>
                </a:lnTo>
                <a:lnTo>
                  <a:pt x="1115549" y="709984"/>
                </a:lnTo>
                <a:lnTo>
                  <a:pt x="1125556" y="663553"/>
                </a:lnTo>
                <a:lnTo>
                  <a:pt x="1131685" y="615795"/>
                </a:lnTo>
                <a:lnTo>
                  <a:pt x="1133766" y="566883"/>
                </a:lnTo>
                <a:lnTo>
                  <a:pt x="1131685" y="517970"/>
                </a:lnTo>
                <a:lnTo>
                  <a:pt x="1125556" y="470213"/>
                </a:lnTo>
                <a:lnTo>
                  <a:pt x="1115549" y="423781"/>
                </a:lnTo>
                <a:lnTo>
                  <a:pt x="1101834" y="378845"/>
                </a:lnTo>
                <a:lnTo>
                  <a:pt x="1084582" y="335575"/>
                </a:lnTo>
                <a:lnTo>
                  <a:pt x="1063962" y="294141"/>
                </a:lnTo>
                <a:lnTo>
                  <a:pt x="1040144" y="254713"/>
                </a:lnTo>
                <a:lnTo>
                  <a:pt x="1013300" y="217461"/>
                </a:lnTo>
                <a:lnTo>
                  <a:pt x="983598" y="182556"/>
                </a:lnTo>
                <a:lnTo>
                  <a:pt x="951210" y="150167"/>
                </a:lnTo>
                <a:lnTo>
                  <a:pt x="916305" y="120466"/>
                </a:lnTo>
                <a:lnTo>
                  <a:pt x="879053" y="93621"/>
                </a:lnTo>
                <a:lnTo>
                  <a:pt x="839625" y="69804"/>
                </a:lnTo>
                <a:lnTo>
                  <a:pt x="798191" y="49184"/>
                </a:lnTo>
                <a:lnTo>
                  <a:pt x="754921" y="31931"/>
                </a:lnTo>
                <a:lnTo>
                  <a:pt x="709984" y="18216"/>
                </a:lnTo>
                <a:lnTo>
                  <a:pt x="663553" y="8209"/>
                </a:lnTo>
                <a:lnTo>
                  <a:pt x="615795" y="2080"/>
                </a:lnTo>
                <a:lnTo>
                  <a:pt x="566883" y="0"/>
                </a:lnTo>
                <a:lnTo>
                  <a:pt x="517970" y="2080"/>
                </a:lnTo>
                <a:lnTo>
                  <a:pt x="470213" y="8209"/>
                </a:lnTo>
                <a:lnTo>
                  <a:pt x="423781" y="18216"/>
                </a:lnTo>
                <a:lnTo>
                  <a:pt x="378845" y="31931"/>
                </a:lnTo>
                <a:lnTo>
                  <a:pt x="335575" y="49184"/>
                </a:lnTo>
                <a:lnTo>
                  <a:pt x="294141" y="69804"/>
                </a:lnTo>
                <a:lnTo>
                  <a:pt x="254713" y="93621"/>
                </a:lnTo>
                <a:lnTo>
                  <a:pt x="217461" y="120466"/>
                </a:lnTo>
                <a:lnTo>
                  <a:pt x="182556" y="150167"/>
                </a:lnTo>
                <a:lnTo>
                  <a:pt x="150167" y="182556"/>
                </a:lnTo>
                <a:lnTo>
                  <a:pt x="120466" y="217461"/>
                </a:lnTo>
                <a:lnTo>
                  <a:pt x="93621" y="254713"/>
                </a:lnTo>
                <a:lnTo>
                  <a:pt x="69804" y="294141"/>
                </a:lnTo>
                <a:lnTo>
                  <a:pt x="49184" y="335575"/>
                </a:lnTo>
                <a:lnTo>
                  <a:pt x="31931" y="378845"/>
                </a:lnTo>
                <a:lnTo>
                  <a:pt x="18216" y="423781"/>
                </a:lnTo>
                <a:lnTo>
                  <a:pt x="8209" y="470213"/>
                </a:lnTo>
                <a:lnTo>
                  <a:pt x="2080" y="517970"/>
                </a:lnTo>
                <a:lnTo>
                  <a:pt x="0" y="566883"/>
                </a:lnTo>
                <a:lnTo>
                  <a:pt x="2080" y="615795"/>
                </a:lnTo>
                <a:lnTo>
                  <a:pt x="8209" y="663553"/>
                </a:lnTo>
                <a:lnTo>
                  <a:pt x="18216" y="709984"/>
                </a:lnTo>
                <a:lnTo>
                  <a:pt x="31931" y="754921"/>
                </a:lnTo>
                <a:lnTo>
                  <a:pt x="49184" y="798191"/>
                </a:lnTo>
                <a:lnTo>
                  <a:pt x="69804" y="839625"/>
                </a:lnTo>
                <a:lnTo>
                  <a:pt x="93621" y="879053"/>
                </a:lnTo>
                <a:lnTo>
                  <a:pt x="120466" y="916305"/>
                </a:lnTo>
                <a:lnTo>
                  <a:pt x="150167" y="951210"/>
                </a:lnTo>
                <a:lnTo>
                  <a:pt x="182556" y="983598"/>
                </a:lnTo>
                <a:lnTo>
                  <a:pt x="217461" y="1013300"/>
                </a:lnTo>
                <a:lnTo>
                  <a:pt x="254713" y="1040144"/>
                </a:lnTo>
                <a:lnTo>
                  <a:pt x="294141" y="1063962"/>
                </a:lnTo>
                <a:lnTo>
                  <a:pt x="335575" y="1084582"/>
                </a:lnTo>
                <a:lnTo>
                  <a:pt x="378845" y="1101834"/>
                </a:lnTo>
                <a:lnTo>
                  <a:pt x="423781" y="1115549"/>
                </a:lnTo>
                <a:lnTo>
                  <a:pt x="470213" y="1125556"/>
                </a:lnTo>
                <a:lnTo>
                  <a:pt x="517970" y="1131685"/>
                </a:lnTo>
                <a:lnTo>
                  <a:pt x="566883" y="1133766"/>
                </a:lnTo>
                <a:close/>
              </a:path>
            </a:pathLst>
          </a:custGeom>
          <a:solidFill>
            <a:schemeClr val="accent1"/>
          </a:solidFill>
          <a:ln w="25255">
            <a:noFill/>
          </a:ln>
        </p:spPr>
        <p:txBody>
          <a:bodyPr wrap="square" lIns="0" tIns="0" rIns="0" bIns="0" rtlCol="0"/>
          <a:lstStyle/>
          <a:p>
            <a:endParaRPr dirty="0">
              <a:latin typeface="+mj-lt"/>
            </a:endParaRPr>
          </a:p>
        </p:txBody>
      </p:sp>
      <p:sp>
        <p:nvSpPr>
          <p:cNvPr id="111" name="Title 1">
            <a:extLst>
              <a:ext uri="{FF2B5EF4-FFF2-40B4-BE49-F238E27FC236}">
                <a16:creationId xmlns:a16="http://schemas.microsoft.com/office/drawing/2014/main" id="{38EBDE85-FCE3-6049-8C6A-4918E7B9C06A}"/>
              </a:ext>
            </a:extLst>
          </p:cNvPr>
          <p:cNvSpPr txBox="1">
            <a:spLocks/>
          </p:cNvSpPr>
          <p:nvPr/>
        </p:nvSpPr>
        <p:spPr>
          <a:xfrm>
            <a:off x="6862690" y="565338"/>
            <a:ext cx="4646700"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dirty="0">
                <a:solidFill>
                  <a:schemeClr val="bg1"/>
                </a:solidFill>
                <a:latin typeface="+mj-lt"/>
                <a:cs typeface="Gotham Bold" pitchFamily="2" charset="0"/>
              </a:rPr>
              <a:t>SNTC Service Features</a:t>
            </a:r>
          </a:p>
        </p:txBody>
      </p:sp>
      <p:sp>
        <p:nvSpPr>
          <p:cNvPr id="112" name="object 60">
            <a:extLst>
              <a:ext uri="{FF2B5EF4-FFF2-40B4-BE49-F238E27FC236}">
                <a16:creationId xmlns:a16="http://schemas.microsoft.com/office/drawing/2014/main" id="{B9739F94-5FAE-DE47-B51C-56ED617FE509}"/>
              </a:ext>
            </a:extLst>
          </p:cNvPr>
          <p:cNvSpPr txBox="1"/>
          <p:nvPr/>
        </p:nvSpPr>
        <p:spPr>
          <a:xfrm>
            <a:off x="6959916" y="2569705"/>
            <a:ext cx="1340810" cy="430887"/>
          </a:xfrm>
          <a:prstGeom prst="rect">
            <a:avLst/>
          </a:prstGeom>
        </p:spPr>
        <p:txBody>
          <a:bodyPr vert="horz" wrap="square" lIns="0" tIns="0" rIns="0" bIns="0" rtlCol="0">
            <a:spAutoFit/>
          </a:bodyPr>
          <a:lstStyle/>
          <a:p>
            <a:pPr lvl="0">
              <a:defRPr/>
            </a:pPr>
            <a:r>
              <a:rPr lang="en-ZA" sz="1400" b="1" dirty="0">
                <a:solidFill>
                  <a:schemeClr val="bg1"/>
                </a:solidFill>
                <a:latin typeface="+mj-lt"/>
                <a:cs typeface="Gotham Book" pitchFamily="2" charset="0"/>
              </a:rPr>
              <a:t>Advance HW replacement</a:t>
            </a:r>
            <a:endParaRPr lang="en-US" sz="1100" b="1" dirty="0">
              <a:solidFill>
                <a:schemeClr val="bg1"/>
              </a:solidFill>
              <a:latin typeface="+mj-lt"/>
              <a:cs typeface="Gotham Book" pitchFamily="2" charset="0"/>
            </a:endParaRPr>
          </a:p>
        </p:txBody>
      </p:sp>
      <p:sp>
        <p:nvSpPr>
          <p:cNvPr id="114" name="object 60">
            <a:extLst>
              <a:ext uri="{FF2B5EF4-FFF2-40B4-BE49-F238E27FC236}">
                <a16:creationId xmlns:a16="http://schemas.microsoft.com/office/drawing/2014/main" id="{753714B0-F8E2-3B47-B953-FCC5285CC2FD}"/>
              </a:ext>
            </a:extLst>
          </p:cNvPr>
          <p:cNvSpPr txBox="1"/>
          <p:nvPr/>
        </p:nvSpPr>
        <p:spPr>
          <a:xfrm>
            <a:off x="9510064" y="2474215"/>
            <a:ext cx="1178461" cy="646331"/>
          </a:xfrm>
          <a:prstGeom prst="rect">
            <a:avLst/>
          </a:prstGeom>
        </p:spPr>
        <p:txBody>
          <a:bodyPr vert="horz" wrap="square" lIns="0" tIns="0" rIns="0" bIns="0" rtlCol="0">
            <a:spAutoFit/>
          </a:bodyPr>
          <a:lstStyle/>
          <a:p>
            <a:pPr lvl="0">
              <a:spcBef>
                <a:spcPts val="600"/>
              </a:spcBef>
              <a:spcAft>
                <a:spcPts val="600"/>
              </a:spcAft>
              <a:defRPr/>
            </a:pPr>
            <a:r>
              <a:rPr lang="en-ZA" sz="1400" b="1" dirty="0">
                <a:solidFill>
                  <a:schemeClr val="bg1"/>
                </a:solidFill>
                <a:latin typeface="+mj-lt"/>
                <a:cs typeface="Gotham Book" pitchFamily="2" charset="0"/>
              </a:rPr>
              <a:t>Security and product alerts</a:t>
            </a:r>
            <a:endParaRPr lang="en-US" sz="1100" b="1" dirty="0">
              <a:solidFill>
                <a:schemeClr val="bg1"/>
              </a:solidFill>
              <a:latin typeface="+mj-lt"/>
              <a:cs typeface="Gotham Book" pitchFamily="2" charset="0"/>
            </a:endParaRPr>
          </a:p>
        </p:txBody>
      </p:sp>
      <p:sp>
        <p:nvSpPr>
          <p:cNvPr id="115" name="object 60">
            <a:extLst>
              <a:ext uri="{FF2B5EF4-FFF2-40B4-BE49-F238E27FC236}">
                <a16:creationId xmlns:a16="http://schemas.microsoft.com/office/drawing/2014/main" id="{46C62E8C-D05D-8544-A1E1-76573F1CE5C8}"/>
              </a:ext>
            </a:extLst>
          </p:cNvPr>
          <p:cNvSpPr txBox="1"/>
          <p:nvPr/>
        </p:nvSpPr>
        <p:spPr>
          <a:xfrm>
            <a:off x="6959916" y="3803795"/>
            <a:ext cx="1178461" cy="430887"/>
          </a:xfrm>
          <a:prstGeom prst="rect">
            <a:avLst/>
          </a:prstGeom>
        </p:spPr>
        <p:txBody>
          <a:bodyPr vert="horz" wrap="square" lIns="0" tIns="0" rIns="0" bIns="0" rtlCol="0">
            <a:spAutoFit/>
          </a:bodyPr>
          <a:lstStyle/>
          <a:p>
            <a:pPr lvl="0">
              <a:spcBef>
                <a:spcPts val="600"/>
              </a:spcBef>
              <a:spcAft>
                <a:spcPts val="600"/>
              </a:spcAft>
              <a:defRPr/>
            </a:pPr>
            <a:r>
              <a:rPr lang="en-US" sz="1400" b="1" dirty="0">
                <a:solidFill>
                  <a:schemeClr val="bg1"/>
                </a:solidFill>
                <a:latin typeface="+mj-lt"/>
                <a:cs typeface="Gotham Book" pitchFamily="2" charset="0"/>
              </a:rPr>
              <a:t>Access to Cisco TAC</a:t>
            </a:r>
          </a:p>
        </p:txBody>
      </p:sp>
      <p:sp>
        <p:nvSpPr>
          <p:cNvPr id="116" name="object 60">
            <a:extLst>
              <a:ext uri="{FF2B5EF4-FFF2-40B4-BE49-F238E27FC236}">
                <a16:creationId xmlns:a16="http://schemas.microsoft.com/office/drawing/2014/main" id="{09CBD461-C67E-694E-80CB-DF94EFF13B05}"/>
              </a:ext>
            </a:extLst>
          </p:cNvPr>
          <p:cNvSpPr txBox="1"/>
          <p:nvPr/>
        </p:nvSpPr>
        <p:spPr>
          <a:xfrm>
            <a:off x="9510064" y="3788554"/>
            <a:ext cx="1178461" cy="430887"/>
          </a:xfrm>
          <a:prstGeom prst="rect">
            <a:avLst/>
          </a:prstGeom>
        </p:spPr>
        <p:txBody>
          <a:bodyPr vert="horz" wrap="square" lIns="0" tIns="0" rIns="0" bIns="0" rtlCol="0">
            <a:spAutoFit/>
          </a:bodyPr>
          <a:lstStyle/>
          <a:p>
            <a:pPr lvl="0">
              <a:spcBef>
                <a:spcPts val="600"/>
              </a:spcBef>
              <a:spcAft>
                <a:spcPts val="600"/>
              </a:spcAft>
              <a:defRPr/>
            </a:pPr>
            <a:r>
              <a:rPr lang="es-ES" sz="1400" b="1" dirty="0">
                <a:solidFill>
                  <a:schemeClr val="bg1"/>
                </a:solidFill>
                <a:latin typeface="+mj-lt"/>
                <a:cs typeface="Gotham Book" pitchFamily="2" charset="0"/>
              </a:rPr>
              <a:t>O</a:t>
            </a:r>
            <a:r>
              <a:rPr lang="en-GB" sz="1400" b="1" dirty="0">
                <a:solidFill>
                  <a:schemeClr val="bg1"/>
                </a:solidFill>
                <a:latin typeface="+mj-lt"/>
                <a:cs typeface="Gotham Book" pitchFamily="2" charset="0"/>
              </a:rPr>
              <a:t>S SW updates</a:t>
            </a:r>
          </a:p>
        </p:txBody>
      </p:sp>
      <p:sp>
        <p:nvSpPr>
          <p:cNvPr id="117" name="object 60">
            <a:extLst>
              <a:ext uri="{FF2B5EF4-FFF2-40B4-BE49-F238E27FC236}">
                <a16:creationId xmlns:a16="http://schemas.microsoft.com/office/drawing/2014/main" id="{E2A2AFB3-F2EC-9045-B550-0D5B339358AC}"/>
              </a:ext>
            </a:extLst>
          </p:cNvPr>
          <p:cNvSpPr txBox="1"/>
          <p:nvPr/>
        </p:nvSpPr>
        <p:spPr>
          <a:xfrm>
            <a:off x="6959916" y="5033350"/>
            <a:ext cx="1178461" cy="430887"/>
          </a:xfrm>
          <a:prstGeom prst="rect">
            <a:avLst/>
          </a:prstGeom>
        </p:spPr>
        <p:txBody>
          <a:bodyPr vert="horz" wrap="square" lIns="0" tIns="0" rIns="0" bIns="0" rtlCol="0">
            <a:spAutoFit/>
          </a:bodyPr>
          <a:lstStyle/>
          <a:p>
            <a:pPr lvl="0">
              <a:spcBef>
                <a:spcPts val="600"/>
              </a:spcBef>
              <a:spcAft>
                <a:spcPts val="600"/>
              </a:spcAft>
              <a:defRPr/>
            </a:pPr>
            <a:r>
              <a:rPr lang="en-US" sz="1400" b="1" dirty="0">
                <a:solidFill>
                  <a:schemeClr val="accent1"/>
                </a:solidFill>
                <a:latin typeface="+mj-lt"/>
                <a:cs typeface="Gotham Book" pitchFamily="2" charset="0"/>
              </a:rPr>
              <a:t>Lifecycle control</a:t>
            </a:r>
          </a:p>
        </p:txBody>
      </p:sp>
      <p:sp>
        <p:nvSpPr>
          <p:cNvPr id="118" name="object 60">
            <a:extLst>
              <a:ext uri="{FF2B5EF4-FFF2-40B4-BE49-F238E27FC236}">
                <a16:creationId xmlns:a16="http://schemas.microsoft.com/office/drawing/2014/main" id="{BE27EF89-0D42-9C46-ADB8-6FDDCC110634}"/>
              </a:ext>
            </a:extLst>
          </p:cNvPr>
          <p:cNvSpPr txBox="1"/>
          <p:nvPr/>
        </p:nvSpPr>
        <p:spPr>
          <a:xfrm>
            <a:off x="9510064" y="5032397"/>
            <a:ext cx="1178461" cy="769441"/>
          </a:xfrm>
          <a:prstGeom prst="rect">
            <a:avLst/>
          </a:prstGeom>
        </p:spPr>
        <p:txBody>
          <a:bodyPr vert="horz" wrap="square" lIns="0" tIns="0" rIns="0" bIns="0" rtlCol="0">
            <a:spAutoFit/>
          </a:bodyPr>
          <a:lstStyle/>
          <a:p>
            <a:pPr lvl="0">
              <a:spcBef>
                <a:spcPts val="600"/>
              </a:spcBef>
              <a:spcAft>
                <a:spcPts val="600"/>
              </a:spcAft>
              <a:defRPr/>
            </a:pPr>
            <a:r>
              <a:rPr lang="en-US" sz="1400" b="1" dirty="0">
                <a:solidFill>
                  <a:schemeClr val="bg1"/>
                </a:solidFill>
                <a:latin typeface="+mj-lt"/>
                <a:cs typeface="Gotham Book" pitchFamily="2" charset="0"/>
              </a:rPr>
              <a:t>Install base visibility</a:t>
            </a:r>
          </a:p>
          <a:p>
            <a:pPr lvl="0">
              <a:spcBef>
                <a:spcPts val="600"/>
              </a:spcBef>
              <a:spcAft>
                <a:spcPts val="600"/>
              </a:spcAft>
              <a:defRPr/>
            </a:pPr>
            <a:endParaRPr lang="en-US" sz="1200" b="1" dirty="0">
              <a:solidFill>
                <a:schemeClr val="bg1"/>
              </a:solidFill>
              <a:latin typeface="+mj-lt"/>
              <a:cs typeface="Gotham Book" pitchFamily="2" charset="0"/>
            </a:endParaRPr>
          </a:p>
        </p:txBody>
      </p:sp>
      <p:pic>
        <p:nvPicPr>
          <p:cNvPr id="119" name="Picture 118">
            <a:extLst>
              <a:ext uri="{FF2B5EF4-FFF2-40B4-BE49-F238E27FC236}">
                <a16:creationId xmlns:a16="http://schemas.microsoft.com/office/drawing/2014/main" id="{BE151593-4FD6-5048-A659-9AE6183745AB}"/>
              </a:ext>
            </a:extLst>
          </p:cNvPr>
          <p:cNvPicPr>
            <a:picLocks noChangeAspect="1"/>
          </p:cNvPicPr>
          <p:nvPr/>
        </p:nvPicPr>
        <p:blipFill>
          <a:blip r:embed="rId3">
            <a:biLevel thresh="25000"/>
          </a:blip>
          <a:stretch>
            <a:fillRect/>
          </a:stretch>
        </p:blipFill>
        <p:spPr>
          <a:xfrm>
            <a:off x="8391658" y="2582228"/>
            <a:ext cx="432114" cy="432114"/>
          </a:xfrm>
          <a:prstGeom prst="rect">
            <a:avLst/>
          </a:prstGeom>
        </p:spPr>
      </p:pic>
      <p:pic>
        <p:nvPicPr>
          <p:cNvPr id="120" name="Picture 119">
            <a:extLst>
              <a:ext uri="{FF2B5EF4-FFF2-40B4-BE49-F238E27FC236}">
                <a16:creationId xmlns:a16="http://schemas.microsoft.com/office/drawing/2014/main" id="{BE3F9F32-9555-F945-AF82-1E1E16AF0DBA}"/>
              </a:ext>
            </a:extLst>
          </p:cNvPr>
          <p:cNvPicPr>
            <a:picLocks noChangeAspect="1"/>
          </p:cNvPicPr>
          <p:nvPr/>
        </p:nvPicPr>
        <p:blipFill>
          <a:blip r:embed="rId4">
            <a:biLevel thresh="25000"/>
          </a:blip>
          <a:stretch>
            <a:fillRect/>
          </a:stretch>
        </p:blipFill>
        <p:spPr>
          <a:xfrm>
            <a:off x="10912172" y="2569705"/>
            <a:ext cx="459644" cy="459644"/>
          </a:xfrm>
          <a:prstGeom prst="rect">
            <a:avLst/>
          </a:prstGeom>
        </p:spPr>
      </p:pic>
      <p:pic>
        <p:nvPicPr>
          <p:cNvPr id="121" name="Picture 120">
            <a:extLst>
              <a:ext uri="{FF2B5EF4-FFF2-40B4-BE49-F238E27FC236}">
                <a16:creationId xmlns:a16="http://schemas.microsoft.com/office/drawing/2014/main" id="{3DC23E4E-8FDC-5A43-AF92-9339E612A0DF}"/>
              </a:ext>
            </a:extLst>
          </p:cNvPr>
          <p:cNvPicPr>
            <a:picLocks noChangeAspect="1"/>
          </p:cNvPicPr>
          <p:nvPr/>
        </p:nvPicPr>
        <p:blipFill>
          <a:blip r:embed="rId5">
            <a:biLevel thresh="25000"/>
          </a:blip>
          <a:stretch>
            <a:fillRect/>
          </a:stretch>
        </p:blipFill>
        <p:spPr>
          <a:xfrm>
            <a:off x="8398065" y="3791376"/>
            <a:ext cx="426583" cy="426583"/>
          </a:xfrm>
          <a:prstGeom prst="rect">
            <a:avLst/>
          </a:prstGeom>
        </p:spPr>
      </p:pic>
      <p:pic>
        <p:nvPicPr>
          <p:cNvPr id="122" name="Picture 121">
            <a:extLst>
              <a:ext uri="{FF2B5EF4-FFF2-40B4-BE49-F238E27FC236}">
                <a16:creationId xmlns:a16="http://schemas.microsoft.com/office/drawing/2014/main" id="{DDE7AEC0-7D8C-B846-9B76-5819A9AE9F8D}"/>
              </a:ext>
            </a:extLst>
          </p:cNvPr>
          <p:cNvPicPr>
            <a:picLocks noChangeAspect="1"/>
          </p:cNvPicPr>
          <p:nvPr/>
        </p:nvPicPr>
        <p:blipFill>
          <a:blip r:embed="rId6">
            <a:biLevel thresh="25000"/>
          </a:blip>
          <a:stretch>
            <a:fillRect/>
          </a:stretch>
        </p:blipFill>
        <p:spPr>
          <a:xfrm>
            <a:off x="10907944" y="3770141"/>
            <a:ext cx="469054" cy="469054"/>
          </a:xfrm>
          <a:prstGeom prst="rect">
            <a:avLst/>
          </a:prstGeom>
        </p:spPr>
      </p:pic>
      <p:pic>
        <p:nvPicPr>
          <p:cNvPr id="123" name="Picture 122">
            <a:extLst>
              <a:ext uri="{FF2B5EF4-FFF2-40B4-BE49-F238E27FC236}">
                <a16:creationId xmlns:a16="http://schemas.microsoft.com/office/drawing/2014/main" id="{484FB96F-75A1-C344-8A7E-241C1E86F69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36020" y="4963928"/>
            <a:ext cx="538742" cy="538742"/>
          </a:xfrm>
          <a:prstGeom prst="rect">
            <a:avLst/>
          </a:prstGeom>
        </p:spPr>
      </p:pic>
      <p:pic>
        <p:nvPicPr>
          <p:cNvPr id="124" name="Picture 123">
            <a:extLst>
              <a:ext uri="{FF2B5EF4-FFF2-40B4-BE49-F238E27FC236}">
                <a16:creationId xmlns:a16="http://schemas.microsoft.com/office/drawing/2014/main" id="{B046FF7C-8EE8-1B4A-93DC-D1BF4C24B9C2}"/>
              </a:ext>
            </a:extLst>
          </p:cNvPr>
          <p:cNvPicPr>
            <a:picLocks noChangeAspect="1"/>
          </p:cNvPicPr>
          <p:nvPr/>
        </p:nvPicPr>
        <p:blipFill>
          <a:blip r:embed="rId8"/>
          <a:stretch>
            <a:fillRect/>
          </a:stretch>
        </p:blipFill>
        <p:spPr>
          <a:xfrm>
            <a:off x="10929009" y="4992173"/>
            <a:ext cx="426924" cy="426924"/>
          </a:xfrm>
          <a:prstGeom prst="rect">
            <a:avLst/>
          </a:prstGeom>
        </p:spPr>
      </p:pic>
      <p:grpSp>
        <p:nvGrpSpPr>
          <p:cNvPr id="44" name="Group 43">
            <a:extLst>
              <a:ext uri="{FF2B5EF4-FFF2-40B4-BE49-F238E27FC236}">
                <a16:creationId xmlns:a16="http://schemas.microsoft.com/office/drawing/2014/main" id="{0AEEEDC9-0C48-A646-9FA3-AC0C85EA91F3}"/>
              </a:ext>
            </a:extLst>
          </p:cNvPr>
          <p:cNvGrpSpPr/>
          <p:nvPr/>
        </p:nvGrpSpPr>
        <p:grpSpPr>
          <a:xfrm>
            <a:off x="277607" y="6301740"/>
            <a:ext cx="1248738" cy="451349"/>
            <a:chOff x="277607" y="6301740"/>
            <a:chExt cx="1248738" cy="451349"/>
          </a:xfrm>
        </p:grpSpPr>
        <p:sp>
          <p:nvSpPr>
            <p:cNvPr id="45" name="Rounded Rectangle 44">
              <a:extLst>
                <a:ext uri="{FF2B5EF4-FFF2-40B4-BE49-F238E27FC236}">
                  <a16:creationId xmlns:a16="http://schemas.microsoft.com/office/drawing/2014/main" id="{FCCC2D43-6525-8849-B347-B44CD58CC362}"/>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Beginning with solid fill">
              <a:hlinkClick r:id="rId9" action="ppaction://hlinksldjump"/>
              <a:extLst>
                <a:ext uri="{FF2B5EF4-FFF2-40B4-BE49-F238E27FC236}">
                  <a16:creationId xmlns:a16="http://schemas.microsoft.com/office/drawing/2014/main" id="{BA045C29-6D98-E241-9F04-A243D88D23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2958" y="6324819"/>
              <a:ext cx="405190" cy="405190"/>
            </a:xfrm>
            <a:prstGeom prst="rect">
              <a:avLst/>
            </a:prstGeom>
          </p:spPr>
        </p:pic>
        <p:sp>
          <p:nvSpPr>
            <p:cNvPr id="48" name="TextBox 47">
              <a:hlinkClick r:id="rId9" action="ppaction://hlinksldjump"/>
              <a:extLst>
                <a:ext uri="{FF2B5EF4-FFF2-40B4-BE49-F238E27FC236}">
                  <a16:creationId xmlns:a16="http://schemas.microsoft.com/office/drawing/2014/main" id="{EC11F2B4-F7D0-684A-AB65-2EAB7E57FD8F}"/>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9"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65" name="Round Same-side Corner of Rectangle 64">
            <a:extLst>
              <a:ext uri="{FF2B5EF4-FFF2-40B4-BE49-F238E27FC236}">
                <a16:creationId xmlns:a16="http://schemas.microsoft.com/office/drawing/2014/main" id="{7D8C6963-C270-6D47-A1A2-15BC27ADB2BB}"/>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Same-side Corner of Rectangle 81">
            <a:extLst>
              <a:ext uri="{FF2B5EF4-FFF2-40B4-BE49-F238E27FC236}">
                <a16:creationId xmlns:a16="http://schemas.microsoft.com/office/drawing/2014/main" id="{4DD31784-C49D-C946-AFCC-9723485FEB05}"/>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DDFBDAA7-C743-C94B-8345-7513F4B8E519}"/>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12"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69" name="TextBox 68">
            <a:extLst>
              <a:ext uri="{FF2B5EF4-FFF2-40B4-BE49-F238E27FC236}">
                <a16:creationId xmlns:a16="http://schemas.microsoft.com/office/drawing/2014/main" id="{ADA25631-248A-B345-AB9E-556DABEA7E6C}"/>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13"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13"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70" name="TextBox 69">
            <a:extLst>
              <a:ext uri="{FF2B5EF4-FFF2-40B4-BE49-F238E27FC236}">
                <a16:creationId xmlns:a16="http://schemas.microsoft.com/office/drawing/2014/main" id="{00F86CD2-5F1D-A843-B621-7AC668F6BFE2}"/>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14"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14"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72" name="TextBox 71">
            <a:extLst>
              <a:ext uri="{FF2B5EF4-FFF2-40B4-BE49-F238E27FC236}">
                <a16:creationId xmlns:a16="http://schemas.microsoft.com/office/drawing/2014/main" id="{50F713EE-0385-2544-BAF4-86428EDE9486}"/>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15"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80" name="Straight Connector 79">
            <a:extLst>
              <a:ext uri="{FF2B5EF4-FFF2-40B4-BE49-F238E27FC236}">
                <a16:creationId xmlns:a16="http://schemas.microsoft.com/office/drawing/2014/main" id="{4C9B3352-E2D5-BB4E-8E3A-9CAC4A5CF5F9}"/>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1FBB04A-4D13-C643-8F24-6C81BA9432BA}"/>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6C6DC4B-6F67-8A42-890E-F2B75F7D2D08}"/>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547E9B8-46E9-91E8-2D62-B1CB50F4CB9A}"/>
              </a:ext>
            </a:extLst>
          </p:cNvPr>
          <p:cNvSpPr>
            <a:spLocks noGrp="1"/>
          </p:cNvSpPr>
          <p:nvPr>
            <p:ph sz="quarter" idx="14"/>
          </p:nvPr>
        </p:nvSpPr>
        <p:spPr/>
        <p:txBody>
          <a:bodyPr/>
          <a:lstStyle/>
          <a:p>
            <a:endParaRPr lang="es-ES"/>
          </a:p>
        </p:txBody>
      </p:sp>
      <p:sp>
        <p:nvSpPr>
          <p:cNvPr id="7" name="TextBox 6">
            <a:extLst>
              <a:ext uri="{FF2B5EF4-FFF2-40B4-BE49-F238E27FC236}">
                <a16:creationId xmlns:a16="http://schemas.microsoft.com/office/drawing/2014/main" id="{5DF30A77-6C4A-51E1-077E-9A4087FA751F}"/>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chemeClr val="bg1"/>
                </a:solidFill>
              </a:rPr>
              <a:t>8</a:t>
            </a:fld>
            <a:endParaRPr lang="en-US" dirty="0">
              <a:solidFill>
                <a:schemeClr val="bg1"/>
              </a:solidFill>
            </a:endParaRPr>
          </a:p>
        </p:txBody>
      </p:sp>
      <p:pic>
        <p:nvPicPr>
          <p:cNvPr id="8" name="Graphic 7">
            <a:extLst>
              <a:ext uri="{FF2B5EF4-FFF2-40B4-BE49-F238E27FC236}">
                <a16:creationId xmlns:a16="http://schemas.microsoft.com/office/drawing/2014/main" id="{04958469-D986-A5AE-2B93-A589285237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90309" y="6269875"/>
            <a:ext cx="3264752" cy="562396"/>
          </a:xfrm>
          <a:prstGeom prst="rect">
            <a:avLst/>
          </a:prstGeom>
        </p:spPr>
      </p:pic>
    </p:spTree>
    <p:extLst>
      <p:ext uri="{BB962C8B-B14F-4D97-AF65-F5344CB8AC3E}">
        <p14:creationId xmlns:p14="http://schemas.microsoft.com/office/powerpoint/2010/main" val="3389845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F37A20B-91BC-8940-884D-94BF96A0497A}"/>
              </a:ext>
            </a:extLst>
          </p:cNvPr>
          <p:cNvSpPr txBox="1">
            <a:spLocks/>
          </p:cNvSpPr>
          <p:nvPr/>
        </p:nvSpPr>
        <p:spPr>
          <a:xfrm>
            <a:off x="506939" y="581716"/>
            <a:ext cx="10445877" cy="40011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2600" b="1" kern="1200">
                <a:solidFill>
                  <a:srgbClr val="274A77"/>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ZA" dirty="0">
                <a:latin typeface="+mj-lt"/>
                <a:cs typeface="Gotham Bold" pitchFamily="2" charset="0"/>
              </a:rPr>
              <a:t> SNTC features and coverage</a:t>
            </a:r>
            <a:endParaRPr lang="en-GB" dirty="0">
              <a:latin typeface="+mj-lt"/>
              <a:cs typeface="Gotham Bold" pitchFamily="2" charset="0"/>
            </a:endParaRPr>
          </a:p>
        </p:txBody>
      </p:sp>
      <p:sp>
        <p:nvSpPr>
          <p:cNvPr id="4" name="Rectangle 3">
            <a:extLst>
              <a:ext uri="{FF2B5EF4-FFF2-40B4-BE49-F238E27FC236}">
                <a16:creationId xmlns:a16="http://schemas.microsoft.com/office/drawing/2014/main" id="{BE7FB7A7-9D6F-8442-BE8F-CC36B1A1B7DB}"/>
              </a:ext>
            </a:extLst>
          </p:cNvPr>
          <p:cNvSpPr/>
          <p:nvPr/>
        </p:nvSpPr>
        <p:spPr>
          <a:xfrm>
            <a:off x="530465" y="1257300"/>
            <a:ext cx="10864752" cy="7253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36000" rtlCol="0" anchor="ctr"/>
          <a:lstStyle/>
          <a:p>
            <a:r>
              <a:rPr lang="en-ZA" b="1" dirty="0">
                <a:solidFill>
                  <a:schemeClr val="bg1"/>
                </a:solidFill>
                <a:latin typeface="+mj-lt"/>
                <a:cs typeface="Gotham Bold" pitchFamily="2" charset="0"/>
              </a:rPr>
              <a:t>Cisco Smart Net Total Care Features – Device Level Coverage</a:t>
            </a:r>
          </a:p>
          <a:p>
            <a:r>
              <a:rPr lang="en-ZA" sz="1400" dirty="0">
                <a:solidFill>
                  <a:schemeClr val="bg1"/>
                </a:solidFill>
                <a:latin typeface="+mj-lt"/>
                <a:cs typeface="Gotham Book" pitchFamily="2" charset="0"/>
              </a:rPr>
              <a:t>Suitable for any size of business, with any number of Cisco devices </a:t>
            </a:r>
            <a:endParaRPr lang="en-ZA" sz="1000" dirty="0">
              <a:solidFill>
                <a:schemeClr val="bg1"/>
              </a:solidFill>
              <a:latin typeface="+mj-lt"/>
              <a:cs typeface="Gotham Book" pitchFamily="2" charset="0"/>
            </a:endParaRPr>
          </a:p>
        </p:txBody>
      </p:sp>
      <p:sp>
        <p:nvSpPr>
          <p:cNvPr id="8" name="Rectangle 7">
            <a:extLst>
              <a:ext uri="{FF2B5EF4-FFF2-40B4-BE49-F238E27FC236}">
                <a16:creationId xmlns:a16="http://schemas.microsoft.com/office/drawing/2014/main" id="{D76B7911-6E60-E349-B465-EE59D7ABDE71}"/>
              </a:ext>
            </a:extLst>
          </p:cNvPr>
          <p:cNvSpPr/>
          <p:nvPr/>
        </p:nvSpPr>
        <p:spPr>
          <a:xfrm>
            <a:off x="530464" y="2056840"/>
            <a:ext cx="2106409" cy="72534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201295" algn="ctr"/>
            <a:r>
              <a:rPr lang="en-ZA" sz="1200" spc="-15" dirty="0">
                <a:solidFill>
                  <a:schemeClr val="bg1"/>
                </a:solidFill>
                <a:latin typeface="+mj-lt"/>
                <a:cs typeface="Gotham Bold" pitchFamily="2" charset="0"/>
              </a:rPr>
              <a:t>Technical </a:t>
            </a:r>
            <a:r>
              <a:rPr lang="en-ZA" sz="1200" spc="-20" dirty="0">
                <a:solidFill>
                  <a:schemeClr val="bg1"/>
                </a:solidFill>
                <a:latin typeface="+mj-lt"/>
                <a:cs typeface="Gotham Bold" pitchFamily="2" charset="0"/>
              </a:rPr>
              <a:t>Assistance </a:t>
            </a:r>
            <a:r>
              <a:rPr lang="en-ZA" sz="1200" spc="-10" dirty="0">
                <a:solidFill>
                  <a:schemeClr val="bg1"/>
                </a:solidFill>
                <a:latin typeface="+mj-lt"/>
                <a:cs typeface="Gotham Bold" pitchFamily="2" charset="0"/>
              </a:rPr>
              <a:t>Centre</a:t>
            </a:r>
            <a:r>
              <a:rPr lang="en-ZA" sz="1200" spc="-30" dirty="0">
                <a:solidFill>
                  <a:schemeClr val="bg1"/>
                </a:solidFill>
                <a:latin typeface="+mj-lt"/>
                <a:cs typeface="Gotham Bold" pitchFamily="2" charset="0"/>
              </a:rPr>
              <a:t> (TAC)</a:t>
            </a:r>
            <a:endParaRPr lang="en-ZA" sz="1200" dirty="0">
              <a:solidFill>
                <a:schemeClr val="bg1"/>
              </a:solidFill>
              <a:latin typeface="+mj-lt"/>
              <a:cs typeface="Gotham Bold" pitchFamily="2" charset="0"/>
            </a:endParaRPr>
          </a:p>
        </p:txBody>
      </p:sp>
      <p:sp>
        <p:nvSpPr>
          <p:cNvPr id="9" name="Rectangle 8">
            <a:extLst>
              <a:ext uri="{FF2B5EF4-FFF2-40B4-BE49-F238E27FC236}">
                <a16:creationId xmlns:a16="http://schemas.microsoft.com/office/drawing/2014/main" id="{9D4EE5C1-2431-1A4B-939D-040C8960E00F}"/>
              </a:ext>
            </a:extLst>
          </p:cNvPr>
          <p:cNvSpPr/>
          <p:nvPr/>
        </p:nvSpPr>
        <p:spPr>
          <a:xfrm>
            <a:off x="2720051" y="2056840"/>
            <a:ext cx="2106408" cy="72534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ZA" sz="1200" spc="-25" dirty="0">
                <a:solidFill>
                  <a:schemeClr val="bg1"/>
                </a:solidFill>
                <a:latin typeface="+mj-lt"/>
                <a:cs typeface="Gotham Bold" pitchFamily="2" charset="0"/>
              </a:rPr>
              <a:t>Advance</a:t>
            </a:r>
            <a:r>
              <a:rPr lang="en-ZA" sz="1200" spc="-80" dirty="0">
                <a:solidFill>
                  <a:schemeClr val="bg1"/>
                </a:solidFill>
                <a:latin typeface="+mj-lt"/>
                <a:cs typeface="Gotham Bold" pitchFamily="2" charset="0"/>
              </a:rPr>
              <a:t> </a:t>
            </a:r>
            <a:r>
              <a:rPr lang="en-ZA" sz="1200" spc="-20" dirty="0">
                <a:solidFill>
                  <a:schemeClr val="bg1"/>
                </a:solidFill>
                <a:latin typeface="+mj-lt"/>
                <a:cs typeface="Gotham Bold" pitchFamily="2" charset="0"/>
              </a:rPr>
              <a:t>Hardware Replacement</a:t>
            </a:r>
            <a:endParaRPr lang="en-ZA" sz="1200" dirty="0">
              <a:solidFill>
                <a:schemeClr val="bg1"/>
              </a:solidFill>
              <a:latin typeface="+mj-lt"/>
              <a:cs typeface="Gotham Bold" pitchFamily="2" charset="0"/>
            </a:endParaRPr>
          </a:p>
        </p:txBody>
      </p:sp>
      <p:sp>
        <p:nvSpPr>
          <p:cNvPr id="10" name="Rectangle 9">
            <a:extLst>
              <a:ext uri="{FF2B5EF4-FFF2-40B4-BE49-F238E27FC236}">
                <a16:creationId xmlns:a16="http://schemas.microsoft.com/office/drawing/2014/main" id="{D80D22A7-E947-2C46-895F-3FBF9A59DD3D}"/>
              </a:ext>
            </a:extLst>
          </p:cNvPr>
          <p:cNvSpPr/>
          <p:nvPr/>
        </p:nvSpPr>
        <p:spPr>
          <a:xfrm>
            <a:off x="4909637" y="2056840"/>
            <a:ext cx="2106408" cy="72534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ZA" sz="1200" spc="-15" dirty="0">
                <a:solidFill>
                  <a:schemeClr val="bg1"/>
                </a:solidFill>
                <a:latin typeface="+mj-lt"/>
                <a:cs typeface="Gotham Bold" pitchFamily="2" charset="0"/>
              </a:rPr>
              <a:t>Operating System Software Updates</a:t>
            </a:r>
            <a:endParaRPr lang="en-ZA" sz="1200" dirty="0">
              <a:solidFill>
                <a:schemeClr val="bg1"/>
              </a:solidFill>
              <a:latin typeface="+mj-lt"/>
              <a:cs typeface="Gotham Bold" pitchFamily="2" charset="0"/>
            </a:endParaRPr>
          </a:p>
        </p:txBody>
      </p:sp>
      <p:sp>
        <p:nvSpPr>
          <p:cNvPr id="11" name="Rectangle 10">
            <a:extLst>
              <a:ext uri="{FF2B5EF4-FFF2-40B4-BE49-F238E27FC236}">
                <a16:creationId xmlns:a16="http://schemas.microsoft.com/office/drawing/2014/main" id="{CF39E7FE-C46D-4543-85D4-F7D04B3B2191}"/>
              </a:ext>
            </a:extLst>
          </p:cNvPr>
          <p:cNvSpPr/>
          <p:nvPr/>
        </p:nvSpPr>
        <p:spPr>
          <a:xfrm>
            <a:off x="7099223" y="2056839"/>
            <a:ext cx="2106408" cy="72534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ES" sz="1200" spc="-20" dirty="0">
                <a:solidFill>
                  <a:schemeClr val="bg1"/>
                </a:solidFill>
                <a:latin typeface="+mj-lt"/>
                <a:cs typeface="Gotham Bold" pitchFamily="2" charset="0"/>
              </a:rPr>
              <a:t>Online </a:t>
            </a:r>
            <a:r>
              <a:rPr lang="es-ES" sz="1200" spc="-20" dirty="0" err="1">
                <a:solidFill>
                  <a:schemeClr val="bg1"/>
                </a:solidFill>
                <a:latin typeface="+mj-lt"/>
                <a:cs typeface="Gotham Bold" pitchFamily="2" charset="0"/>
              </a:rPr>
              <a:t>Self-help</a:t>
            </a:r>
            <a:r>
              <a:rPr lang="es-ES" sz="1200" spc="-20" dirty="0">
                <a:solidFill>
                  <a:schemeClr val="bg1"/>
                </a:solidFill>
                <a:latin typeface="+mj-lt"/>
                <a:cs typeface="Gotham Bold" pitchFamily="2" charset="0"/>
              </a:rPr>
              <a:t> </a:t>
            </a:r>
            <a:br>
              <a:rPr lang="es-ES" sz="1200" spc="-20" dirty="0">
                <a:solidFill>
                  <a:schemeClr val="bg1"/>
                </a:solidFill>
                <a:latin typeface="+mj-lt"/>
                <a:cs typeface="Gotham Bold" pitchFamily="2" charset="0"/>
              </a:rPr>
            </a:br>
            <a:r>
              <a:rPr lang="es-ES" sz="1200" spc="-20" dirty="0" err="1">
                <a:solidFill>
                  <a:schemeClr val="bg1"/>
                </a:solidFill>
                <a:latin typeface="+mj-lt"/>
                <a:cs typeface="Gotham Bold" pitchFamily="2" charset="0"/>
              </a:rPr>
              <a:t>Resources</a:t>
            </a:r>
            <a:endParaRPr lang="es-ES" sz="1200" dirty="0">
              <a:solidFill>
                <a:schemeClr val="bg1"/>
              </a:solidFill>
              <a:latin typeface="+mj-lt"/>
              <a:cs typeface="Gotham Bold" pitchFamily="2" charset="0"/>
            </a:endParaRPr>
          </a:p>
        </p:txBody>
      </p:sp>
      <p:sp>
        <p:nvSpPr>
          <p:cNvPr id="12" name="Rectangle 11">
            <a:extLst>
              <a:ext uri="{FF2B5EF4-FFF2-40B4-BE49-F238E27FC236}">
                <a16:creationId xmlns:a16="http://schemas.microsoft.com/office/drawing/2014/main" id="{FEAF6D7D-0A86-4246-AE30-F8BE25B90A8E}"/>
              </a:ext>
            </a:extLst>
          </p:cNvPr>
          <p:cNvSpPr/>
          <p:nvPr/>
        </p:nvSpPr>
        <p:spPr>
          <a:xfrm>
            <a:off x="9288809" y="2050495"/>
            <a:ext cx="2106408" cy="72534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ZA" sz="1200" spc="-10" dirty="0">
                <a:solidFill>
                  <a:schemeClr val="bg1"/>
                </a:solidFill>
                <a:latin typeface="+mj-lt"/>
                <a:cs typeface="Gotham Bold" pitchFamily="2" charset="0"/>
              </a:rPr>
              <a:t>Smart</a:t>
            </a:r>
            <a:r>
              <a:rPr lang="en-ZA" sz="1200" spc="-60" dirty="0">
                <a:solidFill>
                  <a:schemeClr val="bg1"/>
                </a:solidFill>
                <a:latin typeface="+mj-lt"/>
                <a:cs typeface="Gotham Bold" pitchFamily="2" charset="0"/>
              </a:rPr>
              <a:t> </a:t>
            </a:r>
            <a:r>
              <a:rPr lang="en-ZA" sz="1200" spc="-20" dirty="0">
                <a:solidFill>
                  <a:schemeClr val="bg1"/>
                </a:solidFill>
                <a:latin typeface="+mj-lt"/>
                <a:cs typeface="Gotham Bold" pitchFamily="2" charset="0"/>
              </a:rPr>
              <a:t>Capabilities </a:t>
            </a:r>
            <a:r>
              <a:rPr lang="en-ZA" sz="1200" spc="-15" dirty="0">
                <a:solidFill>
                  <a:schemeClr val="bg1"/>
                </a:solidFill>
                <a:latin typeface="+mj-lt"/>
                <a:cs typeface="Gotham Bold" pitchFamily="2" charset="0"/>
              </a:rPr>
              <a:t>Entitlement</a:t>
            </a:r>
            <a:endParaRPr lang="en-ZA" sz="1200" dirty="0">
              <a:solidFill>
                <a:schemeClr val="bg1"/>
              </a:solidFill>
              <a:latin typeface="+mj-lt"/>
              <a:cs typeface="Gotham Bold" pitchFamily="2" charset="0"/>
            </a:endParaRPr>
          </a:p>
        </p:txBody>
      </p:sp>
      <p:sp>
        <p:nvSpPr>
          <p:cNvPr id="13" name="Rectangle 12">
            <a:extLst>
              <a:ext uri="{FF2B5EF4-FFF2-40B4-BE49-F238E27FC236}">
                <a16:creationId xmlns:a16="http://schemas.microsoft.com/office/drawing/2014/main" id="{7501290C-7566-9440-9601-EF639C5E4DEF}"/>
              </a:ext>
            </a:extLst>
          </p:cNvPr>
          <p:cNvSpPr/>
          <p:nvPr/>
        </p:nvSpPr>
        <p:spPr>
          <a:xfrm>
            <a:off x="528033" y="2856380"/>
            <a:ext cx="2106409" cy="3236510"/>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t"/>
          <a:lstStyle/>
          <a:p>
            <a:pPr marL="171450" marR="258445" indent="-171450">
              <a:buFont typeface="Arial" panose="020B0604020202020204" pitchFamily="34" charset="0"/>
              <a:buChar char="•"/>
              <a:tabLst>
                <a:tab pos="231140" algn="l"/>
              </a:tabLst>
            </a:pPr>
            <a:endParaRPr lang="es-ES" sz="1000" dirty="0">
              <a:solidFill>
                <a:schemeClr val="accent1"/>
              </a:solidFill>
              <a:latin typeface="+mj-lt"/>
              <a:cs typeface="Gotham Book" pitchFamily="2" charset="0"/>
            </a:endParaRPr>
          </a:p>
          <a:p>
            <a:pPr marL="171450" marR="258445" indent="-171450">
              <a:buFont typeface="Arial" panose="020B0604020202020204" pitchFamily="34" charset="0"/>
              <a:buChar char="•"/>
              <a:tabLst>
                <a:tab pos="231140" algn="l"/>
              </a:tabLst>
            </a:pPr>
            <a:r>
              <a:rPr lang="es-ES" sz="1000" dirty="0">
                <a:solidFill>
                  <a:schemeClr val="tx2"/>
                </a:solidFill>
                <a:latin typeface="+mj-lt"/>
                <a:cs typeface="Gotham Book" pitchFamily="2" charset="0"/>
              </a:rPr>
              <a:t>Access to </a:t>
            </a:r>
            <a:r>
              <a:rPr lang="es-ES" sz="1000" dirty="0" err="1">
                <a:solidFill>
                  <a:schemeClr val="tx2"/>
                </a:solidFill>
                <a:latin typeface="+mj-lt"/>
                <a:cs typeface="Gotham Book" pitchFamily="2" charset="0"/>
              </a:rPr>
              <a:t>highly-trained</a:t>
            </a:r>
            <a:r>
              <a:rPr lang="es-ES" sz="1000" dirty="0">
                <a:solidFill>
                  <a:schemeClr val="tx2"/>
                </a:solidFill>
                <a:latin typeface="+mj-lt"/>
                <a:cs typeface="Gotham Book" pitchFamily="2" charset="0"/>
              </a:rPr>
              <a:t> TAC </a:t>
            </a:r>
            <a:r>
              <a:rPr lang="es-ES" sz="1000" dirty="0" err="1">
                <a:solidFill>
                  <a:schemeClr val="tx2"/>
                </a:solidFill>
                <a:latin typeface="+mj-lt"/>
                <a:cs typeface="Gotham Book" pitchFamily="2" charset="0"/>
              </a:rPr>
              <a:t>network</a:t>
            </a:r>
            <a:r>
              <a:rPr lang="es-ES" sz="1000" dirty="0">
                <a:solidFill>
                  <a:schemeClr val="tx2"/>
                </a:solidFill>
                <a:latin typeface="+mj-lt"/>
                <a:cs typeface="Gotham Book" pitchFamily="2" charset="0"/>
              </a:rPr>
              <a:t> and </a:t>
            </a:r>
            <a:r>
              <a:rPr lang="es-ES" sz="1000" dirty="0" err="1">
                <a:solidFill>
                  <a:schemeClr val="tx2"/>
                </a:solidFill>
                <a:latin typeface="+mj-lt"/>
                <a:cs typeface="Gotham Book" pitchFamily="2" charset="0"/>
              </a:rPr>
              <a:t>application</a:t>
            </a:r>
            <a:r>
              <a:rPr lang="es-ES" sz="1000" dirty="0">
                <a:solidFill>
                  <a:schemeClr val="tx2"/>
                </a:solidFill>
                <a:latin typeface="+mj-lt"/>
                <a:cs typeface="Gotham Book" pitchFamily="2" charset="0"/>
              </a:rPr>
              <a:t> software </a:t>
            </a:r>
            <a:r>
              <a:rPr lang="es-ES" sz="1000" dirty="0" err="1">
                <a:solidFill>
                  <a:schemeClr val="tx2"/>
                </a:solidFill>
                <a:latin typeface="+mj-lt"/>
                <a:cs typeface="Gotham Book" pitchFamily="2" charset="0"/>
              </a:rPr>
              <a:t>engineers</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worldwide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Available</a:t>
            </a:r>
            <a:r>
              <a:rPr lang="es-ES" sz="1000" dirty="0">
                <a:solidFill>
                  <a:schemeClr val="tx2"/>
                </a:solidFill>
                <a:latin typeface="+mj-lt"/>
                <a:cs typeface="Gotham Book" pitchFamily="2" charset="0"/>
              </a:rPr>
              <a:t> 24x7x365 in </a:t>
            </a:r>
            <a:r>
              <a:rPr lang="es-ES" sz="1000" dirty="0" err="1">
                <a:solidFill>
                  <a:schemeClr val="tx2"/>
                </a:solidFill>
                <a:latin typeface="+mj-lt"/>
                <a:cs typeface="Gotham Book" pitchFamily="2" charset="0"/>
              </a:rPr>
              <a:t>multiple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languages</a:t>
            </a:r>
            <a:endParaRPr lang="es-ES" sz="1000" dirty="0">
              <a:solidFill>
                <a:schemeClr val="tx2"/>
              </a:solidFill>
              <a:latin typeface="+mj-lt"/>
              <a:cs typeface="Gotham Book" pitchFamily="2" charset="0"/>
            </a:endParaRPr>
          </a:p>
          <a:p>
            <a:pPr marL="171450" marR="258445" indent="-171450">
              <a:buFont typeface="Arial" panose="020B0604020202020204" pitchFamily="34" charset="0"/>
              <a:buChar char="•"/>
              <a:tabLst>
                <a:tab pos="231140" algn="l"/>
              </a:tabLst>
            </a:pPr>
            <a:endParaRPr lang="es-ES" sz="1000" dirty="0">
              <a:solidFill>
                <a:schemeClr val="tx2"/>
              </a:solidFill>
              <a:latin typeface="+mj-lt"/>
              <a:cs typeface="Gotham Book" pitchFamily="2" charset="0"/>
            </a:endParaRPr>
          </a:p>
          <a:p>
            <a:pPr marL="171450" marR="258445" indent="-171450">
              <a:buFont typeface="Arial" panose="020B0604020202020204" pitchFamily="34" charset="0"/>
              <a:buChar char="•"/>
              <a:tabLst>
                <a:tab pos="231140" algn="l"/>
              </a:tabLst>
            </a:pPr>
            <a:r>
              <a:rPr lang="es-ES" sz="1000" dirty="0">
                <a:solidFill>
                  <a:schemeClr val="tx2"/>
                </a:solidFill>
                <a:latin typeface="+mj-lt"/>
                <a:cs typeface="Gotham Book" pitchFamily="2" charset="0"/>
              </a:rPr>
              <a:t>Access </a:t>
            </a:r>
            <a:r>
              <a:rPr lang="es-ES" sz="1000" dirty="0" err="1">
                <a:solidFill>
                  <a:schemeClr val="tx2"/>
                </a:solidFill>
                <a:latin typeface="+mj-lt"/>
                <a:cs typeface="Gotham Book" pitchFamily="2" charset="0"/>
              </a:rPr>
              <a:t>via</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the</a:t>
            </a:r>
            <a:r>
              <a:rPr lang="es-ES" sz="1000" dirty="0">
                <a:solidFill>
                  <a:schemeClr val="tx2"/>
                </a:solidFill>
                <a:latin typeface="+mj-lt"/>
                <a:cs typeface="Gotham Book" pitchFamily="2" charset="0"/>
              </a:rPr>
              <a:t> web, </a:t>
            </a:r>
            <a:br>
              <a:rPr lang="es-ES" sz="1000" dirty="0">
                <a:solidFill>
                  <a:schemeClr val="tx2"/>
                </a:solidFill>
                <a:latin typeface="+mj-lt"/>
                <a:cs typeface="Gotham Book" pitchFamily="2" charset="0"/>
              </a:rPr>
            </a:br>
            <a:r>
              <a:rPr lang="es-ES" sz="1000" dirty="0">
                <a:solidFill>
                  <a:schemeClr val="tx2"/>
                </a:solidFill>
                <a:latin typeface="+mj-lt"/>
                <a:cs typeface="Gotham Book" pitchFamily="2" charset="0"/>
              </a:rPr>
              <a:t>e-mail </a:t>
            </a:r>
            <a:r>
              <a:rPr lang="es-ES" sz="1000" dirty="0" err="1">
                <a:solidFill>
                  <a:schemeClr val="tx2"/>
                </a:solidFill>
                <a:latin typeface="+mj-lt"/>
                <a:cs typeface="Gotham Book" pitchFamily="2" charset="0"/>
              </a:rPr>
              <a:t>or</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telephone</a:t>
            </a:r>
            <a:endParaRPr lang="es-ES" sz="1000" dirty="0">
              <a:solidFill>
                <a:schemeClr val="tx2"/>
              </a:solidFill>
              <a:latin typeface="+mj-lt"/>
              <a:cs typeface="Gotham Book" pitchFamily="2" charset="0"/>
            </a:endParaRPr>
          </a:p>
          <a:p>
            <a:pPr marL="171450" marR="258445" indent="-171450">
              <a:buFont typeface="Arial" panose="020B0604020202020204" pitchFamily="34" charset="0"/>
              <a:buChar char="•"/>
              <a:tabLst>
                <a:tab pos="231140" algn="l"/>
              </a:tabLst>
            </a:pPr>
            <a:endParaRPr lang="es-ES" sz="1000" dirty="0">
              <a:solidFill>
                <a:schemeClr val="tx2"/>
              </a:solidFill>
              <a:latin typeface="+mj-lt"/>
              <a:cs typeface="Gotham Book" pitchFamily="2" charset="0"/>
            </a:endParaRPr>
          </a:p>
          <a:p>
            <a:pPr marL="171450" marR="258445" indent="-171450">
              <a:buFont typeface="Arial" panose="020B0604020202020204" pitchFamily="34" charset="0"/>
              <a:buChar char="•"/>
              <a:tabLst>
                <a:tab pos="231140" algn="l"/>
              </a:tabLst>
            </a:pPr>
            <a:r>
              <a:rPr lang="es-ES" sz="1000" dirty="0" err="1">
                <a:solidFill>
                  <a:schemeClr val="tx2"/>
                </a:solidFill>
                <a:latin typeface="+mj-lt"/>
                <a:cs typeface="Gotham Book" pitchFamily="2" charset="0"/>
              </a:rPr>
              <a:t>Broad</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expertise</a:t>
            </a:r>
            <a:r>
              <a:rPr lang="es-ES" sz="1000" dirty="0">
                <a:solidFill>
                  <a:schemeClr val="tx2"/>
                </a:solidFill>
                <a:latin typeface="+mj-lt"/>
                <a:cs typeface="Gotham Book" pitchFamily="2" charset="0"/>
              </a:rPr>
              <a:t> in Cisco </a:t>
            </a:r>
            <a:r>
              <a:rPr lang="es-ES" sz="1000" dirty="0" err="1">
                <a:solidFill>
                  <a:schemeClr val="tx2"/>
                </a:solidFill>
                <a:latin typeface="+mj-lt"/>
                <a:cs typeface="Gotham Book" pitchFamily="2" charset="0"/>
              </a:rPr>
              <a:t>technologies</a:t>
            </a:r>
            <a:endParaRPr lang="es-ES" sz="1000" dirty="0">
              <a:solidFill>
                <a:schemeClr val="tx2"/>
              </a:solidFill>
              <a:latin typeface="+mj-lt"/>
              <a:cs typeface="Gotham Book" pitchFamily="2" charset="0"/>
            </a:endParaRPr>
          </a:p>
          <a:p>
            <a:pPr marL="171450" marR="258445" indent="-171450">
              <a:buFont typeface="Arial" panose="020B0604020202020204" pitchFamily="34" charset="0"/>
              <a:buChar char="•"/>
              <a:tabLst>
                <a:tab pos="231140" algn="l"/>
              </a:tabLst>
            </a:pPr>
            <a:endParaRPr lang="es-ES" sz="1000" dirty="0">
              <a:solidFill>
                <a:schemeClr val="tx2"/>
              </a:solidFill>
              <a:latin typeface="+mj-lt"/>
              <a:cs typeface="Gotham Book" pitchFamily="2" charset="0"/>
            </a:endParaRPr>
          </a:p>
          <a:p>
            <a:pPr marL="171450" marR="258445" indent="-171450">
              <a:buFont typeface="Arial" panose="020B0604020202020204" pitchFamily="34" charset="0"/>
              <a:buChar char="•"/>
              <a:tabLst>
                <a:tab pos="231140" algn="l"/>
              </a:tabLst>
            </a:pPr>
            <a:r>
              <a:rPr lang="es-ES" sz="1000" dirty="0">
                <a:solidFill>
                  <a:schemeClr val="tx2"/>
                </a:solidFill>
                <a:latin typeface="+mj-lt"/>
                <a:cs typeface="Gotham Book" pitchFamily="2" charset="0"/>
              </a:rPr>
              <a:t>Rapid </a:t>
            </a:r>
            <a:r>
              <a:rPr lang="es-ES" sz="1000" dirty="0" err="1">
                <a:solidFill>
                  <a:schemeClr val="tx2"/>
                </a:solidFill>
                <a:latin typeface="+mj-lt"/>
                <a:cs typeface="Gotham Book" pitchFamily="2" charset="0"/>
              </a:rPr>
              <a:t>fault</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isolation</a:t>
            </a:r>
            <a:r>
              <a:rPr lang="es-ES" sz="1000" dirty="0">
                <a:solidFill>
                  <a:schemeClr val="tx2"/>
                </a:solidFill>
                <a:latin typeface="+mj-lt"/>
                <a:cs typeface="Gotham Book" pitchFamily="2" charset="0"/>
              </a:rPr>
              <a:t> in a </a:t>
            </a:r>
            <a:r>
              <a:rPr lang="es-ES" sz="1000" dirty="0" err="1">
                <a:solidFill>
                  <a:schemeClr val="tx2"/>
                </a:solidFill>
                <a:latin typeface="+mj-lt"/>
                <a:cs typeface="Gotham Book" pitchFamily="2" charset="0"/>
              </a:rPr>
              <a:t>complex</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environment</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leading</a:t>
            </a:r>
            <a:r>
              <a:rPr lang="es-ES" sz="1000" dirty="0">
                <a:solidFill>
                  <a:schemeClr val="tx2"/>
                </a:solidFill>
                <a:latin typeface="+mj-lt"/>
                <a:cs typeface="Gotham Book" pitchFamily="2" charset="0"/>
              </a:rPr>
              <a:t> to </a:t>
            </a:r>
            <a:r>
              <a:rPr lang="es-ES" sz="1000" dirty="0" err="1">
                <a:solidFill>
                  <a:schemeClr val="tx2"/>
                </a:solidFill>
                <a:latin typeface="+mj-lt"/>
                <a:cs typeface="Gotham Book" pitchFamily="2" charset="0"/>
              </a:rPr>
              <a:t>accurate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resolution</a:t>
            </a:r>
            <a:r>
              <a:rPr lang="es-ES" sz="1000" dirty="0">
                <a:solidFill>
                  <a:schemeClr val="tx2"/>
                </a:solidFill>
                <a:latin typeface="+mj-lt"/>
                <a:cs typeface="Gotham Book" pitchFamily="2" charset="0"/>
              </a:rPr>
              <a:t> </a:t>
            </a:r>
          </a:p>
          <a:p>
            <a:pPr marR="258445">
              <a:tabLst>
                <a:tab pos="231140" algn="l"/>
              </a:tabLst>
            </a:pPr>
            <a:endParaRPr lang="es-ES" sz="1000" dirty="0">
              <a:solidFill>
                <a:schemeClr val="accent1"/>
              </a:solidFill>
              <a:latin typeface="+mj-lt"/>
              <a:cs typeface="Gotham Book" pitchFamily="2" charset="0"/>
            </a:endParaRPr>
          </a:p>
          <a:p>
            <a:pPr marR="258445">
              <a:tabLst>
                <a:tab pos="231140" algn="l"/>
              </a:tabLst>
            </a:pPr>
            <a:endParaRPr lang="es-ES" sz="1000" dirty="0">
              <a:solidFill>
                <a:schemeClr val="accent1"/>
              </a:solidFill>
              <a:latin typeface="+mj-lt"/>
              <a:cs typeface="Gotham Book" pitchFamily="2" charset="0"/>
            </a:endParaRPr>
          </a:p>
          <a:p>
            <a:pPr marR="258445">
              <a:tabLst>
                <a:tab pos="231140" algn="l"/>
              </a:tabLst>
            </a:pPr>
            <a:endParaRPr lang="es-ES" sz="1000" dirty="0">
              <a:solidFill>
                <a:schemeClr val="accent1"/>
              </a:solidFill>
              <a:latin typeface="+mj-lt"/>
              <a:cs typeface="Gotham Book" pitchFamily="2" charset="0"/>
            </a:endParaRPr>
          </a:p>
        </p:txBody>
      </p:sp>
      <p:sp>
        <p:nvSpPr>
          <p:cNvPr id="14" name="Rectangle 13">
            <a:extLst>
              <a:ext uri="{FF2B5EF4-FFF2-40B4-BE49-F238E27FC236}">
                <a16:creationId xmlns:a16="http://schemas.microsoft.com/office/drawing/2014/main" id="{4A632B48-3362-8E46-91CE-60F11DD4CA3F}"/>
              </a:ext>
            </a:extLst>
          </p:cNvPr>
          <p:cNvSpPr/>
          <p:nvPr/>
        </p:nvSpPr>
        <p:spPr>
          <a:xfrm>
            <a:off x="2720050" y="2856379"/>
            <a:ext cx="2106409" cy="323651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t"/>
          <a:lstStyle/>
          <a:p>
            <a:pPr marL="171450" lvl="0" indent="-171450">
              <a:buFont typeface="Arial" panose="020B0604020202020204" pitchFamily="34" charset="0"/>
              <a:buChar char="•"/>
              <a:defRPr/>
            </a:pPr>
            <a:endParaRPr lang="en-ZA" sz="1000" dirty="0">
              <a:solidFill>
                <a:schemeClr val="accent1"/>
              </a:solidFill>
              <a:latin typeface="+mj-lt"/>
              <a:cs typeface="Gotham Book" pitchFamily="2" charset="0"/>
            </a:endParaRPr>
          </a:p>
          <a:p>
            <a:pPr marL="171450" lvl="0" indent="-171450">
              <a:buFont typeface="Arial" panose="020B0604020202020204" pitchFamily="34" charset="0"/>
              <a:buChar char="•"/>
              <a:defRPr/>
            </a:pPr>
            <a:r>
              <a:rPr lang="en-ZA" sz="1000" dirty="0">
                <a:solidFill>
                  <a:schemeClr val="tx2"/>
                </a:solidFill>
                <a:latin typeface="+mj-lt"/>
                <a:cs typeface="Gotham Book" pitchFamily="2" charset="0"/>
              </a:rPr>
              <a:t>Flexible hardware  replacement options:</a:t>
            </a:r>
          </a:p>
          <a:p>
            <a:pPr marL="628650" lvl="1" indent="-171450">
              <a:buFont typeface="Arial" panose="020B0604020202020204" pitchFamily="34" charset="0"/>
              <a:buChar char="•"/>
              <a:defRPr/>
            </a:pPr>
            <a:r>
              <a:rPr lang="en-ZA" sz="1000" dirty="0">
                <a:solidFill>
                  <a:schemeClr val="tx2"/>
                </a:solidFill>
                <a:latin typeface="+mj-lt"/>
                <a:cs typeface="Gotham Book" pitchFamily="2" charset="0"/>
              </a:rPr>
              <a:t>2-hour</a:t>
            </a:r>
          </a:p>
          <a:p>
            <a:pPr marL="628650" lvl="1" indent="-171450">
              <a:buFont typeface="Arial" panose="020B0604020202020204" pitchFamily="34" charset="0"/>
              <a:buChar char="•"/>
              <a:defRPr/>
            </a:pPr>
            <a:r>
              <a:rPr lang="en-ZA" sz="1000" dirty="0">
                <a:solidFill>
                  <a:schemeClr val="tx2"/>
                </a:solidFill>
                <a:latin typeface="+mj-lt"/>
                <a:cs typeface="Gotham Book" pitchFamily="2" charset="0"/>
              </a:rPr>
              <a:t>4-Hour</a:t>
            </a:r>
          </a:p>
          <a:p>
            <a:pPr marL="628650" lvl="1" indent="-171450">
              <a:buFont typeface="Arial" panose="020B0604020202020204" pitchFamily="34" charset="0"/>
              <a:buChar char="•"/>
              <a:defRPr/>
            </a:pPr>
            <a:r>
              <a:rPr lang="en-ZA" sz="1000" dirty="0">
                <a:solidFill>
                  <a:schemeClr val="tx2"/>
                </a:solidFill>
                <a:latin typeface="+mj-lt"/>
                <a:cs typeface="Gotham Book" pitchFamily="2" charset="0"/>
              </a:rPr>
              <a:t>Next Calendar Day</a:t>
            </a:r>
          </a:p>
          <a:p>
            <a:pPr marL="628650" lvl="1" indent="-171450">
              <a:buFont typeface="Arial" panose="020B0604020202020204" pitchFamily="34" charset="0"/>
              <a:buChar char="•"/>
              <a:defRPr/>
            </a:pPr>
            <a:r>
              <a:rPr lang="en-ZA" sz="1000" dirty="0">
                <a:solidFill>
                  <a:schemeClr val="tx2"/>
                </a:solidFill>
                <a:latin typeface="+mj-lt"/>
                <a:cs typeface="Gotham Book" pitchFamily="2" charset="0"/>
              </a:rPr>
              <a:t>Next Business day</a:t>
            </a:r>
          </a:p>
          <a:p>
            <a:pPr marL="171450" lvl="0" indent="-171450">
              <a:buFont typeface="Arial" panose="020B0604020202020204" pitchFamily="34" charset="0"/>
              <a:buChar char="•"/>
              <a:defRPr/>
            </a:pPr>
            <a:endParaRPr lang="en-ZA" sz="1000" dirty="0">
              <a:solidFill>
                <a:schemeClr val="tx2"/>
              </a:solidFill>
              <a:latin typeface="+mj-lt"/>
              <a:cs typeface="Gotham Book" pitchFamily="2" charset="0"/>
            </a:endParaRPr>
          </a:p>
          <a:p>
            <a:pPr marL="171450" indent="-171450">
              <a:buFont typeface="Arial" panose="020B0604020202020204" pitchFamily="34" charset="0"/>
              <a:buChar char="•"/>
              <a:defRPr/>
            </a:pPr>
            <a:r>
              <a:rPr lang="en-ZA" sz="1000" dirty="0">
                <a:solidFill>
                  <a:schemeClr val="tx2"/>
                </a:solidFill>
                <a:latin typeface="+mj-lt"/>
                <a:cs typeface="Gotham Book" pitchFamily="2" charset="0"/>
              </a:rPr>
              <a:t>Wide geographic coverage: 191 countries served via 1400 depots in 137 countries</a:t>
            </a:r>
          </a:p>
          <a:p>
            <a:pPr marL="171450" indent="-171450">
              <a:buFont typeface="Arial" panose="020B0604020202020204" pitchFamily="34" charset="0"/>
              <a:buChar char="•"/>
              <a:defRPr/>
            </a:pPr>
            <a:endParaRPr lang="en-ZA" sz="1000" dirty="0">
              <a:solidFill>
                <a:schemeClr val="tx2"/>
              </a:solidFill>
              <a:latin typeface="+mj-lt"/>
              <a:cs typeface="Gotham Book" pitchFamily="2" charset="0"/>
            </a:endParaRPr>
          </a:p>
          <a:p>
            <a:pPr marL="171450" indent="-171450">
              <a:buFont typeface="Arial" panose="020B0604020202020204" pitchFamily="34" charset="0"/>
              <a:buChar char="•"/>
              <a:defRPr/>
            </a:pPr>
            <a:r>
              <a:rPr lang="en-ZA" sz="1000" dirty="0">
                <a:solidFill>
                  <a:schemeClr val="tx2"/>
                </a:solidFill>
                <a:latin typeface="+mj-lt"/>
                <a:cs typeface="Gotham Book" pitchFamily="2" charset="0"/>
              </a:rPr>
              <a:t>More tan 3,000 field engineers with an average field experience of more than 5 years</a:t>
            </a:r>
          </a:p>
          <a:p>
            <a:pPr marL="171450" indent="-171450">
              <a:buFont typeface="Arial" panose="020B0604020202020204" pitchFamily="34" charset="0"/>
              <a:buChar char="•"/>
              <a:defRPr/>
            </a:pPr>
            <a:endParaRPr lang="en-ZA" sz="1000" dirty="0">
              <a:solidFill>
                <a:schemeClr val="accent1"/>
              </a:solidFill>
              <a:latin typeface="+mj-lt"/>
              <a:cs typeface="Gotham Book" pitchFamily="2" charset="0"/>
            </a:endParaRPr>
          </a:p>
          <a:p>
            <a:pPr marL="171450" lvl="0" indent="-171450">
              <a:buFont typeface="Arial" panose="020B0604020202020204" pitchFamily="34" charset="0"/>
              <a:buChar char="•"/>
              <a:defRPr/>
            </a:pPr>
            <a:endParaRPr lang="en-ZA" sz="1000" dirty="0">
              <a:solidFill>
                <a:schemeClr val="accent1"/>
              </a:solidFill>
              <a:latin typeface="+mj-lt"/>
              <a:cs typeface="Gotham Book" pitchFamily="2" charset="0"/>
            </a:endParaRPr>
          </a:p>
        </p:txBody>
      </p:sp>
      <p:sp>
        <p:nvSpPr>
          <p:cNvPr id="15" name="Rectangle 14">
            <a:extLst>
              <a:ext uri="{FF2B5EF4-FFF2-40B4-BE49-F238E27FC236}">
                <a16:creationId xmlns:a16="http://schemas.microsoft.com/office/drawing/2014/main" id="{AFC66FB4-28A9-0E4E-BC10-2C8553C08332}"/>
              </a:ext>
            </a:extLst>
          </p:cNvPr>
          <p:cNvSpPr/>
          <p:nvPr/>
        </p:nvSpPr>
        <p:spPr>
          <a:xfrm>
            <a:off x="4909637" y="2856379"/>
            <a:ext cx="2106409" cy="3236511"/>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t"/>
          <a:lstStyle/>
          <a:p>
            <a:pPr marL="171450" lvl="0" indent="-171450">
              <a:buFont typeface="Arial" panose="020B0604020202020204" pitchFamily="34" charset="0"/>
              <a:buChar char="•"/>
              <a:defRPr/>
            </a:pPr>
            <a:endParaRPr lang="es-ES" sz="1000" dirty="0">
              <a:solidFill>
                <a:schemeClr val="accent1"/>
              </a:solidFill>
              <a:latin typeface="+mj-lt"/>
              <a:cs typeface="Gotham Book" pitchFamily="2" charset="0"/>
            </a:endParaRPr>
          </a:p>
          <a:p>
            <a:pPr marL="171450" lvl="0" indent="-171450">
              <a:buFont typeface="Arial" panose="020B0604020202020204" pitchFamily="34" charset="0"/>
              <a:buChar char="•"/>
              <a:defRPr/>
            </a:pPr>
            <a:r>
              <a:rPr lang="es-ES" sz="1000" dirty="0" err="1">
                <a:solidFill>
                  <a:schemeClr val="tx2"/>
                </a:solidFill>
                <a:latin typeface="+mj-lt"/>
                <a:cs typeface="Gotham Book" pitchFamily="2" charset="0"/>
              </a:rPr>
              <a:t>Increase</a:t>
            </a:r>
            <a:r>
              <a:rPr lang="es-ES" sz="1000" dirty="0">
                <a:solidFill>
                  <a:schemeClr val="tx2"/>
                </a:solidFill>
                <a:latin typeface="+mj-lt"/>
                <a:cs typeface="Gotham Book" pitchFamily="2" charset="0"/>
              </a:rPr>
              <a:t> performance of SW</a:t>
            </a:r>
          </a:p>
          <a:p>
            <a:pPr marL="171450" lvl="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r>
              <a:rPr lang="es-ES" sz="1000" dirty="0" err="1">
                <a:solidFill>
                  <a:schemeClr val="tx2"/>
                </a:solidFill>
                <a:latin typeface="+mj-lt"/>
                <a:cs typeface="Gotham Book" pitchFamily="2" charset="0"/>
              </a:rPr>
              <a:t>Add</a:t>
            </a:r>
            <a:r>
              <a:rPr lang="es-ES" sz="1000" dirty="0">
                <a:solidFill>
                  <a:schemeClr val="tx2"/>
                </a:solidFill>
                <a:latin typeface="+mj-lt"/>
                <a:cs typeface="Gotham Book" pitchFamily="2" charset="0"/>
              </a:rPr>
              <a:t> new </a:t>
            </a:r>
            <a:r>
              <a:rPr lang="es-ES" sz="1000" dirty="0" err="1">
                <a:solidFill>
                  <a:schemeClr val="tx2"/>
                </a:solidFill>
                <a:latin typeface="+mj-lt"/>
                <a:cs typeface="Gotham Book" pitchFamily="2" charset="0"/>
              </a:rPr>
              <a:t>functionality</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often</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without</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additional</a:t>
            </a:r>
            <a:r>
              <a:rPr lang="es-ES" sz="1000" dirty="0">
                <a:solidFill>
                  <a:schemeClr val="tx2"/>
                </a:solidFill>
                <a:latin typeface="+mj-lt"/>
                <a:cs typeface="Gotham Book" pitchFamily="2" charset="0"/>
              </a:rPr>
              <a:t> hardware </a:t>
            </a:r>
            <a:r>
              <a:rPr lang="es-ES" sz="1000" dirty="0" err="1">
                <a:solidFill>
                  <a:schemeClr val="tx2"/>
                </a:solidFill>
                <a:latin typeface="+mj-lt"/>
                <a:cs typeface="Gotham Book" pitchFamily="2" charset="0"/>
              </a:rPr>
              <a:t>investment</a:t>
            </a: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r>
              <a:rPr lang="es-ES" sz="1000" dirty="0" err="1">
                <a:solidFill>
                  <a:schemeClr val="tx2"/>
                </a:solidFill>
                <a:latin typeface="+mj-lt"/>
                <a:cs typeface="Gotham Book" pitchFamily="2" charset="0"/>
              </a:rPr>
              <a:t>Enhance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availability</a:t>
            </a:r>
            <a:r>
              <a:rPr lang="es-ES" sz="1000" dirty="0">
                <a:solidFill>
                  <a:schemeClr val="tx2"/>
                </a:solidFill>
                <a:latin typeface="+mj-lt"/>
                <a:cs typeface="Gotham Book" pitchFamily="2" charset="0"/>
              </a:rPr>
              <a:t> and </a:t>
            </a:r>
            <a:r>
              <a:rPr lang="es-ES" sz="1000" dirty="0" err="1">
                <a:solidFill>
                  <a:schemeClr val="tx2"/>
                </a:solidFill>
                <a:latin typeface="+mj-lt"/>
                <a:cs typeface="Gotham Book" pitchFamily="2" charset="0"/>
              </a:rPr>
              <a:t>stability</a:t>
            </a:r>
            <a:r>
              <a:rPr lang="es-ES" sz="1000" dirty="0">
                <a:solidFill>
                  <a:schemeClr val="tx2"/>
                </a:solidFill>
                <a:latin typeface="+mj-lt"/>
                <a:cs typeface="Gotham Book" pitchFamily="2" charset="0"/>
              </a:rPr>
              <a:t> of </a:t>
            </a:r>
            <a:r>
              <a:rPr lang="es-ES" sz="1000" dirty="0" err="1">
                <a:solidFill>
                  <a:schemeClr val="tx2"/>
                </a:solidFill>
                <a:latin typeface="+mj-lt"/>
                <a:cs typeface="Gotham Book" pitchFamily="2" charset="0"/>
              </a:rPr>
              <a:t>your</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network</a:t>
            </a:r>
            <a:r>
              <a:rPr lang="es-ES" sz="1000" dirty="0">
                <a:solidFill>
                  <a:schemeClr val="tx2"/>
                </a:solidFill>
                <a:latin typeface="+mj-lt"/>
                <a:cs typeface="Gotham Book" pitchFamily="2" charset="0"/>
              </a:rPr>
              <a:t> and </a:t>
            </a:r>
            <a:r>
              <a:rPr lang="es-ES" sz="1000" dirty="0" err="1">
                <a:solidFill>
                  <a:schemeClr val="tx2"/>
                </a:solidFill>
                <a:latin typeface="+mj-lt"/>
                <a:cs typeface="Gotham Book" pitchFamily="2" charset="0"/>
              </a:rPr>
              <a:t>business</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applications</a:t>
            </a: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r>
              <a:rPr lang="es-ES" sz="1000" dirty="0" err="1">
                <a:solidFill>
                  <a:schemeClr val="tx2"/>
                </a:solidFill>
                <a:latin typeface="+mj-lt"/>
                <a:cs typeface="Gotham Book" pitchFamily="2" charset="0"/>
              </a:rPr>
              <a:t>Extend</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the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life</a:t>
            </a:r>
            <a:r>
              <a:rPr lang="es-ES" sz="1000" dirty="0">
                <a:solidFill>
                  <a:schemeClr val="tx2"/>
                </a:solidFill>
                <a:latin typeface="+mj-lt"/>
                <a:cs typeface="Gotham Book" pitchFamily="2" charset="0"/>
              </a:rPr>
              <a:t> of </a:t>
            </a:r>
            <a:r>
              <a:rPr lang="es-ES" sz="1000" dirty="0" err="1">
                <a:solidFill>
                  <a:schemeClr val="tx2"/>
                </a:solidFill>
                <a:latin typeface="+mj-lt"/>
                <a:cs typeface="Gotham Book" pitchFamily="2" charset="0"/>
              </a:rPr>
              <a:t>your</a:t>
            </a:r>
            <a:r>
              <a:rPr lang="es-ES" sz="1000" dirty="0">
                <a:solidFill>
                  <a:schemeClr val="tx2"/>
                </a:solidFill>
                <a:latin typeface="+mj-lt"/>
                <a:cs typeface="Gotham Book" pitchFamily="2" charset="0"/>
              </a:rPr>
              <a:t> Cisco </a:t>
            </a:r>
            <a:r>
              <a:rPr lang="es-ES" sz="1000" dirty="0" err="1">
                <a:solidFill>
                  <a:schemeClr val="tx2"/>
                </a:solidFill>
                <a:latin typeface="+mj-lt"/>
                <a:cs typeface="Gotham Book" pitchFamily="2" charset="0"/>
              </a:rPr>
              <a:t>products</a:t>
            </a:r>
            <a:r>
              <a:rPr lang="es-ES" sz="1000" dirty="0">
                <a:solidFill>
                  <a:schemeClr val="tx2"/>
                </a:solidFill>
                <a:latin typeface="+mj-lt"/>
                <a:cs typeface="Gotham Book" pitchFamily="2" charset="0"/>
              </a:rPr>
              <a:t> </a:t>
            </a:r>
          </a:p>
          <a:p>
            <a:pPr marL="171450" indent="-171450">
              <a:buFont typeface="Arial" panose="020B0604020202020204" pitchFamily="34" charset="0"/>
              <a:buChar char="•"/>
              <a:defRPr/>
            </a:pPr>
            <a:endParaRPr lang="es-ES" sz="1000" dirty="0">
              <a:solidFill>
                <a:schemeClr val="accent1"/>
              </a:solidFill>
              <a:latin typeface="+mj-lt"/>
              <a:cs typeface="Gotham Book" pitchFamily="2" charset="0"/>
            </a:endParaRPr>
          </a:p>
          <a:p>
            <a:pPr marL="171450" lvl="0" indent="-171450">
              <a:buFont typeface="Arial" panose="020B0604020202020204" pitchFamily="34" charset="0"/>
              <a:buChar char="•"/>
              <a:defRPr/>
            </a:pPr>
            <a:endParaRPr lang="es-ES" sz="1000" dirty="0">
              <a:solidFill>
                <a:schemeClr val="accent1"/>
              </a:solidFill>
              <a:latin typeface="+mj-lt"/>
              <a:cs typeface="Gotham Book" pitchFamily="2" charset="0"/>
            </a:endParaRPr>
          </a:p>
        </p:txBody>
      </p:sp>
      <p:sp>
        <p:nvSpPr>
          <p:cNvPr id="16" name="Rectangle 15">
            <a:extLst>
              <a:ext uri="{FF2B5EF4-FFF2-40B4-BE49-F238E27FC236}">
                <a16:creationId xmlns:a16="http://schemas.microsoft.com/office/drawing/2014/main" id="{8921D54F-FB20-B446-87BA-B5B1F16F1AE1}"/>
              </a:ext>
            </a:extLst>
          </p:cNvPr>
          <p:cNvSpPr/>
          <p:nvPr/>
        </p:nvSpPr>
        <p:spPr>
          <a:xfrm>
            <a:off x="7104868" y="2856378"/>
            <a:ext cx="2106409" cy="32365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t"/>
          <a:lstStyle/>
          <a:p>
            <a:pPr marL="171450" lvl="0" indent="-171450">
              <a:buFont typeface="Arial" panose="020B0604020202020204" pitchFamily="34" charset="0"/>
              <a:buChar char="•"/>
              <a:defRPr/>
            </a:pPr>
            <a:endParaRPr lang="es-ES" sz="1000" dirty="0">
              <a:solidFill>
                <a:schemeClr val="accent1"/>
              </a:solidFill>
              <a:latin typeface="+mj-lt"/>
              <a:cs typeface="Gotham Book" pitchFamily="2" charset="0"/>
            </a:endParaRPr>
          </a:p>
          <a:p>
            <a:pPr marL="171450" lvl="0" indent="-171450">
              <a:buFont typeface="Arial" panose="020B0604020202020204" pitchFamily="34" charset="0"/>
              <a:buChar char="•"/>
              <a:defRPr/>
            </a:pPr>
            <a:r>
              <a:rPr lang="es-ES" sz="1000" dirty="0" err="1">
                <a:solidFill>
                  <a:schemeClr val="tx2"/>
                </a:solidFill>
                <a:latin typeface="+mj-lt"/>
                <a:cs typeface="Gotham Book" pitchFamily="2" charset="0"/>
              </a:rPr>
              <a:t>Automated</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troubleshooting</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tools</a:t>
            </a:r>
            <a:endParaRPr lang="es-ES" sz="1000" dirty="0">
              <a:solidFill>
                <a:schemeClr val="tx2"/>
              </a:solidFill>
              <a:latin typeface="+mj-lt"/>
              <a:cs typeface="Gotham Book" pitchFamily="2" charset="0"/>
            </a:endParaRPr>
          </a:p>
          <a:p>
            <a:pPr marL="171450" lvl="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r>
              <a:rPr lang="es-ES" sz="1000" dirty="0" err="1">
                <a:solidFill>
                  <a:schemeClr val="tx2"/>
                </a:solidFill>
                <a:latin typeface="+mj-lt"/>
                <a:cs typeface="Gotham Book" pitchFamily="2" charset="0"/>
              </a:rPr>
              <a:t>Personalized</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content</a:t>
            </a:r>
            <a:r>
              <a:rPr lang="es-ES" sz="1000" dirty="0">
                <a:solidFill>
                  <a:schemeClr val="tx2"/>
                </a:solidFill>
                <a:latin typeface="+mj-lt"/>
                <a:cs typeface="Gotham Book" pitchFamily="2" charset="0"/>
              </a:rPr>
              <a:t>  and </a:t>
            </a:r>
            <a:r>
              <a:rPr lang="es-ES" sz="1000" dirty="0" err="1">
                <a:solidFill>
                  <a:schemeClr val="tx2"/>
                </a:solidFill>
                <a:latin typeface="+mj-lt"/>
                <a:cs typeface="Gotham Book" pitchFamily="2" charset="0"/>
              </a:rPr>
              <a:t>solutions</a:t>
            </a: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lvl="0" indent="-171450">
              <a:buFont typeface="Arial" panose="020B0604020202020204" pitchFamily="34" charset="0"/>
              <a:buChar char="•"/>
              <a:defRPr/>
            </a:pPr>
            <a:r>
              <a:rPr lang="es-ES" sz="1000" dirty="0">
                <a:solidFill>
                  <a:schemeClr val="tx2"/>
                </a:solidFill>
                <a:latin typeface="+mj-lt"/>
                <a:cs typeface="Gotham Book" pitchFamily="2" charset="0"/>
              </a:rPr>
              <a:t>Global </a:t>
            </a:r>
            <a:r>
              <a:rPr lang="es-ES" sz="1000" dirty="0" err="1">
                <a:solidFill>
                  <a:schemeClr val="tx2"/>
                </a:solidFill>
                <a:latin typeface="+mj-lt"/>
                <a:cs typeface="Gotham Book" pitchFamily="2" charset="0"/>
              </a:rPr>
              <a:t>support</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community</a:t>
            </a:r>
            <a:endParaRPr lang="es-ES" sz="1000" dirty="0">
              <a:solidFill>
                <a:schemeClr val="tx2"/>
              </a:solidFill>
              <a:latin typeface="+mj-lt"/>
              <a:cs typeface="Gotham Book" pitchFamily="2" charset="0"/>
            </a:endParaRPr>
          </a:p>
          <a:p>
            <a:pPr marL="171450" lvl="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lvl="0" indent="-171450">
              <a:buFont typeface="Arial" panose="020B0604020202020204" pitchFamily="34" charset="0"/>
              <a:buChar char="•"/>
              <a:defRPr/>
            </a:pPr>
            <a:r>
              <a:rPr lang="es-ES" sz="1000" dirty="0">
                <a:solidFill>
                  <a:schemeClr val="tx2"/>
                </a:solidFill>
                <a:latin typeface="+mj-lt"/>
                <a:cs typeface="Gotham Book" pitchFamily="2" charset="0"/>
              </a:rPr>
              <a:t>Open and </a:t>
            </a:r>
            <a:r>
              <a:rPr lang="es-ES" sz="1000" dirty="0" err="1">
                <a:solidFill>
                  <a:schemeClr val="tx2"/>
                </a:solidFill>
                <a:latin typeface="+mj-lt"/>
                <a:cs typeface="Gotham Book" pitchFamily="2" charset="0"/>
              </a:rPr>
              <a:t>track</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service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requests</a:t>
            </a:r>
            <a:r>
              <a:rPr lang="es-ES" sz="1000" dirty="0">
                <a:solidFill>
                  <a:schemeClr val="tx2"/>
                </a:solidFill>
                <a:latin typeface="+mj-lt"/>
                <a:cs typeface="Gotham Book" pitchFamily="2" charset="0"/>
              </a:rPr>
              <a:t> online</a:t>
            </a:r>
          </a:p>
          <a:p>
            <a:pPr marL="171450" lvl="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lvl="0" indent="-171450">
              <a:buFont typeface="Arial" panose="020B0604020202020204" pitchFamily="34" charset="0"/>
              <a:buChar char="•"/>
              <a:defRPr/>
            </a:pPr>
            <a:r>
              <a:rPr lang="es-ES" sz="1000" dirty="0" err="1">
                <a:solidFill>
                  <a:schemeClr val="tx2"/>
                </a:solidFill>
                <a:latin typeface="+mj-lt"/>
                <a:cs typeface="Gotham Book" pitchFamily="2" charset="0"/>
              </a:rPr>
              <a:t>Information</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on</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certification</a:t>
            </a:r>
            <a:r>
              <a:rPr lang="es-ES" sz="1000" dirty="0">
                <a:solidFill>
                  <a:schemeClr val="tx2"/>
                </a:solidFill>
                <a:latin typeface="+mj-lt"/>
                <a:cs typeface="Gotham Book" pitchFamily="2" charset="0"/>
              </a:rPr>
              <a:t> training</a:t>
            </a:r>
          </a:p>
          <a:p>
            <a:pPr marL="171450" lvl="0" indent="-171450">
              <a:buFont typeface="Arial" panose="020B0604020202020204" pitchFamily="34" charset="0"/>
              <a:buChar char="•"/>
              <a:defRPr/>
            </a:pPr>
            <a:endParaRPr lang="es-ES" sz="1000" dirty="0">
              <a:solidFill>
                <a:schemeClr val="tx2"/>
              </a:solidFill>
              <a:latin typeface="+mj-lt"/>
              <a:cs typeface="Gotham Book" pitchFamily="2" charset="0"/>
            </a:endParaRPr>
          </a:p>
          <a:p>
            <a:pPr marL="171450" lvl="0" indent="-171450">
              <a:buFont typeface="Arial" panose="020B0604020202020204" pitchFamily="34" charset="0"/>
              <a:buChar char="•"/>
              <a:defRPr/>
            </a:pPr>
            <a:r>
              <a:rPr lang="es-ES" sz="1000" dirty="0">
                <a:solidFill>
                  <a:schemeClr val="tx2"/>
                </a:solidFill>
                <a:latin typeface="+mj-lt"/>
                <a:cs typeface="Gotham Book" pitchFamily="2" charset="0"/>
              </a:rPr>
              <a:t>Access to </a:t>
            </a:r>
            <a:r>
              <a:rPr lang="es-ES" sz="1000" dirty="0" err="1">
                <a:solidFill>
                  <a:schemeClr val="tx2"/>
                </a:solidFill>
                <a:latin typeface="+mj-lt"/>
                <a:cs typeface="Gotham Book" pitchFamily="2" charset="0"/>
              </a:rPr>
              <a:t>extensive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technical</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knowledge</a:t>
            </a:r>
            <a:r>
              <a:rPr lang="es-ES" sz="1000" dirty="0">
                <a:solidFill>
                  <a:schemeClr val="tx2"/>
                </a:solidFill>
                <a:latin typeface="+mj-lt"/>
                <a:cs typeface="Gotham Book" pitchFamily="2" charset="0"/>
              </a:rPr>
              <a:t> </a:t>
            </a:r>
            <a:r>
              <a:rPr lang="es-ES" sz="1000" dirty="0" err="1">
                <a:solidFill>
                  <a:schemeClr val="tx2"/>
                </a:solidFill>
                <a:latin typeface="+mj-lt"/>
                <a:cs typeface="Gotham Book" pitchFamily="2" charset="0"/>
              </a:rPr>
              <a:t>library</a:t>
            </a:r>
            <a:endParaRPr lang="es-ES" sz="1000" dirty="0">
              <a:solidFill>
                <a:schemeClr val="tx2"/>
              </a:solidFill>
              <a:latin typeface="+mj-lt"/>
              <a:cs typeface="Gotham Book" pitchFamily="2" charset="0"/>
            </a:endParaRPr>
          </a:p>
          <a:p>
            <a:pPr marL="171450" indent="-171450">
              <a:buFont typeface="Arial" panose="020B0604020202020204" pitchFamily="34" charset="0"/>
              <a:buChar char="•"/>
              <a:defRPr/>
            </a:pPr>
            <a:endParaRPr lang="es-ES" sz="1000" dirty="0">
              <a:solidFill>
                <a:schemeClr val="accent1"/>
              </a:solidFill>
              <a:latin typeface="+mj-lt"/>
              <a:cs typeface="Gotham Book" pitchFamily="2" charset="0"/>
            </a:endParaRPr>
          </a:p>
          <a:p>
            <a:pPr marL="171450" lvl="0" indent="-171450">
              <a:buFont typeface="Arial" panose="020B0604020202020204" pitchFamily="34" charset="0"/>
              <a:buChar char="•"/>
              <a:defRPr/>
            </a:pPr>
            <a:endParaRPr lang="es-ES" sz="1000" dirty="0">
              <a:solidFill>
                <a:schemeClr val="accent1"/>
              </a:solidFill>
              <a:latin typeface="+mj-lt"/>
              <a:cs typeface="Gotham Book" pitchFamily="2" charset="0"/>
            </a:endParaRPr>
          </a:p>
        </p:txBody>
      </p:sp>
      <p:sp>
        <p:nvSpPr>
          <p:cNvPr id="17" name="Rectangle 16">
            <a:extLst>
              <a:ext uri="{FF2B5EF4-FFF2-40B4-BE49-F238E27FC236}">
                <a16:creationId xmlns:a16="http://schemas.microsoft.com/office/drawing/2014/main" id="{68F96DF4-2B0B-9C49-B290-3321F11FA872}"/>
              </a:ext>
            </a:extLst>
          </p:cNvPr>
          <p:cNvSpPr/>
          <p:nvPr/>
        </p:nvSpPr>
        <p:spPr>
          <a:xfrm>
            <a:off x="9288808" y="2856378"/>
            <a:ext cx="2106409" cy="3236512"/>
          </a:xfrm>
          <a:prstGeom prst="rect">
            <a:avLst/>
          </a:pr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t"/>
          <a:lstStyle/>
          <a:p>
            <a:pPr marL="171450" lvl="0" indent="-171450">
              <a:buFont typeface="Arial" panose="020B0604020202020204" pitchFamily="34" charset="0"/>
              <a:buChar char="•"/>
              <a:defRPr/>
            </a:pPr>
            <a:endParaRPr lang="en-ZA" sz="1000" dirty="0">
              <a:solidFill>
                <a:schemeClr val="accent1"/>
              </a:solidFill>
              <a:latin typeface="+mj-lt"/>
              <a:cs typeface="Gotham Book" pitchFamily="2" charset="0"/>
            </a:endParaRPr>
          </a:p>
          <a:p>
            <a:pPr marL="171450" lvl="0" indent="-171450">
              <a:buFont typeface="Arial" panose="020B0604020202020204" pitchFamily="34" charset="0"/>
              <a:buChar char="•"/>
              <a:defRPr/>
            </a:pPr>
            <a:r>
              <a:rPr lang="en-ZA" sz="1000" dirty="0">
                <a:solidFill>
                  <a:schemeClr val="tx2"/>
                </a:solidFill>
                <a:latin typeface="+mj-lt"/>
                <a:cs typeface="Gotham Book" pitchFamily="2" charset="0"/>
              </a:rPr>
              <a:t>Security and product alerts (actionable security alerts, relevant  product notices, service  availability alerts)</a:t>
            </a:r>
          </a:p>
          <a:p>
            <a:pPr marL="171450" lvl="0" indent="-171450">
              <a:buFont typeface="Arial" panose="020B0604020202020204" pitchFamily="34" charset="0"/>
              <a:buChar char="•"/>
              <a:defRPr/>
            </a:pPr>
            <a:endParaRPr lang="en-ZA" sz="1000" dirty="0">
              <a:solidFill>
                <a:schemeClr val="tx2"/>
              </a:solidFill>
              <a:latin typeface="+mj-lt"/>
              <a:cs typeface="Gotham Book" pitchFamily="2" charset="0"/>
            </a:endParaRPr>
          </a:p>
          <a:p>
            <a:pPr marL="171450" indent="-171450">
              <a:buFont typeface="Arial" panose="020B0604020202020204" pitchFamily="34" charset="0"/>
              <a:buChar char="•"/>
              <a:defRPr/>
            </a:pPr>
            <a:r>
              <a:rPr lang="en-ZA" sz="1000" dirty="0">
                <a:solidFill>
                  <a:schemeClr val="tx2"/>
                </a:solidFill>
                <a:latin typeface="+mj-lt"/>
                <a:cs typeface="Gotham Book" pitchFamily="2" charset="0"/>
              </a:rPr>
              <a:t>Service coverage management (covered/uncovered products, renewal preparation and planning, budget planning)</a:t>
            </a:r>
          </a:p>
          <a:p>
            <a:pPr marL="171450" indent="-171450">
              <a:buFont typeface="Arial" panose="020B0604020202020204" pitchFamily="34" charset="0"/>
              <a:buChar char="•"/>
              <a:defRPr/>
            </a:pPr>
            <a:endParaRPr lang="en-ZA" sz="1000" dirty="0">
              <a:solidFill>
                <a:schemeClr val="tx2"/>
              </a:solidFill>
              <a:latin typeface="+mj-lt"/>
              <a:cs typeface="Gotham Book" pitchFamily="2" charset="0"/>
            </a:endParaRPr>
          </a:p>
          <a:p>
            <a:pPr marL="171450" indent="-171450">
              <a:buFont typeface="Arial" panose="020B0604020202020204" pitchFamily="34" charset="0"/>
              <a:buChar char="•"/>
              <a:defRPr/>
            </a:pPr>
            <a:r>
              <a:rPr lang="en-ZA" sz="1000" dirty="0">
                <a:solidFill>
                  <a:schemeClr val="tx2"/>
                </a:solidFill>
                <a:latin typeface="+mj-lt"/>
                <a:cs typeface="Gotham Book" pitchFamily="2" charset="0"/>
              </a:rPr>
              <a:t>Product lifecycle management (up to date IB information, EOX, SW  version mismatches, automation to reduce costs and risks)</a:t>
            </a:r>
          </a:p>
          <a:p>
            <a:pPr marL="171450" indent="-171450">
              <a:buFont typeface="Arial" panose="020B0604020202020204" pitchFamily="34" charset="0"/>
              <a:buChar char="•"/>
              <a:defRPr/>
            </a:pPr>
            <a:endParaRPr lang="en-ZA" sz="1000" dirty="0">
              <a:solidFill>
                <a:schemeClr val="accent1"/>
              </a:solidFill>
              <a:latin typeface="+mj-lt"/>
              <a:cs typeface="Gotham Book" pitchFamily="2" charset="0"/>
            </a:endParaRPr>
          </a:p>
          <a:p>
            <a:pPr marL="171450" lvl="0" indent="-171450">
              <a:buFont typeface="Arial" panose="020B0604020202020204" pitchFamily="34" charset="0"/>
              <a:buChar char="•"/>
              <a:defRPr/>
            </a:pPr>
            <a:endParaRPr lang="en-ZA" sz="1000" dirty="0">
              <a:solidFill>
                <a:schemeClr val="accent1"/>
              </a:solidFill>
              <a:latin typeface="+mj-lt"/>
              <a:cs typeface="Gotham Book" pitchFamily="2" charset="0"/>
            </a:endParaRPr>
          </a:p>
        </p:txBody>
      </p:sp>
      <p:sp>
        <p:nvSpPr>
          <p:cNvPr id="19" name="Oval 18">
            <a:extLst>
              <a:ext uri="{FF2B5EF4-FFF2-40B4-BE49-F238E27FC236}">
                <a16:creationId xmlns:a16="http://schemas.microsoft.com/office/drawing/2014/main" id="{23351F13-F9DF-1942-A7D7-F2876E18E6F5}"/>
              </a:ext>
            </a:extLst>
          </p:cNvPr>
          <p:cNvSpPr/>
          <p:nvPr/>
        </p:nvSpPr>
        <p:spPr>
          <a:xfrm>
            <a:off x="712733" y="1327573"/>
            <a:ext cx="590457" cy="584797"/>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0" name="Graphic 235">
            <a:extLst>
              <a:ext uri="{FF2B5EF4-FFF2-40B4-BE49-F238E27FC236}">
                <a16:creationId xmlns:a16="http://schemas.microsoft.com/office/drawing/2014/main" id="{BDBE105F-E489-4A49-B897-79BE3D6C022D}"/>
              </a:ext>
            </a:extLst>
          </p:cNvPr>
          <p:cNvSpPr/>
          <p:nvPr/>
        </p:nvSpPr>
        <p:spPr>
          <a:xfrm>
            <a:off x="837426" y="1508407"/>
            <a:ext cx="328832" cy="223130"/>
          </a:xfrm>
          <a:custGeom>
            <a:avLst/>
            <a:gdLst>
              <a:gd name="connsiteX0" fmla="*/ 1226344 w 4886325"/>
              <a:gd name="connsiteY0" fmla="*/ 4274344 h 4276725"/>
              <a:gd name="connsiteX1" fmla="*/ 3664744 w 4886325"/>
              <a:gd name="connsiteY1" fmla="*/ 4274344 h 4276725"/>
              <a:gd name="connsiteX2" fmla="*/ 3664744 w 4886325"/>
              <a:gd name="connsiteY2" fmla="*/ 464344 h 4276725"/>
              <a:gd name="connsiteX3" fmla="*/ 3207544 w 4886325"/>
              <a:gd name="connsiteY3" fmla="*/ 7144 h 4276725"/>
              <a:gd name="connsiteX4" fmla="*/ 1683544 w 4886325"/>
              <a:gd name="connsiteY4" fmla="*/ 7144 h 4276725"/>
              <a:gd name="connsiteX5" fmla="*/ 1226344 w 4886325"/>
              <a:gd name="connsiteY5" fmla="*/ 464344 h 4276725"/>
              <a:gd name="connsiteX6" fmla="*/ 1226344 w 4886325"/>
              <a:gd name="connsiteY6" fmla="*/ 4274344 h 4276725"/>
              <a:gd name="connsiteX7" fmla="*/ 1835944 w 4886325"/>
              <a:gd name="connsiteY7" fmla="*/ 616744 h 4276725"/>
              <a:gd name="connsiteX8" fmla="*/ 3055144 w 4886325"/>
              <a:gd name="connsiteY8" fmla="*/ 616744 h 4276725"/>
              <a:gd name="connsiteX9" fmla="*/ 3055144 w 4886325"/>
              <a:gd name="connsiteY9" fmla="*/ 921544 h 4276725"/>
              <a:gd name="connsiteX10" fmla="*/ 1835944 w 4886325"/>
              <a:gd name="connsiteY10" fmla="*/ 921544 h 4276725"/>
              <a:gd name="connsiteX11" fmla="*/ 1835944 w 4886325"/>
              <a:gd name="connsiteY11" fmla="*/ 616744 h 4276725"/>
              <a:gd name="connsiteX12" fmla="*/ 4883944 w 4886325"/>
              <a:gd name="connsiteY12" fmla="*/ 1378744 h 4276725"/>
              <a:gd name="connsiteX13" fmla="*/ 4883944 w 4886325"/>
              <a:gd name="connsiteY13" fmla="*/ 3817144 h 4276725"/>
              <a:gd name="connsiteX14" fmla="*/ 4426744 w 4886325"/>
              <a:gd name="connsiteY14" fmla="*/ 4274344 h 4276725"/>
              <a:gd name="connsiteX15" fmla="*/ 3969544 w 4886325"/>
              <a:gd name="connsiteY15" fmla="*/ 4274344 h 4276725"/>
              <a:gd name="connsiteX16" fmla="*/ 3969544 w 4886325"/>
              <a:gd name="connsiteY16" fmla="*/ 921544 h 4276725"/>
              <a:gd name="connsiteX17" fmla="*/ 4426744 w 4886325"/>
              <a:gd name="connsiteY17" fmla="*/ 921544 h 4276725"/>
              <a:gd name="connsiteX18" fmla="*/ 4883944 w 4886325"/>
              <a:gd name="connsiteY18" fmla="*/ 1378744 h 4276725"/>
              <a:gd name="connsiteX19" fmla="*/ 921544 w 4886325"/>
              <a:gd name="connsiteY19" fmla="*/ 4274344 h 4276725"/>
              <a:gd name="connsiteX20" fmla="*/ 464344 w 4886325"/>
              <a:gd name="connsiteY20" fmla="*/ 4274344 h 4276725"/>
              <a:gd name="connsiteX21" fmla="*/ 7144 w 4886325"/>
              <a:gd name="connsiteY21" fmla="*/ 3817144 h 4276725"/>
              <a:gd name="connsiteX22" fmla="*/ 7144 w 4886325"/>
              <a:gd name="connsiteY22" fmla="*/ 1378744 h 4276725"/>
              <a:gd name="connsiteX23" fmla="*/ 464344 w 4886325"/>
              <a:gd name="connsiteY23" fmla="*/ 921544 h 4276725"/>
              <a:gd name="connsiteX24" fmla="*/ 921544 w 4886325"/>
              <a:gd name="connsiteY24" fmla="*/ 921544 h 4276725"/>
              <a:gd name="connsiteX25" fmla="*/ 921544 w 4886325"/>
              <a:gd name="connsiteY25" fmla="*/ 4274344 h 42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86325" h="4276725">
                <a:moveTo>
                  <a:pt x="1226344" y="4274344"/>
                </a:moveTo>
                <a:lnTo>
                  <a:pt x="3664744" y="4274344"/>
                </a:lnTo>
                <a:lnTo>
                  <a:pt x="3664744" y="464344"/>
                </a:lnTo>
                <a:cubicBezTo>
                  <a:pt x="3664744" y="211931"/>
                  <a:pt x="3459956" y="7144"/>
                  <a:pt x="3207544" y="7144"/>
                </a:cubicBezTo>
                <a:lnTo>
                  <a:pt x="1683544" y="7144"/>
                </a:lnTo>
                <a:cubicBezTo>
                  <a:pt x="1431131" y="7144"/>
                  <a:pt x="1226344" y="211931"/>
                  <a:pt x="1226344" y="464344"/>
                </a:cubicBezTo>
                <a:lnTo>
                  <a:pt x="1226344" y="4274344"/>
                </a:lnTo>
                <a:close/>
                <a:moveTo>
                  <a:pt x="1835944" y="616744"/>
                </a:moveTo>
                <a:lnTo>
                  <a:pt x="3055144" y="616744"/>
                </a:lnTo>
                <a:lnTo>
                  <a:pt x="3055144" y="921544"/>
                </a:lnTo>
                <a:lnTo>
                  <a:pt x="1835944" y="921544"/>
                </a:lnTo>
                <a:lnTo>
                  <a:pt x="1835944" y="616744"/>
                </a:lnTo>
                <a:close/>
                <a:moveTo>
                  <a:pt x="4883944" y="1378744"/>
                </a:moveTo>
                <a:lnTo>
                  <a:pt x="4883944" y="3817144"/>
                </a:lnTo>
                <a:cubicBezTo>
                  <a:pt x="4883944" y="4069556"/>
                  <a:pt x="4679156" y="4274344"/>
                  <a:pt x="4426744" y="4274344"/>
                </a:cubicBezTo>
                <a:lnTo>
                  <a:pt x="3969544" y="4274344"/>
                </a:lnTo>
                <a:lnTo>
                  <a:pt x="3969544" y="921544"/>
                </a:lnTo>
                <a:lnTo>
                  <a:pt x="4426744" y="921544"/>
                </a:lnTo>
                <a:cubicBezTo>
                  <a:pt x="4679156" y="921544"/>
                  <a:pt x="4883944" y="1126331"/>
                  <a:pt x="4883944" y="1378744"/>
                </a:cubicBezTo>
                <a:close/>
                <a:moveTo>
                  <a:pt x="921544" y="4274344"/>
                </a:moveTo>
                <a:lnTo>
                  <a:pt x="464344" y="4274344"/>
                </a:lnTo>
                <a:cubicBezTo>
                  <a:pt x="211931" y="4274344"/>
                  <a:pt x="7144" y="4069556"/>
                  <a:pt x="7144" y="3817144"/>
                </a:cubicBezTo>
                <a:lnTo>
                  <a:pt x="7144" y="1378744"/>
                </a:lnTo>
                <a:cubicBezTo>
                  <a:pt x="7144" y="1126331"/>
                  <a:pt x="211931" y="921544"/>
                  <a:pt x="464344" y="921544"/>
                </a:cubicBezTo>
                <a:lnTo>
                  <a:pt x="921544" y="921544"/>
                </a:lnTo>
                <a:lnTo>
                  <a:pt x="921544" y="4274344"/>
                </a:lnTo>
                <a:close/>
              </a:path>
            </a:pathLst>
          </a:custGeom>
          <a:solidFill>
            <a:schemeClr val="accent1"/>
          </a:solidFill>
          <a:ln w="9525" cap="flat">
            <a:noFill/>
            <a:prstDash val="solid"/>
            <a:miter/>
          </a:ln>
        </p:spPr>
        <p:txBody>
          <a:bodyPr rtlCol="0" anchor="ctr"/>
          <a:lstStyle/>
          <a:p>
            <a:endParaRPr lang="nl-NL">
              <a:latin typeface="+mj-lt"/>
            </a:endParaRPr>
          </a:p>
        </p:txBody>
      </p:sp>
      <p:grpSp>
        <p:nvGrpSpPr>
          <p:cNvPr id="26" name="Group 25">
            <a:extLst>
              <a:ext uri="{FF2B5EF4-FFF2-40B4-BE49-F238E27FC236}">
                <a16:creationId xmlns:a16="http://schemas.microsoft.com/office/drawing/2014/main" id="{F22E265A-E32B-B749-BB08-617CA048CAC8}"/>
              </a:ext>
            </a:extLst>
          </p:cNvPr>
          <p:cNvGrpSpPr/>
          <p:nvPr/>
        </p:nvGrpSpPr>
        <p:grpSpPr>
          <a:xfrm>
            <a:off x="277607" y="6301740"/>
            <a:ext cx="1248738" cy="451349"/>
            <a:chOff x="277607" y="6301740"/>
            <a:chExt cx="1248738" cy="451349"/>
          </a:xfrm>
        </p:grpSpPr>
        <p:sp>
          <p:nvSpPr>
            <p:cNvPr id="27" name="Rounded Rectangle 26">
              <a:extLst>
                <a:ext uri="{FF2B5EF4-FFF2-40B4-BE49-F238E27FC236}">
                  <a16:creationId xmlns:a16="http://schemas.microsoft.com/office/drawing/2014/main" id="{A7078742-DA23-F64C-ABDC-F176795CB9F6}"/>
                </a:ext>
              </a:extLst>
            </p:cNvPr>
            <p:cNvSpPr/>
            <p:nvPr/>
          </p:nvSpPr>
          <p:spPr>
            <a:xfrm>
              <a:off x="277607" y="6301740"/>
              <a:ext cx="1220859" cy="4513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eginning with solid fill">
              <a:hlinkClick r:id="rId3" action="ppaction://hlinksldjump"/>
              <a:extLst>
                <a:ext uri="{FF2B5EF4-FFF2-40B4-BE49-F238E27FC236}">
                  <a16:creationId xmlns:a16="http://schemas.microsoft.com/office/drawing/2014/main" id="{6AE1B4EA-4763-9F49-9B70-DE0A1B8BA4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2958" y="6324819"/>
              <a:ext cx="405190" cy="405190"/>
            </a:xfrm>
            <a:prstGeom prst="rect">
              <a:avLst/>
            </a:prstGeom>
          </p:spPr>
        </p:pic>
        <p:sp>
          <p:nvSpPr>
            <p:cNvPr id="29" name="TextBox 28">
              <a:hlinkClick r:id="rId3" action="ppaction://hlinksldjump"/>
              <a:extLst>
                <a:ext uri="{FF2B5EF4-FFF2-40B4-BE49-F238E27FC236}">
                  <a16:creationId xmlns:a16="http://schemas.microsoft.com/office/drawing/2014/main" id="{D93CA386-E047-3C46-B029-B0FC483B3D3D}"/>
                </a:ext>
              </a:extLst>
            </p:cNvPr>
            <p:cNvSpPr txBox="1"/>
            <p:nvPr/>
          </p:nvSpPr>
          <p:spPr>
            <a:xfrm>
              <a:off x="765526" y="6333819"/>
              <a:ext cx="760819" cy="400110"/>
            </a:xfrm>
            <a:prstGeom prst="rect">
              <a:avLst/>
            </a:prstGeom>
            <a:noFill/>
          </p:spPr>
          <p:txBody>
            <a:bodyPr wrap="square" rtlCol="0">
              <a:spAutoFit/>
            </a:bodyPr>
            <a:lstStyle/>
            <a:p>
              <a:r>
                <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hlinkClick r:id="rId3" action="ppaction://hlinksldjump"/>
                </a:rPr>
                <a:t>Back to Contents</a:t>
              </a:r>
              <a:endParaRPr lang="en-US" sz="1000" b="1" dirty="0">
                <a:solidFill>
                  <a:srgbClr val="274977"/>
                </a:solidFill>
                <a:latin typeface="Tahoma" panose="020B0604030504040204" pitchFamily="34" charset="0"/>
                <a:ea typeface="Tahoma" panose="020B0604030504040204" pitchFamily="34" charset="0"/>
                <a:cs typeface="Tahoma" panose="020B0604030504040204" pitchFamily="34" charset="0"/>
              </a:endParaRPr>
            </a:p>
          </p:txBody>
        </p:sp>
      </p:grpSp>
      <p:sp>
        <p:nvSpPr>
          <p:cNvPr id="43" name="Round Same-side Corner of Rectangle 42">
            <a:extLst>
              <a:ext uri="{FF2B5EF4-FFF2-40B4-BE49-F238E27FC236}">
                <a16:creationId xmlns:a16="http://schemas.microsoft.com/office/drawing/2014/main" id="{A55A728A-50EC-0344-84A4-0FC5B2AFE23F}"/>
              </a:ext>
            </a:extLst>
          </p:cNvPr>
          <p:cNvSpPr/>
          <p:nvPr/>
        </p:nvSpPr>
        <p:spPr>
          <a:xfrm rot="10800000">
            <a:off x="0" y="-3"/>
            <a:ext cx="12192000" cy="280591"/>
          </a:xfrm>
          <a:prstGeom prst="round2SameRect">
            <a:avLst/>
          </a:prstGeom>
          <a:solidFill>
            <a:srgbClr val="AD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 Same-side Corner of Rectangle 54">
            <a:extLst>
              <a:ext uri="{FF2B5EF4-FFF2-40B4-BE49-F238E27FC236}">
                <a16:creationId xmlns:a16="http://schemas.microsoft.com/office/drawing/2014/main" id="{D59BA7AE-EDAF-FE4E-9372-05B2C01A73AB}"/>
              </a:ext>
            </a:extLst>
          </p:cNvPr>
          <p:cNvSpPr/>
          <p:nvPr/>
        </p:nvSpPr>
        <p:spPr>
          <a:xfrm rot="10800000">
            <a:off x="-4020" y="765"/>
            <a:ext cx="3049200" cy="360199"/>
          </a:xfrm>
          <a:prstGeom prst="round2SameRect">
            <a:avLst/>
          </a:prstGeom>
          <a:solidFill>
            <a:srgbClr val="329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4443E42-42A5-AB44-8E84-8939391A783B}"/>
              </a:ext>
            </a:extLst>
          </p:cNvPr>
          <p:cNvSpPr txBox="1"/>
          <p:nvPr/>
        </p:nvSpPr>
        <p:spPr>
          <a:xfrm>
            <a:off x="0" y="-4099"/>
            <a:ext cx="3027372" cy="261610"/>
          </a:xfrm>
          <a:prstGeom prst="rect">
            <a:avLst/>
          </a:prstGeom>
          <a:noFill/>
        </p:spPr>
        <p:txBody>
          <a:bodyPr wrap="square" rtlCol="0">
            <a:spAutoFit/>
          </a:bodyPr>
          <a:lstStyle/>
          <a:p>
            <a:pPr algn="ctr"/>
            <a:r>
              <a:rPr lang="en-US" sz="1100" dirty="0">
                <a:solidFill>
                  <a:schemeClr val="bg1"/>
                </a:solidFill>
                <a:hlinkClick r:id="rId6" action="ppaction://hlinksldjump">
                  <a:extLst>
                    <a:ext uri="{A12FA001-AC4F-418D-AE19-62706E023703}">
                      <ahyp:hlinkClr xmlns:ahyp="http://schemas.microsoft.com/office/drawing/2018/hyperlinkcolor" val="tx"/>
                    </a:ext>
                  </a:extLst>
                </a:hlinkClick>
              </a:rPr>
              <a:t>Services portfolio</a:t>
            </a:r>
            <a:endParaRPr lang="en-US" sz="1100" dirty="0">
              <a:solidFill>
                <a:schemeClr val="bg1"/>
              </a:solidFill>
            </a:endParaRPr>
          </a:p>
        </p:txBody>
      </p:sp>
      <p:sp>
        <p:nvSpPr>
          <p:cNvPr id="46" name="TextBox 45">
            <a:extLst>
              <a:ext uri="{FF2B5EF4-FFF2-40B4-BE49-F238E27FC236}">
                <a16:creationId xmlns:a16="http://schemas.microsoft.com/office/drawing/2014/main" id="{36C49FD2-B0A6-DA41-818A-7690B5B398EF}"/>
              </a:ext>
            </a:extLst>
          </p:cNvPr>
          <p:cNvSpPr txBox="1"/>
          <p:nvPr/>
        </p:nvSpPr>
        <p:spPr>
          <a:xfrm>
            <a:off x="3055493" y="16285"/>
            <a:ext cx="3042781" cy="261610"/>
          </a:xfrm>
          <a:prstGeom prst="rect">
            <a:avLst/>
          </a:prstGeom>
          <a:noFill/>
        </p:spPr>
        <p:txBody>
          <a:bodyPr wrap="square" rtlCol="0">
            <a:spAutoFit/>
          </a:bodyPr>
          <a:lstStyle/>
          <a:p>
            <a:pPr algn="ctr"/>
            <a:r>
              <a:rPr lang="en-US" sz="1100" dirty="0">
                <a:solidFill>
                  <a:schemeClr val="bg1"/>
                </a:solidFill>
                <a:hlinkClick r:id="rId7" action="ppaction://hlinksldjump">
                  <a:extLst>
                    <a:ext uri="{A12FA001-AC4F-418D-AE19-62706E023703}">
                      <ahyp:hlinkClr xmlns:ahyp="http://schemas.microsoft.com/office/drawing/2018/hyperlinkcolor" val="tx"/>
                    </a:ext>
                  </a:extLst>
                </a:hlinkClick>
              </a:rPr>
              <a:t>Renew with </a:t>
            </a:r>
            <a:r>
              <a:rPr lang="en-US" sz="1100" dirty="0" err="1">
                <a:solidFill>
                  <a:schemeClr val="bg1"/>
                </a:solidFill>
                <a:hlinkClick r:id="rId7" action="ppaction://hlinksldjump">
                  <a:extLst>
                    <a:ext uri="{A12FA001-AC4F-418D-AE19-62706E023703}">
                      <ahyp:hlinkClr xmlns:ahyp="http://schemas.microsoft.com/office/drawing/2018/hyperlinkcolor" val="tx"/>
                    </a:ext>
                  </a:extLst>
                </a:hlinkClick>
              </a:rPr>
              <a:t>Comstor</a:t>
            </a:r>
            <a:endParaRPr lang="en-US" sz="1100" dirty="0">
              <a:solidFill>
                <a:schemeClr val="bg1"/>
              </a:solidFill>
            </a:endParaRPr>
          </a:p>
        </p:txBody>
      </p:sp>
      <p:sp>
        <p:nvSpPr>
          <p:cNvPr id="47" name="TextBox 46">
            <a:extLst>
              <a:ext uri="{FF2B5EF4-FFF2-40B4-BE49-F238E27FC236}">
                <a16:creationId xmlns:a16="http://schemas.microsoft.com/office/drawing/2014/main" id="{86189A62-B9B9-CC49-B0BB-EB8208AAD5D0}"/>
              </a:ext>
            </a:extLst>
          </p:cNvPr>
          <p:cNvSpPr txBox="1"/>
          <p:nvPr/>
        </p:nvSpPr>
        <p:spPr>
          <a:xfrm>
            <a:off x="6120102" y="1235"/>
            <a:ext cx="3027373" cy="261610"/>
          </a:xfrm>
          <a:prstGeom prst="rect">
            <a:avLst/>
          </a:prstGeom>
          <a:noFill/>
        </p:spPr>
        <p:txBody>
          <a:bodyPr wrap="square" rtlCol="0">
            <a:spAutoFit/>
          </a:bodyPr>
          <a:lstStyle/>
          <a:p>
            <a:pPr algn="ctr"/>
            <a:r>
              <a:rPr lang="en-US" sz="1100" dirty="0" err="1">
                <a:solidFill>
                  <a:schemeClr val="bg1"/>
                </a:solidFill>
                <a:hlinkClick r:id="rId8" action="ppaction://hlinksldjump">
                  <a:extLst>
                    <a:ext uri="{A12FA001-AC4F-418D-AE19-62706E023703}">
                      <ahyp:hlinkClr xmlns:ahyp="http://schemas.microsoft.com/office/drawing/2018/hyperlinkcolor" val="tx"/>
                    </a:ext>
                  </a:extLst>
                </a:hlinkClick>
              </a:rPr>
              <a:t>Maximising</a:t>
            </a:r>
            <a:r>
              <a:rPr lang="en-US" sz="1100" dirty="0">
                <a:solidFill>
                  <a:schemeClr val="bg1"/>
                </a:solidFill>
                <a:hlinkClick r:id="rId8" action="ppaction://hlinksldjump">
                  <a:extLst>
                    <a:ext uri="{A12FA001-AC4F-418D-AE19-62706E023703}">
                      <ahyp:hlinkClr xmlns:ahyp="http://schemas.microsoft.com/office/drawing/2018/hyperlinkcolor" val="tx"/>
                    </a:ext>
                  </a:extLst>
                </a:hlinkClick>
              </a:rPr>
              <a:t> business outcomes</a:t>
            </a:r>
            <a:endParaRPr lang="en-US" sz="1100" dirty="0">
              <a:solidFill>
                <a:schemeClr val="bg1"/>
              </a:solidFill>
            </a:endParaRPr>
          </a:p>
        </p:txBody>
      </p:sp>
      <p:sp>
        <p:nvSpPr>
          <p:cNvPr id="48" name="TextBox 47">
            <a:extLst>
              <a:ext uri="{FF2B5EF4-FFF2-40B4-BE49-F238E27FC236}">
                <a16:creationId xmlns:a16="http://schemas.microsoft.com/office/drawing/2014/main" id="{7E469FC5-3587-284D-974A-B44535857D44}"/>
              </a:ext>
            </a:extLst>
          </p:cNvPr>
          <p:cNvSpPr txBox="1"/>
          <p:nvPr/>
        </p:nvSpPr>
        <p:spPr>
          <a:xfrm>
            <a:off x="9155773" y="14480"/>
            <a:ext cx="3043722" cy="261610"/>
          </a:xfrm>
          <a:prstGeom prst="rect">
            <a:avLst/>
          </a:prstGeom>
          <a:noFill/>
        </p:spPr>
        <p:txBody>
          <a:bodyPr wrap="square" rtlCol="0">
            <a:spAutoFit/>
          </a:bodyPr>
          <a:lstStyle/>
          <a:p>
            <a:pPr algn="ctr"/>
            <a:r>
              <a:rPr lang="en-US" sz="1100" dirty="0">
                <a:solidFill>
                  <a:schemeClr val="bg1"/>
                </a:solidFill>
                <a:hlinkClick r:id="rId9" action="ppaction://hlinksldjump">
                  <a:extLst>
                    <a:ext uri="{A12FA001-AC4F-418D-AE19-62706E023703}">
                      <ahyp:hlinkClr xmlns:ahyp="http://schemas.microsoft.com/office/drawing/2018/hyperlinkcolor" val="tx"/>
                    </a:ext>
                  </a:extLst>
                </a:hlinkClick>
              </a:rPr>
              <a:t>Enhancing profitability</a:t>
            </a:r>
            <a:endParaRPr lang="en-US" sz="1100" dirty="0">
              <a:solidFill>
                <a:schemeClr val="bg1"/>
              </a:solidFill>
            </a:endParaRPr>
          </a:p>
        </p:txBody>
      </p:sp>
      <p:cxnSp>
        <p:nvCxnSpPr>
          <p:cNvPr id="53" name="Straight Connector 52">
            <a:extLst>
              <a:ext uri="{FF2B5EF4-FFF2-40B4-BE49-F238E27FC236}">
                <a16:creationId xmlns:a16="http://schemas.microsoft.com/office/drawing/2014/main" id="{2DE2330C-E1D2-4F4A-AE97-65FFF0345004}"/>
              </a:ext>
            </a:extLst>
          </p:cNvPr>
          <p:cNvCxnSpPr>
            <a:cxnSpLocks/>
          </p:cNvCxnSpPr>
          <p:nvPr/>
        </p:nvCxnSpPr>
        <p:spPr>
          <a:xfrm>
            <a:off x="6120102"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8C5CDE8-20A7-284B-B78C-FAFF502FA539}"/>
              </a:ext>
            </a:extLst>
          </p:cNvPr>
          <p:cNvCxnSpPr>
            <a:cxnSpLocks/>
          </p:cNvCxnSpPr>
          <p:nvPr/>
        </p:nvCxnSpPr>
        <p:spPr>
          <a:xfrm>
            <a:off x="9184711" y="-4099"/>
            <a:ext cx="0" cy="27827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9FDD0A5-D7A9-D549-A68E-EBF6272749A4}"/>
              </a:ext>
            </a:extLst>
          </p:cNvPr>
          <p:cNvCxnSpPr>
            <a:cxnSpLocks/>
          </p:cNvCxnSpPr>
          <p:nvPr/>
        </p:nvCxnSpPr>
        <p:spPr>
          <a:xfrm>
            <a:off x="3049898" y="-4099"/>
            <a:ext cx="0" cy="28151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video game&#10;&#10;Description automatically generated with medium confidence">
            <a:extLst>
              <a:ext uri="{FF2B5EF4-FFF2-40B4-BE49-F238E27FC236}">
                <a16:creationId xmlns:a16="http://schemas.microsoft.com/office/drawing/2014/main" id="{D5294EA4-EEB1-FEB5-0C12-0E83E5889479}"/>
              </a:ext>
            </a:extLst>
          </p:cNvPr>
          <p:cNvPicPr>
            <a:picLocks noChangeAspect="1"/>
          </p:cNvPicPr>
          <p:nvPr/>
        </p:nvPicPr>
        <p:blipFill>
          <a:blip r:embed="rId10"/>
          <a:stretch>
            <a:fillRect/>
          </a:stretch>
        </p:blipFill>
        <p:spPr>
          <a:xfrm>
            <a:off x="9428336" y="343942"/>
            <a:ext cx="2662049" cy="460453"/>
          </a:xfrm>
          <a:prstGeom prst="rect">
            <a:avLst/>
          </a:prstGeom>
        </p:spPr>
      </p:pic>
      <p:sp>
        <p:nvSpPr>
          <p:cNvPr id="18" name="TextBox 17">
            <a:extLst>
              <a:ext uri="{FF2B5EF4-FFF2-40B4-BE49-F238E27FC236}">
                <a16:creationId xmlns:a16="http://schemas.microsoft.com/office/drawing/2014/main" id="{F9C85A55-E81D-026B-4B09-2FC5F6E221D1}"/>
              </a:ext>
            </a:extLst>
          </p:cNvPr>
          <p:cNvSpPr txBox="1"/>
          <p:nvPr/>
        </p:nvSpPr>
        <p:spPr>
          <a:xfrm>
            <a:off x="11581190" y="6383757"/>
            <a:ext cx="544004" cy="369332"/>
          </a:xfrm>
          <a:prstGeom prst="rect">
            <a:avLst/>
          </a:prstGeom>
          <a:noFill/>
        </p:spPr>
        <p:txBody>
          <a:bodyPr wrap="square" rtlCol="0">
            <a:spAutoFit/>
          </a:bodyPr>
          <a:lstStyle/>
          <a:p>
            <a:fld id="{0120C6CC-B94F-3C4E-8318-8DDC6D7F1E31}" type="slidenum">
              <a:rPr lang="en-US" smtClean="0">
                <a:solidFill>
                  <a:srgbClr val="0070C0"/>
                </a:solidFill>
              </a:rPr>
              <a:t>9</a:t>
            </a:fld>
            <a:endParaRPr lang="en-US" dirty="0">
              <a:solidFill>
                <a:srgbClr val="0070C0"/>
              </a:solidFill>
            </a:endParaRPr>
          </a:p>
        </p:txBody>
      </p:sp>
    </p:spTree>
  </p:cSld>
  <p:clrMapOvr>
    <a:masterClrMapping/>
  </p:clrMapOvr>
</p:sld>
</file>

<file path=ppt/theme/theme1.xml><?xml version="1.0" encoding="utf-8"?>
<a:theme xmlns:a="http://schemas.openxmlformats.org/drawingml/2006/main" name="Covers">
  <a:themeElements>
    <a:clrScheme name="Westcon-Comstor 1">
      <a:dk1>
        <a:srgbClr val="000000"/>
      </a:dk1>
      <a:lt1>
        <a:srgbClr val="FFFFFF"/>
      </a:lt1>
      <a:dk2>
        <a:srgbClr val="24507B"/>
      </a:dk2>
      <a:lt2>
        <a:srgbClr val="E7E6E6"/>
      </a:lt2>
      <a:accent1>
        <a:srgbClr val="919FA9"/>
      </a:accent1>
      <a:accent2>
        <a:srgbClr val="3195BB"/>
      </a:accent2>
      <a:accent3>
        <a:srgbClr val="169F82"/>
      </a:accent3>
      <a:accent4>
        <a:srgbClr val="9E2B7D"/>
      </a:accent4>
      <a:accent5>
        <a:srgbClr val="6C5CA3"/>
      </a:accent5>
      <a:accent6>
        <a:srgbClr val="F09E0D"/>
      </a:accent6>
      <a:hlink>
        <a:srgbClr val="24517B"/>
      </a:hlink>
      <a:folHlink>
        <a:srgbClr val="24507B"/>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1" i="0" dirty="0">
            <a:latin typeface="Montserrat" pitchFamily="2" charset="77"/>
          </a:defRPr>
        </a:defPPr>
      </a:lstStyle>
    </a:txDef>
  </a:objectDefaults>
  <a:extraClrSchemeLst/>
  <a:extLst>
    <a:ext uri="{05A4C25C-085E-4340-85A3-A5531E510DB2}">
      <thm15:themeFamily xmlns:thm15="http://schemas.microsoft.com/office/thememl/2012/main" name="Comstor Presentation template" id="{F34AF605-263D-6641-89A1-F370CA2B130A}" vid="{D4B0806C-11D7-AB4C-BA37-F9213EFC2433}"/>
    </a:ext>
  </a:extLst>
</a:theme>
</file>

<file path=ppt/theme/theme2.xml><?xml version="1.0" encoding="utf-8"?>
<a:theme xmlns:a="http://schemas.openxmlformats.org/drawingml/2006/main" name="Sections">
  <a:themeElements>
    <a:clrScheme name="WC Corporate colours">
      <a:dk1>
        <a:srgbClr val="000000"/>
      </a:dk1>
      <a:lt1>
        <a:srgbClr val="FFFFFF"/>
      </a:lt1>
      <a:dk2>
        <a:srgbClr val="24507B"/>
      </a:dk2>
      <a:lt2>
        <a:srgbClr val="E7E6E6"/>
      </a:lt2>
      <a:accent1>
        <a:srgbClr val="919FA9"/>
      </a:accent1>
      <a:accent2>
        <a:srgbClr val="3195BB"/>
      </a:accent2>
      <a:accent3>
        <a:srgbClr val="169F82"/>
      </a:accent3>
      <a:accent4>
        <a:srgbClr val="9E2B7D"/>
      </a:accent4>
      <a:accent5>
        <a:srgbClr val="6C5CA3"/>
      </a:accent5>
      <a:accent6>
        <a:srgbClr val="F09E0D"/>
      </a:accent6>
      <a:hlink>
        <a:srgbClr val="24517B"/>
      </a:hlink>
      <a:folHlink>
        <a:srgbClr val="24507B"/>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1" i="0" dirty="0">
            <a:latin typeface="Montserrat" pitchFamily="2" charset="77"/>
          </a:defRPr>
        </a:defPPr>
      </a:lstStyle>
    </a:txDef>
  </a:objectDefaults>
  <a:extraClrSchemeLst/>
  <a:extLst>
    <a:ext uri="{05A4C25C-085E-4340-85A3-A5531E510DB2}">
      <thm15:themeFamily xmlns:thm15="http://schemas.microsoft.com/office/thememl/2012/main" name="Comstor Presentation template" id="{F34AF605-263D-6641-89A1-F370CA2B130A}" vid="{56EECAB8-C53E-F448-B8F6-EF3A210B2CF8}"/>
    </a:ext>
  </a:extLst>
</a:theme>
</file>

<file path=ppt/theme/theme3.xml><?xml version="1.0" encoding="utf-8"?>
<a:theme xmlns:a="http://schemas.openxmlformats.org/drawingml/2006/main" name="Slides">
  <a:themeElements>
    <a:clrScheme name="Westcon-Comstor">
      <a:dk1>
        <a:srgbClr val="000000"/>
      </a:dk1>
      <a:lt1>
        <a:srgbClr val="FFFFFF"/>
      </a:lt1>
      <a:dk2>
        <a:srgbClr val="24507B"/>
      </a:dk2>
      <a:lt2>
        <a:srgbClr val="E7E6E6"/>
      </a:lt2>
      <a:accent1>
        <a:srgbClr val="919FA9"/>
      </a:accent1>
      <a:accent2>
        <a:srgbClr val="3195BB"/>
      </a:accent2>
      <a:accent3>
        <a:srgbClr val="169F82"/>
      </a:accent3>
      <a:accent4>
        <a:srgbClr val="9E2B7D"/>
      </a:accent4>
      <a:accent5>
        <a:srgbClr val="6C5CA3"/>
      </a:accent5>
      <a:accent6>
        <a:srgbClr val="F09E0D"/>
      </a:accent6>
      <a:hlink>
        <a:srgbClr val="24517B"/>
      </a:hlink>
      <a:folHlink>
        <a:srgbClr val="24507B"/>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1" i="0" dirty="0">
            <a:latin typeface="Montserrat" pitchFamily="2" charset="77"/>
          </a:defRPr>
        </a:defPPr>
      </a:lstStyle>
    </a:txDef>
  </a:objectDefaults>
  <a:extraClrSchemeLst/>
  <a:extLst>
    <a:ext uri="{05A4C25C-085E-4340-85A3-A5531E510DB2}">
      <thm15:themeFamily xmlns:thm15="http://schemas.microsoft.com/office/thememl/2012/main" name="Comstor Presentation template" id="{F34AF605-263D-6641-89A1-F370CA2B130A}" vid="{798A8CCF-B41B-0A47-B204-5AF2945EEB23}"/>
    </a:ext>
  </a:extLst>
</a:theme>
</file>

<file path=ppt/theme/theme4.xml><?xml version="1.0" encoding="utf-8"?>
<a:theme xmlns:a="http://schemas.openxmlformats.org/drawingml/2006/main" name="End Slide">
  <a:themeElements>
    <a:clrScheme name="WC Corporate colours">
      <a:dk1>
        <a:srgbClr val="000000"/>
      </a:dk1>
      <a:lt1>
        <a:srgbClr val="FFFFFF"/>
      </a:lt1>
      <a:dk2>
        <a:srgbClr val="24507B"/>
      </a:dk2>
      <a:lt2>
        <a:srgbClr val="E7E6E6"/>
      </a:lt2>
      <a:accent1>
        <a:srgbClr val="919FA9"/>
      </a:accent1>
      <a:accent2>
        <a:srgbClr val="3195BB"/>
      </a:accent2>
      <a:accent3>
        <a:srgbClr val="169F82"/>
      </a:accent3>
      <a:accent4>
        <a:srgbClr val="9E2B7D"/>
      </a:accent4>
      <a:accent5>
        <a:srgbClr val="6C5CA3"/>
      </a:accent5>
      <a:accent6>
        <a:srgbClr val="F09E0D"/>
      </a:accent6>
      <a:hlink>
        <a:srgbClr val="24517B"/>
      </a:hlink>
      <a:folHlink>
        <a:srgbClr val="24507B"/>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1" i="0" dirty="0">
            <a:latin typeface="Montserrat" pitchFamily="2" charset="77"/>
          </a:defRPr>
        </a:defPPr>
      </a:lstStyle>
    </a:txDef>
  </a:objectDefaults>
  <a:extraClrSchemeLst/>
  <a:extLst>
    <a:ext uri="{05A4C25C-085E-4340-85A3-A5531E510DB2}">
      <thm15:themeFamily xmlns:thm15="http://schemas.microsoft.com/office/thememl/2012/main" name="Comstor Presentation template" id="{F34AF605-263D-6641-89A1-F370CA2B130A}" vid="{5BC48E09-55A7-C843-A0A9-D2E1E73F3CBF}"/>
    </a:ext>
  </a:extLst>
</a:theme>
</file>

<file path=ppt/theme/theme5.xml><?xml version="1.0" encoding="utf-8"?>
<a:theme xmlns:a="http://schemas.openxmlformats.org/drawingml/2006/main" name="Services">
  <a:themeElements>
    <a:clrScheme name="Services">
      <a:dk1>
        <a:srgbClr val="000000"/>
      </a:dk1>
      <a:lt1>
        <a:srgbClr val="FFFFFF"/>
      </a:lt1>
      <a:dk2>
        <a:srgbClr val="44546A"/>
      </a:dk2>
      <a:lt2>
        <a:srgbClr val="E7E6E6"/>
      </a:lt2>
      <a:accent1>
        <a:srgbClr val="274977"/>
      </a:accent1>
      <a:accent2>
        <a:srgbClr val="3396BC"/>
      </a:accent2>
      <a:accent3>
        <a:srgbClr val="274977"/>
      </a:accent3>
      <a:accent4>
        <a:srgbClr val="3396BC"/>
      </a:accent4>
      <a:accent5>
        <a:srgbClr val="274977"/>
      </a:accent5>
      <a:accent6>
        <a:srgbClr val="3396BC"/>
      </a:accent6>
      <a:hlink>
        <a:srgbClr val="363374"/>
      </a:hlink>
      <a:folHlink>
        <a:srgbClr val="761F5D"/>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estcon-Comstor Presentation Template" id="{CE5189D7-BBA0-AC4F-9A51-D5E5FC65EE84}" vid="{44EF6B93-481F-DF40-852A-3F8A7C04503B}"/>
    </a:ext>
  </a:extLst>
</a:theme>
</file>

<file path=ppt/theme/theme6.xml><?xml version="1.0" encoding="utf-8"?>
<a:theme xmlns:a="http://schemas.openxmlformats.org/drawingml/2006/main" name="Blue theme 2015 16x9">
  <a:themeElements>
    <a:clrScheme name="Cisco Palette Dark_June 2019">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FFFFFF"/>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7.xml><?xml version="1.0" encoding="utf-8"?>
<a:theme xmlns:a="http://schemas.openxmlformats.org/drawingml/2006/main" name="1_Sections">
  <a:themeElements>
    <a:clrScheme name="WC Corporate colours">
      <a:dk1>
        <a:srgbClr val="000000"/>
      </a:dk1>
      <a:lt1>
        <a:srgbClr val="FFFFFF"/>
      </a:lt1>
      <a:dk2>
        <a:srgbClr val="24507B"/>
      </a:dk2>
      <a:lt2>
        <a:srgbClr val="E7E6E6"/>
      </a:lt2>
      <a:accent1>
        <a:srgbClr val="919FA9"/>
      </a:accent1>
      <a:accent2>
        <a:srgbClr val="3195BB"/>
      </a:accent2>
      <a:accent3>
        <a:srgbClr val="169F82"/>
      </a:accent3>
      <a:accent4>
        <a:srgbClr val="9E2B7D"/>
      </a:accent4>
      <a:accent5>
        <a:srgbClr val="6C5CA3"/>
      </a:accent5>
      <a:accent6>
        <a:srgbClr val="F09E0D"/>
      </a:accent6>
      <a:hlink>
        <a:srgbClr val="24517B"/>
      </a:hlink>
      <a:folHlink>
        <a:srgbClr val="24507B"/>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1" i="0" dirty="0">
            <a:latin typeface="Montserrat" pitchFamily="2" charset="77"/>
          </a:defRPr>
        </a:defPPr>
      </a:lstStyle>
    </a:txDef>
  </a:objectDefaults>
  <a:extraClrSchemeLst/>
  <a:extLst>
    <a:ext uri="{05A4C25C-085E-4340-85A3-A5531E510DB2}">
      <thm15:themeFamily xmlns:thm15="http://schemas.microsoft.com/office/thememl/2012/main" name="Westcon-Comstor Presentation Template" id="{203B4190-EE74-284A-BF2B-D2A0237B3201}" vid="{8A9E253E-E9E9-0746-A632-2E0D2A65568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7BB6B110AD8649905B57FE1D41412C" ma:contentTypeVersion="22" ma:contentTypeDescription="Create a new document." ma:contentTypeScope="" ma:versionID="947d65525100bc90c7e22bc21f7a43cd">
  <xsd:schema xmlns:xsd="http://www.w3.org/2001/XMLSchema" xmlns:xs="http://www.w3.org/2001/XMLSchema" xmlns:p="http://schemas.microsoft.com/office/2006/metadata/properties" xmlns:ns1="http://schemas.microsoft.com/sharepoint/v3" xmlns:ns2="108515de-399d-461e-973e-d8de321427ca" xmlns:ns3="861ff163-946f-4691-89fd-33b5d335b09d" xmlns:ns4="7ac38524-738d-483a-b671-b21dd1ddf111" targetNamespace="http://schemas.microsoft.com/office/2006/metadata/properties" ma:root="true" ma:fieldsID="d71c34f81ce95b1accb409ddbf9e3bbf" ns1:_="" ns2:_="" ns3:_="" ns4:_="">
    <xsd:import namespace="http://schemas.microsoft.com/sharepoint/v3"/>
    <xsd:import namespace="108515de-399d-461e-973e-d8de321427ca"/>
    <xsd:import namespace="861ff163-946f-4691-89fd-33b5d335b09d"/>
    <xsd:import namespace="7ac38524-738d-483a-b671-b21dd1ddf111"/>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2:SharedWithUsers" minOccurs="0"/>
                <xsd:element ref="ns4:TaxCatchAll" minOccurs="0"/>
                <xsd:element ref="ns3:b78585e654d24e59b40604f6b12dd968" minOccurs="0"/>
                <xsd:element ref="ns3:MediaServiceOCR"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08515de-399d-461e-973e-d8de321427ca"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1ff163-946f-4691-89fd-33b5d335b09d" elementFormDefault="qualified">
    <xsd:import namespace="http://schemas.microsoft.com/office/2006/documentManagement/types"/>
    <xsd:import namespace="http://schemas.microsoft.com/office/infopath/2007/PartnerControls"/>
    <xsd:element name="b78585e654d24e59b40604f6b12dd968" ma:index="16" nillable="true" ma:taxonomy="true" ma:internalName="b78585e654d24e59b40604f6b12dd968" ma:taxonomyFieldName="Tags" ma:displayName="Tags" ma:readOnly="false" ma:default="" ma:fieldId="{b78585e6-54d2-4e59-b406-04f6b12dd968}" ma:taxonomyMulti="true" ma:sspId="d7c4118b-21a0-4258-a036-37b81fa53b05" ma:termSetId="90238f71-19db-4342-a156-2627b755fa9b" ma:anchorId="00000000-0000-0000-0000-000000000000"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c38524-738d-483a-b671-b21dd1ddf11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2e7e758-acea-4462-abd9-dc213417f93b}" ma:internalName="TaxCatchAll" ma:showField="CatchAllData" ma:web="4dbd8d6c-3597-433e-aedb-635f61d6b0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ac38524-738d-483a-b671-b21dd1ddf111" xsi:nil="true"/>
    <PublishingExpirationDate xmlns="http://schemas.microsoft.com/sharepoint/v3" xsi:nil="true"/>
    <PublishingStartDate xmlns="http://schemas.microsoft.com/sharepoint/v3" xsi:nil="true"/>
    <b78585e654d24e59b40604f6b12dd968 xmlns="861ff163-946f-4691-89fd-33b5d335b09d">
      <Terms xmlns="http://schemas.microsoft.com/office/infopath/2007/PartnerControls"/>
    </b78585e654d24e59b40604f6b12dd968>
  </documentManagement>
</p:properties>
</file>

<file path=customXml/itemProps1.xml><?xml version="1.0" encoding="utf-8"?>
<ds:datastoreItem xmlns:ds="http://schemas.openxmlformats.org/officeDocument/2006/customXml" ds:itemID="{E43138E0-DC3F-46FC-BF4C-750BA64BF10D}">
  <ds:schemaRefs>
    <ds:schemaRef ds:uri="http://schemas.microsoft.com/sharepoint/v3/contenttype/forms"/>
  </ds:schemaRefs>
</ds:datastoreItem>
</file>

<file path=customXml/itemProps2.xml><?xml version="1.0" encoding="utf-8"?>
<ds:datastoreItem xmlns:ds="http://schemas.openxmlformats.org/officeDocument/2006/customXml" ds:itemID="{F365F61C-07BE-4096-B9DF-F6097523F4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08515de-399d-461e-973e-d8de321427ca"/>
    <ds:schemaRef ds:uri="861ff163-946f-4691-89fd-33b5d335b09d"/>
    <ds:schemaRef ds:uri="7ac38524-738d-483a-b671-b21dd1ddf1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72DEA8-4AA0-4BFF-AA83-F72DBB53CDA4}">
  <ds:schemaRefs>
    <ds:schemaRef ds:uri="http://schemas.openxmlformats.org/package/2006/metadata/core-properties"/>
    <ds:schemaRef ds:uri="http://schemas.microsoft.com/office/2006/metadata/properties"/>
    <ds:schemaRef ds:uri="10650fd5-32cc-4290-aa40-439215127103"/>
    <ds:schemaRef ds:uri="7ac38524-738d-483a-b671-b21dd1ddf111"/>
    <ds:schemaRef ds:uri="http://www.w3.org/XML/1998/namespace"/>
    <ds:schemaRef ds:uri="http://schemas.microsoft.com/office/infopath/2007/PartnerControls"/>
    <ds:schemaRef ds:uri="http://schemas.microsoft.com/office/2006/documentManagement/types"/>
    <ds:schemaRef ds:uri="http://purl.org/dc/dcmitype/"/>
    <ds:schemaRef ds:uri="0df02ae7-2053-4829-986a-0c4b9b147106"/>
    <ds:schemaRef ds:uri="http://purl.org/dc/terms/"/>
    <ds:schemaRef ds:uri="http://purl.org/dc/elements/1.1/"/>
    <ds:schemaRef ds:uri="http://schemas.microsoft.com/sharepoint/v3"/>
    <ds:schemaRef ds:uri="861ff163-946f-4691-89fd-33b5d335b09d"/>
  </ds:schemaRefs>
</ds:datastoreItem>
</file>

<file path=docMetadata/LabelInfo.xml><?xml version="1.0" encoding="utf-8"?>
<clbl:labelList xmlns:clbl="http://schemas.microsoft.com/office/2020/mipLabelMetadata">
  <clbl:label id="{ec8933c6-cfb2-4dd9-bfc9-621cde1dea8f}" enabled="0" method="" siteId="{ec8933c6-cfb2-4dd9-bfc9-621cde1dea8f}" removed="1"/>
</clbl:labelList>
</file>

<file path=docProps/app.xml><?xml version="1.0" encoding="utf-8"?>
<Properties xmlns="http://schemas.openxmlformats.org/officeDocument/2006/extended-properties" xmlns:vt="http://schemas.openxmlformats.org/officeDocument/2006/docPropsVTypes">
  <Template>Comstor PPT Template (1)</Template>
  <TotalTime>16642</TotalTime>
  <Words>7893</Words>
  <Application>Microsoft Office PowerPoint</Application>
  <PresentationFormat>Widescreen</PresentationFormat>
  <Paragraphs>1123</Paragraphs>
  <Slides>36</Slides>
  <Notes>33</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36</vt:i4>
      </vt:variant>
    </vt:vector>
  </HeadingPairs>
  <TitlesOfParts>
    <vt:vector size="51" baseType="lpstr">
      <vt:lpstr>Tahoma</vt:lpstr>
      <vt:lpstr>Montserrat</vt:lpstr>
      <vt:lpstr>Symbol</vt:lpstr>
      <vt:lpstr>Calibri</vt:lpstr>
      <vt:lpstr>CiscoSansTT ExtraLight</vt:lpstr>
      <vt:lpstr>Gotham Bold</vt:lpstr>
      <vt:lpstr>Arial</vt:lpstr>
      <vt:lpstr>Gotham Book</vt:lpstr>
      <vt:lpstr>Covers</vt:lpstr>
      <vt:lpstr>Sections</vt:lpstr>
      <vt:lpstr>Slides</vt:lpstr>
      <vt:lpstr>End Slide</vt:lpstr>
      <vt:lpstr>Services</vt:lpstr>
      <vt:lpstr>Blue theme 2015 16x9</vt:lpstr>
      <vt:lpstr>1_Sections</vt:lpstr>
      <vt:lpstr>Cisco Services Playbook</vt:lpstr>
      <vt:lpstr>PowerPoint Presentation</vt:lpstr>
      <vt:lpstr>PowerPoint Presentation</vt:lpstr>
      <vt:lpstr>As IT ecosystems become multi-product and  multi-vendor, customers face new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 partners at renewal time</vt:lpstr>
      <vt:lpstr>PowerPoint Presentation</vt:lpstr>
      <vt:lpstr>PowerPoint Presentation</vt:lpstr>
      <vt:lpstr>Comstor partner tools</vt:lpstr>
      <vt:lpstr>How PartnerCentral will help you renew?</vt:lpstr>
      <vt:lpstr>PowerPoint Presentation</vt:lpstr>
      <vt:lpstr>Maximising business outcomes</vt:lpstr>
      <vt:lpstr>PowerPoint Presentation</vt:lpstr>
      <vt:lpstr>PowerPoint Presentation</vt:lpstr>
      <vt:lpstr>PowerPoint Presentation</vt:lpstr>
      <vt:lpstr>PowerPoint Presentation</vt:lpstr>
      <vt:lpstr>PowerPoint Presentation</vt:lpstr>
      <vt:lpstr>PowerPoint Presentation</vt:lpstr>
      <vt:lpstr>Enhancing profitability with Cisco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Westcon Comstor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FY23 Q1 Recurring Offers plan</dc:title>
  <dc:subject/>
  <dc:creator>Marta Martinez</dc:creator>
  <cp:keywords/>
  <dc:description/>
  <cp:lastModifiedBy>Marta Martinez</cp:lastModifiedBy>
  <cp:revision>1</cp:revision>
  <cp:lastPrinted>2018-06-09T14:07:24Z</cp:lastPrinted>
  <dcterms:created xsi:type="dcterms:W3CDTF">2022-07-14T16:22:34Z</dcterms:created>
  <dcterms:modified xsi:type="dcterms:W3CDTF">2023-04-24T16:18:30Z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0x010100B87BB6B110AD8649905B57FE1D41412C</vt:lpwstr>
  </property>
  <property fmtid="{D5CDD505-2E9C-101B-9397-08002B2CF9AE}" pid="3" name="MediaServiceImageTags">
    <vt:lpwstr/>
  </property>
</Properties>
</file>